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30/07/2020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/>
          <p:cNvGrpSpPr/>
          <p:nvPr/>
        </p:nvGrpSpPr>
        <p:grpSpPr>
          <a:xfrm>
            <a:off x="112860" y="1907540"/>
            <a:ext cx="8923636" cy="3751306"/>
            <a:chOff x="107504" y="2100858"/>
            <a:chExt cx="8923636" cy="3751306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xmlns="" id="{8F2B177A-3730-42F2-8CFC-D2D7B7CB4A39}"/>
                </a:ext>
              </a:extLst>
            </p:cNvPr>
            <p:cNvGrpSpPr/>
            <p:nvPr/>
          </p:nvGrpSpPr>
          <p:grpSpPr>
            <a:xfrm>
              <a:off x="107504" y="2100858"/>
              <a:ext cx="4603264" cy="3751306"/>
              <a:chOff x="107504" y="435323"/>
              <a:chExt cx="4603264" cy="3751306"/>
            </a:xfrm>
          </p:grpSpPr>
          <p:pic>
            <p:nvPicPr>
              <p:cNvPr id="17" name="Immagine 16" descr="Immagine che contiene testo, mappa&#10;&#10;Descrizione generata automaticamente">
                <a:extLst>
                  <a:ext uri="{FF2B5EF4-FFF2-40B4-BE49-F238E27FC236}">
                    <a16:creationId xmlns:a16="http://schemas.microsoft.com/office/drawing/2014/main" xmlns="" id="{182CD1B4-CAC9-416C-9258-A87FFA762D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504" y="611337"/>
                <a:ext cx="4603264" cy="3575292"/>
              </a:xfrm>
              <a:prstGeom prst="rect">
                <a:avLst/>
              </a:prstGeom>
            </p:spPr>
          </p:pic>
          <p:sp>
            <p:nvSpPr>
              <p:cNvPr id="18" name="CasellaDiTesto 17">
                <a:extLst>
                  <a:ext uri="{FF2B5EF4-FFF2-40B4-BE49-F238E27FC236}">
                    <a16:creationId xmlns:a16="http://schemas.microsoft.com/office/drawing/2014/main" xmlns="" id="{8E9EE7D4-9EDD-40E1-935F-5CB80F2130DA}"/>
                  </a:ext>
                </a:extLst>
              </p:cNvPr>
              <p:cNvSpPr txBox="1"/>
              <p:nvPr/>
            </p:nvSpPr>
            <p:spPr>
              <a:xfrm>
                <a:off x="138060" y="435323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b="1" dirty="0"/>
                  <a:t>A</a:t>
                </a:r>
              </a:p>
            </p:txBody>
          </p:sp>
        </p:grpSp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xmlns="" id="{55224718-F093-4BE3-91CC-819EAA0F272B}"/>
                </a:ext>
              </a:extLst>
            </p:cNvPr>
            <p:cNvGrpSpPr/>
            <p:nvPr/>
          </p:nvGrpSpPr>
          <p:grpSpPr>
            <a:xfrm>
              <a:off x="4350620" y="2100858"/>
              <a:ext cx="4680520" cy="3704406"/>
              <a:chOff x="4434650" y="520745"/>
              <a:chExt cx="4680520" cy="3704406"/>
            </a:xfrm>
          </p:grpSpPr>
          <p:pic>
            <p:nvPicPr>
              <p:cNvPr id="20" name="Immagine 19">
                <a:extLst>
                  <a:ext uri="{FF2B5EF4-FFF2-40B4-BE49-F238E27FC236}">
                    <a16:creationId xmlns:a16="http://schemas.microsoft.com/office/drawing/2014/main" xmlns="" id="{B718D899-D07B-42E7-B953-F85E67CDD6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2014" y="683345"/>
                <a:ext cx="4603156" cy="3541806"/>
              </a:xfrm>
              <a:prstGeom prst="rect">
                <a:avLst/>
              </a:prstGeom>
            </p:spPr>
          </p:pic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xmlns="" id="{5DB9B335-5ECB-4994-9B2C-BBD45B113E1E}"/>
                  </a:ext>
                </a:extLst>
              </p:cNvPr>
              <p:cNvSpPr txBox="1"/>
              <p:nvPr/>
            </p:nvSpPr>
            <p:spPr>
              <a:xfrm>
                <a:off x="4434650" y="520745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b="1" dirty="0"/>
                  <a:t>B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2456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</Words>
  <Application>Microsoft Office PowerPoint</Application>
  <PresentationFormat>Presentazione su schermo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PC</dc:creator>
  <cp:lastModifiedBy>PC</cp:lastModifiedBy>
  <cp:revision>3</cp:revision>
  <dcterms:created xsi:type="dcterms:W3CDTF">2020-07-27T12:42:01Z</dcterms:created>
  <dcterms:modified xsi:type="dcterms:W3CDTF">2020-07-30T08:58:14Z</dcterms:modified>
</cp:coreProperties>
</file>