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9" r:id="rId2"/>
    <p:sldId id="280" r:id="rId3"/>
    <p:sldId id="281" r:id="rId4"/>
  </p:sldIdLst>
  <p:sldSz cx="6858000" cy="9144000" type="letter"/>
  <p:notesSz cx="6669088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295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80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800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FA587E-917D-49C8-9DA7-44247C336586}" type="datetimeFigureOut">
              <a:rPr lang="fr-FR" smtClean="0"/>
              <a:t>29/07/2022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078038" y="1239838"/>
            <a:ext cx="2513012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66750" y="4777368"/>
            <a:ext cx="5335588" cy="390904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632"/>
            <a:ext cx="2889250" cy="4980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778250" y="9428632"/>
            <a:ext cx="2889250" cy="49800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15AC3D-1CAE-4384-BE85-EC4A614E5CB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58849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57250" y="1496485"/>
            <a:ext cx="5143500" cy="3183467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351"/>
            </a:lvl1pPr>
            <a:lvl2pPr marL="257162" indent="0" algn="ctr">
              <a:buNone/>
              <a:defRPr sz="1125"/>
            </a:lvl2pPr>
            <a:lvl3pPr marL="514326" indent="0" algn="ctr">
              <a:buNone/>
              <a:defRPr sz="1013"/>
            </a:lvl3pPr>
            <a:lvl4pPr marL="771487" indent="0" algn="ctr">
              <a:buNone/>
              <a:defRPr sz="900"/>
            </a:lvl4pPr>
            <a:lvl5pPr marL="1028649" indent="0" algn="ctr">
              <a:buNone/>
              <a:defRPr sz="900"/>
            </a:lvl5pPr>
            <a:lvl6pPr marL="1285811" indent="0" algn="ctr">
              <a:buNone/>
              <a:defRPr sz="900"/>
            </a:lvl6pPr>
            <a:lvl7pPr marL="1542973" indent="0" algn="ctr">
              <a:buNone/>
              <a:defRPr sz="900"/>
            </a:lvl7pPr>
            <a:lvl8pPr marL="1800135" indent="0" algn="ctr">
              <a:buNone/>
              <a:defRPr sz="900"/>
            </a:lvl8pPr>
            <a:lvl9pPr marL="2057298" indent="0" algn="ctr">
              <a:buNone/>
              <a:defRPr sz="9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CB6AF9-D023-4352-BFA2-89FD262F8546}" type="datetime1">
              <a:rPr lang="fr-FR" smtClean="0"/>
              <a:t>29/07/2022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79D0C-111B-4C6D-8310-CE100E4FA0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2189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B7ADC-11A4-4814-B288-3B3A2DF542DE}" type="datetime1">
              <a:rPr lang="fr-FR" smtClean="0"/>
              <a:t>29/07/2022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79D0C-111B-4C6D-8310-CE100E4FA0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3321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2761060" y="649821"/>
            <a:ext cx="831354" cy="10331449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65212" y="649821"/>
            <a:ext cx="2410122" cy="10331449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5F95ED-0606-4095-935A-F712D6C72869}" type="datetime1">
              <a:rPr lang="fr-FR" smtClean="0"/>
              <a:t>29/07/2022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79D0C-111B-4C6D-8310-CE100E4FA0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6298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E58F7-82D4-4060-9178-C24830CF6F75}" type="datetime1">
              <a:rPr lang="fr-FR" smtClean="0"/>
              <a:t>29/07/2022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79D0C-111B-4C6D-8310-CE100E4FA0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9142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918" y="2279654"/>
            <a:ext cx="5915025" cy="3803649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67918" y="6119288"/>
            <a:ext cx="5915025" cy="2000249"/>
          </a:xfrm>
        </p:spPr>
        <p:txBody>
          <a:bodyPr/>
          <a:lstStyle>
            <a:lvl1pPr marL="0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1pPr>
            <a:lvl2pPr marL="257162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26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487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649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1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2973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13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298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CF6D8E-51D8-414E-9082-6A61E18508D7}" type="datetime1">
              <a:rPr lang="fr-FR" smtClean="0"/>
              <a:t>29/07/2022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79D0C-111B-4C6D-8310-CE100E4FA0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675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65212" y="3244851"/>
            <a:ext cx="1620738" cy="773641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971677" y="3244851"/>
            <a:ext cx="1620739" cy="773641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831106-E529-496E-AEB9-CF1B5F380408}" type="datetime1">
              <a:rPr lang="fr-FR" smtClean="0"/>
              <a:t>29/07/2022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79D0C-111B-4C6D-8310-CE100E4FA0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7826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2382" y="486837"/>
            <a:ext cx="5915025" cy="176741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72381" y="2241552"/>
            <a:ext cx="2901255" cy="1098549"/>
          </a:xfrm>
        </p:spPr>
        <p:txBody>
          <a:bodyPr anchor="b"/>
          <a:lstStyle>
            <a:lvl1pPr marL="0" indent="0">
              <a:buNone/>
              <a:defRPr sz="1351" b="1"/>
            </a:lvl1pPr>
            <a:lvl2pPr marL="257162" indent="0">
              <a:buNone/>
              <a:defRPr sz="1125" b="1"/>
            </a:lvl2pPr>
            <a:lvl3pPr marL="514326" indent="0">
              <a:buNone/>
              <a:defRPr sz="1013" b="1"/>
            </a:lvl3pPr>
            <a:lvl4pPr marL="771487" indent="0">
              <a:buNone/>
              <a:defRPr sz="900" b="1"/>
            </a:lvl4pPr>
            <a:lvl5pPr marL="1028649" indent="0">
              <a:buNone/>
              <a:defRPr sz="900" b="1"/>
            </a:lvl5pPr>
            <a:lvl6pPr marL="1285811" indent="0">
              <a:buNone/>
              <a:defRPr sz="900" b="1"/>
            </a:lvl6pPr>
            <a:lvl7pPr marL="1542973" indent="0">
              <a:buNone/>
              <a:defRPr sz="900" b="1"/>
            </a:lvl7pPr>
            <a:lvl8pPr marL="1800135" indent="0">
              <a:buNone/>
              <a:defRPr sz="900" b="1"/>
            </a:lvl8pPr>
            <a:lvl9pPr marL="2057298" indent="0">
              <a:buNone/>
              <a:defRPr sz="9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71865" y="2241552"/>
            <a:ext cx="2915543" cy="1098549"/>
          </a:xfrm>
        </p:spPr>
        <p:txBody>
          <a:bodyPr anchor="b"/>
          <a:lstStyle>
            <a:lvl1pPr marL="0" indent="0">
              <a:buNone/>
              <a:defRPr sz="1351" b="1"/>
            </a:lvl1pPr>
            <a:lvl2pPr marL="257162" indent="0">
              <a:buNone/>
              <a:defRPr sz="1125" b="1"/>
            </a:lvl2pPr>
            <a:lvl3pPr marL="514326" indent="0">
              <a:buNone/>
              <a:defRPr sz="1013" b="1"/>
            </a:lvl3pPr>
            <a:lvl4pPr marL="771487" indent="0">
              <a:buNone/>
              <a:defRPr sz="900" b="1"/>
            </a:lvl4pPr>
            <a:lvl5pPr marL="1028649" indent="0">
              <a:buNone/>
              <a:defRPr sz="900" b="1"/>
            </a:lvl5pPr>
            <a:lvl6pPr marL="1285811" indent="0">
              <a:buNone/>
              <a:defRPr sz="900" b="1"/>
            </a:lvl6pPr>
            <a:lvl7pPr marL="1542973" indent="0">
              <a:buNone/>
              <a:defRPr sz="900" b="1"/>
            </a:lvl7pPr>
            <a:lvl8pPr marL="1800135" indent="0">
              <a:buNone/>
              <a:defRPr sz="900" b="1"/>
            </a:lvl8pPr>
            <a:lvl9pPr marL="2057298" indent="0">
              <a:buNone/>
              <a:defRPr sz="9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71865" y="3340100"/>
            <a:ext cx="2915543" cy="4912784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BA9B75-64E7-4C0A-93AD-5536891EA76E}" type="datetime1">
              <a:rPr lang="fr-FR" smtClean="0"/>
              <a:t>29/07/2022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79D0C-111B-4C6D-8310-CE100E4FA0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2058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22B8D-8297-4011-9B65-CCAD26847541}" type="datetime1">
              <a:rPr lang="fr-FR" smtClean="0"/>
              <a:t>29/07/2022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79D0C-111B-4C6D-8310-CE100E4FA0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907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622120-E3E0-468D-8E01-A95E923229AF}" type="datetime1">
              <a:rPr lang="fr-FR" smtClean="0"/>
              <a:t>29/07/2022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79D0C-111B-4C6D-8310-CE100E4FA0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34863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2383" y="609600"/>
            <a:ext cx="2211883" cy="21336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915545" y="1316570"/>
            <a:ext cx="3471863" cy="6498167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1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72383" y="2743200"/>
            <a:ext cx="2211883" cy="5082117"/>
          </a:xfrm>
        </p:spPr>
        <p:txBody>
          <a:bodyPr/>
          <a:lstStyle>
            <a:lvl1pPr marL="0" indent="0">
              <a:buNone/>
              <a:defRPr sz="900"/>
            </a:lvl1pPr>
            <a:lvl2pPr marL="257162" indent="0">
              <a:buNone/>
              <a:defRPr sz="788"/>
            </a:lvl2pPr>
            <a:lvl3pPr marL="514326" indent="0">
              <a:buNone/>
              <a:defRPr sz="675"/>
            </a:lvl3pPr>
            <a:lvl4pPr marL="771487" indent="0">
              <a:buNone/>
              <a:defRPr sz="563"/>
            </a:lvl4pPr>
            <a:lvl5pPr marL="1028649" indent="0">
              <a:buNone/>
              <a:defRPr sz="563"/>
            </a:lvl5pPr>
            <a:lvl6pPr marL="1285811" indent="0">
              <a:buNone/>
              <a:defRPr sz="563"/>
            </a:lvl6pPr>
            <a:lvl7pPr marL="1542973" indent="0">
              <a:buNone/>
              <a:defRPr sz="563"/>
            </a:lvl7pPr>
            <a:lvl8pPr marL="1800135" indent="0">
              <a:buNone/>
              <a:defRPr sz="563"/>
            </a:lvl8pPr>
            <a:lvl9pPr marL="2057298" indent="0">
              <a:buNone/>
              <a:defRPr sz="563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064716-483F-4E1D-B212-18847F901045}" type="datetime1">
              <a:rPr lang="fr-FR" smtClean="0"/>
              <a:t>29/07/2022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79D0C-111B-4C6D-8310-CE100E4FA0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1946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2383" y="609600"/>
            <a:ext cx="2211883" cy="21336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915545" y="1316570"/>
            <a:ext cx="3471863" cy="6498167"/>
          </a:xfrm>
        </p:spPr>
        <p:txBody>
          <a:bodyPr/>
          <a:lstStyle>
            <a:lvl1pPr marL="0" indent="0">
              <a:buNone/>
              <a:defRPr sz="1800"/>
            </a:lvl1pPr>
            <a:lvl2pPr marL="257162" indent="0">
              <a:buNone/>
              <a:defRPr sz="1575"/>
            </a:lvl2pPr>
            <a:lvl3pPr marL="514326" indent="0">
              <a:buNone/>
              <a:defRPr sz="1351"/>
            </a:lvl3pPr>
            <a:lvl4pPr marL="771487" indent="0">
              <a:buNone/>
              <a:defRPr sz="1125"/>
            </a:lvl4pPr>
            <a:lvl5pPr marL="1028649" indent="0">
              <a:buNone/>
              <a:defRPr sz="1125"/>
            </a:lvl5pPr>
            <a:lvl6pPr marL="1285811" indent="0">
              <a:buNone/>
              <a:defRPr sz="1125"/>
            </a:lvl6pPr>
            <a:lvl7pPr marL="1542973" indent="0">
              <a:buNone/>
              <a:defRPr sz="1125"/>
            </a:lvl7pPr>
            <a:lvl8pPr marL="1800135" indent="0">
              <a:buNone/>
              <a:defRPr sz="1125"/>
            </a:lvl8pPr>
            <a:lvl9pPr marL="2057298" indent="0">
              <a:buNone/>
              <a:defRPr sz="112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72383" y="2743200"/>
            <a:ext cx="2211883" cy="5082117"/>
          </a:xfrm>
        </p:spPr>
        <p:txBody>
          <a:bodyPr/>
          <a:lstStyle>
            <a:lvl1pPr marL="0" indent="0">
              <a:buNone/>
              <a:defRPr sz="900"/>
            </a:lvl1pPr>
            <a:lvl2pPr marL="257162" indent="0">
              <a:buNone/>
              <a:defRPr sz="788"/>
            </a:lvl2pPr>
            <a:lvl3pPr marL="514326" indent="0">
              <a:buNone/>
              <a:defRPr sz="675"/>
            </a:lvl3pPr>
            <a:lvl4pPr marL="771487" indent="0">
              <a:buNone/>
              <a:defRPr sz="563"/>
            </a:lvl4pPr>
            <a:lvl5pPr marL="1028649" indent="0">
              <a:buNone/>
              <a:defRPr sz="563"/>
            </a:lvl5pPr>
            <a:lvl6pPr marL="1285811" indent="0">
              <a:buNone/>
              <a:defRPr sz="563"/>
            </a:lvl6pPr>
            <a:lvl7pPr marL="1542973" indent="0">
              <a:buNone/>
              <a:defRPr sz="563"/>
            </a:lvl7pPr>
            <a:lvl8pPr marL="1800135" indent="0">
              <a:buNone/>
              <a:defRPr sz="563"/>
            </a:lvl8pPr>
            <a:lvl9pPr marL="2057298" indent="0">
              <a:buNone/>
              <a:defRPr sz="563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D7921-2471-47FD-9747-FD5C40D7BE62}" type="datetime1">
              <a:rPr lang="fr-FR" smtClean="0"/>
              <a:t>29/07/2022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79D0C-111B-4C6D-8310-CE100E4FA0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0927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71488" y="486837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71488" y="8475137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3A4A5F-B3EB-47AB-AA2C-27D3DF000BB4}" type="datetime1">
              <a:rPr lang="fr-FR" smtClean="0"/>
              <a:t>29/07/2022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271713" y="8475137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843463" y="8475137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79D0C-111B-4C6D-8310-CE100E4FA0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6014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514326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582" indent="-128582" algn="l" defTabSz="514326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44" indent="-128582" algn="l" defTabSz="514326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42907" indent="-128582" algn="l" defTabSz="514326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68" indent="-128582" algn="l" defTabSz="514326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30" indent="-128582" algn="l" defTabSz="514326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391" indent="-128582" algn="l" defTabSz="514326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56" indent="-128582" algn="l" defTabSz="514326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17" indent="-128582" algn="l" defTabSz="514326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879" indent="-128582" algn="l" defTabSz="514326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26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2" algn="l" defTabSz="514326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26" algn="l" defTabSz="514326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487" algn="l" defTabSz="514326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49" algn="l" defTabSz="514326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11" algn="l" defTabSz="514326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2973" algn="l" defTabSz="514326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35" algn="l" defTabSz="514326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298" algn="l" defTabSz="514326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3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" name="Obje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6612306"/>
              </p:ext>
            </p:extLst>
          </p:nvPr>
        </p:nvGraphicFramePr>
        <p:xfrm>
          <a:off x="430070" y="3255744"/>
          <a:ext cx="6223000" cy="2689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57" name="SPW 10.0 Graph" r:id="rId3" imgW="6222240" imgH="2689200" progId="SigmaPlotGraphicObject.9">
                  <p:embed/>
                </p:oleObj>
              </mc:Choice>
              <mc:Fallback>
                <p:oleObj name="SPW 10.0 Graph" r:id="rId3" imgW="6222240" imgH="2689200" progId="SigmaPlotGraphicObject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30070" y="3255744"/>
                        <a:ext cx="6223000" cy="26892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6256596"/>
              </p:ext>
            </p:extLst>
          </p:nvPr>
        </p:nvGraphicFramePr>
        <p:xfrm>
          <a:off x="430070" y="745102"/>
          <a:ext cx="6051550" cy="271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58" name="SPW 10.0 Graph" r:id="rId5" imgW="6051240" imgH="2717280" progId="SigmaPlotGraphicObject.9">
                  <p:embed/>
                </p:oleObj>
              </mc:Choice>
              <mc:Fallback>
                <p:oleObj name="SPW 10.0 Graph" r:id="rId5" imgW="6051240" imgH="2717280" progId="SigmaPlotGraphicObject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30070" y="745102"/>
                        <a:ext cx="6051550" cy="2717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ZoneTexte 6"/>
          <p:cNvSpPr txBox="1"/>
          <p:nvPr/>
        </p:nvSpPr>
        <p:spPr>
          <a:xfrm>
            <a:off x="258620" y="239067"/>
            <a:ext cx="2507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 err="1" smtClean="0"/>
              <a:t>Supplementary</a:t>
            </a:r>
            <a:r>
              <a:rPr lang="fr-FR" b="1" dirty="0" smtClean="0"/>
              <a:t> Figure </a:t>
            </a:r>
            <a:r>
              <a:rPr lang="fr-FR" b="1" dirty="0"/>
              <a:t>1</a:t>
            </a:r>
            <a:r>
              <a:rPr lang="fr-FR" b="1" dirty="0" smtClean="0"/>
              <a:t> </a:t>
            </a:r>
            <a:endParaRPr lang="fr-FR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352892" y="841028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 smtClean="0"/>
              <a:t>A</a:t>
            </a:r>
            <a:endParaRPr lang="fr-FR" b="1" dirty="0"/>
          </a:p>
        </p:txBody>
      </p:sp>
      <p:sp>
        <p:nvSpPr>
          <p:cNvPr id="25" name="ZoneTexte 24"/>
          <p:cNvSpPr txBox="1"/>
          <p:nvPr/>
        </p:nvSpPr>
        <p:spPr>
          <a:xfrm>
            <a:off x="353693" y="3380003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/>
              <a:t>B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027559" y="5468909"/>
            <a:ext cx="205740" cy="800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9039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Obje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3245089"/>
              </p:ext>
            </p:extLst>
          </p:nvPr>
        </p:nvGraphicFramePr>
        <p:xfrm>
          <a:off x="1392699" y="819170"/>
          <a:ext cx="2460625" cy="2716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8" name="SPW 10.0 Graph" r:id="rId3" imgW="2461320" imgH="2715480" progId="SigmaPlotGraphicObject.9">
                  <p:embed/>
                </p:oleObj>
              </mc:Choice>
              <mc:Fallback>
                <p:oleObj name="SPW 10.0 Graph" r:id="rId3" imgW="2461320" imgH="2715480" progId="SigmaPlotGraphicObject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92699" y="819170"/>
                        <a:ext cx="2460625" cy="27162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2977282"/>
              </p:ext>
            </p:extLst>
          </p:nvPr>
        </p:nvGraphicFramePr>
        <p:xfrm>
          <a:off x="1400939" y="3471556"/>
          <a:ext cx="4044950" cy="2647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9" name="SPW 10.0 Graph" r:id="rId5" imgW="4044240" imgH="2647800" progId="SigmaPlotGraphicObject.9">
                  <p:embed/>
                </p:oleObj>
              </mc:Choice>
              <mc:Fallback>
                <p:oleObj name="SPW 10.0 Graph" r:id="rId5" imgW="4044240" imgH="2647800" progId="SigmaPlotGraphicObject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00939" y="3471556"/>
                        <a:ext cx="4044950" cy="2647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31674505"/>
              </p:ext>
            </p:extLst>
          </p:nvPr>
        </p:nvGraphicFramePr>
        <p:xfrm>
          <a:off x="235760" y="6216800"/>
          <a:ext cx="6735762" cy="2668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20" name="SPW 10.0 Graph" r:id="rId7" imgW="6735240" imgH="2669040" progId="SigmaPlotGraphicObject.9">
                  <p:embed/>
                </p:oleObj>
              </mc:Choice>
              <mc:Fallback>
                <p:oleObj name="SPW 10.0 Graph" r:id="rId7" imgW="6735240" imgH="2669040" progId="SigmaPlotGraphicObject.9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35760" y="6216800"/>
                        <a:ext cx="6735762" cy="2668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ZoneTexte 6"/>
          <p:cNvSpPr txBox="1"/>
          <p:nvPr/>
        </p:nvSpPr>
        <p:spPr>
          <a:xfrm>
            <a:off x="258620" y="239067"/>
            <a:ext cx="2507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 err="1" smtClean="0"/>
              <a:t>Supplementary</a:t>
            </a:r>
            <a:r>
              <a:rPr lang="fr-FR" b="1" dirty="0" smtClean="0"/>
              <a:t> Figure </a:t>
            </a:r>
            <a:r>
              <a:rPr lang="fr-FR" b="1" dirty="0"/>
              <a:t>2</a:t>
            </a:r>
            <a:r>
              <a:rPr lang="fr-FR" b="1" dirty="0" smtClean="0"/>
              <a:t> </a:t>
            </a:r>
            <a:endParaRPr lang="fr-FR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1230210" y="932468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A</a:t>
            </a:r>
            <a:endParaRPr lang="fr-FR" b="1" dirty="0"/>
          </a:p>
        </p:txBody>
      </p:sp>
      <p:sp>
        <p:nvSpPr>
          <p:cNvPr id="25" name="ZoneTexte 24"/>
          <p:cNvSpPr txBox="1"/>
          <p:nvPr/>
        </p:nvSpPr>
        <p:spPr>
          <a:xfrm>
            <a:off x="1235019" y="3540721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B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342301" y="6114684"/>
            <a:ext cx="408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168884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5667897"/>
              </p:ext>
            </p:extLst>
          </p:nvPr>
        </p:nvGraphicFramePr>
        <p:xfrm>
          <a:off x="403956" y="876942"/>
          <a:ext cx="5935662" cy="5143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6" name="SPW 10.0 Graph" r:id="rId3" imgW="5936040" imgH="5143320" progId="SigmaPlotGraphicObject.9">
                  <p:embed/>
                </p:oleObj>
              </mc:Choice>
              <mc:Fallback>
                <p:oleObj name="SPW 10.0 Graph" r:id="rId3" imgW="5936040" imgH="5143320" progId="SigmaPlotGraphicObject.9">
                  <p:embed/>
                  <p:pic>
                    <p:nvPicPr>
                      <p:cNvPr id="8" name="Objet 7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03956" y="876942"/>
                        <a:ext cx="5935662" cy="5143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ZoneTexte 6"/>
          <p:cNvSpPr txBox="1"/>
          <p:nvPr/>
        </p:nvSpPr>
        <p:spPr>
          <a:xfrm>
            <a:off x="258620" y="239067"/>
            <a:ext cx="2507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 err="1" smtClean="0"/>
              <a:t>Supplementary</a:t>
            </a:r>
            <a:r>
              <a:rPr lang="fr-FR" b="1" dirty="0" smtClean="0"/>
              <a:t> Figure </a:t>
            </a:r>
            <a:r>
              <a:rPr lang="fr-FR" b="1" dirty="0"/>
              <a:t>3</a:t>
            </a:r>
            <a:r>
              <a:rPr lang="fr-FR" b="1" dirty="0" smtClean="0"/>
              <a:t> </a:t>
            </a:r>
            <a:endParaRPr lang="fr-FR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352892" y="841028"/>
            <a:ext cx="324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 smtClean="0"/>
              <a:t>A</a:t>
            </a:r>
            <a:endParaRPr lang="fr-FR" b="1" dirty="0"/>
          </a:p>
        </p:txBody>
      </p:sp>
      <p:sp>
        <p:nvSpPr>
          <p:cNvPr id="25" name="ZoneTexte 24"/>
          <p:cNvSpPr txBox="1"/>
          <p:nvPr/>
        </p:nvSpPr>
        <p:spPr>
          <a:xfrm>
            <a:off x="353693" y="3529291"/>
            <a:ext cx="314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705493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9116</TotalTime>
  <Words>16</Words>
  <Application>Microsoft Office PowerPoint</Application>
  <PresentationFormat>Format US (216 x 279 mm)</PresentationFormat>
  <Paragraphs>10</Paragraphs>
  <Slides>3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2</vt:i4>
      </vt:variant>
      <vt:variant>
        <vt:lpstr>Titres des diapositives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Thème Office</vt:lpstr>
      <vt:lpstr>SPW 10.0 Graph</vt:lpstr>
      <vt:lpstr>SigmaPlot 10.0 Graph</vt:lpstr>
      <vt:lpstr>Présentation PowerPoint</vt:lpstr>
      <vt:lpstr>Présentation PowerPoint</vt:lpstr>
      <vt:lpstr>Présentation PowerPoint</vt:lpstr>
    </vt:vector>
  </TitlesOfParts>
  <Company>CEA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BOURON Alexandre 177751</dc:creator>
  <cp:lastModifiedBy>BOURON Alexandre 177751</cp:lastModifiedBy>
  <cp:revision>250</cp:revision>
  <cp:lastPrinted>2022-07-29T09:17:22Z</cp:lastPrinted>
  <dcterms:created xsi:type="dcterms:W3CDTF">2018-01-15T13:49:19Z</dcterms:created>
  <dcterms:modified xsi:type="dcterms:W3CDTF">2022-07-29T09:34:11Z</dcterms:modified>
</cp:coreProperties>
</file>