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2" r:id="rId2"/>
  </p:sldIdLst>
  <p:sldSz cx="6858000" cy="9144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ernando Lecanda" initials="FLC" lastIdx="5" clrIdx="0"/>
  <p:cmAuthor id="1" name="Naiara Perurena" initials="NP" lastIdx="1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74" autoAdjust="0"/>
    <p:restoredTop sz="94660" autoAdjust="0"/>
  </p:normalViewPr>
  <p:slideViewPr>
    <p:cSldViewPr showGuides="1">
      <p:cViewPr>
        <p:scale>
          <a:sx n="125" d="100"/>
          <a:sy n="125" d="100"/>
        </p:scale>
        <p:origin x="-1776" y="282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51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483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096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50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032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638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768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110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341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52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033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55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9577858"/>
              </p:ext>
            </p:extLst>
          </p:nvPr>
        </p:nvGraphicFramePr>
        <p:xfrm>
          <a:off x="2447260" y="2288668"/>
          <a:ext cx="2230200" cy="1571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66" name="Prism Project" r:id="rId3" imgW="3780000" imgH="2664000" progId="Prism5.Document">
                  <p:embed/>
                </p:oleObj>
              </mc:Choice>
              <mc:Fallback>
                <p:oleObj name="Prism Project" r:id="rId3" imgW="3780000" imgH="26640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47260" y="2288668"/>
                        <a:ext cx="2230200" cy="15717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8340294"/>
              </p:ext>
            </p:extLst>
          </p:nvPr>
        </p:nvGraphicFramePr>
        <p:xfrm>
          <a:off x="4606560" y="2298910"/>
          <a:ext cx="2251440" cy="1571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67" name="Prism Project" r:id="rId5" imgW="3816000" imgH="2664000" progId="Prism5.Document">
                  <p:embed/>
                </p:oleObj>
              </mc:Choice>
              <mc:Fallback>
                <p:oleObj name="Prism Project" r:id="rId5" imgW="3816000" imgH="26640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06560" y="2298910"/>
                        <a:ext cx="2251440" cy="15717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9277452"/>
              </p:ext>
            </p:extLst>
          </p:nvPr>
        </p:nvGraphicFramePr>
        <p:xfrm>
          <a:off x="188913" y="363538"/>
          <a:ext cx="2259012" cy="157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68" name="Prism Project" r:id="rId7" imgW="3826440" imgH="2674440" progId="Prism5.Document">
                  <p:embed/>
                </p:oleObj>
              </mc:Choice>
              <mc:Fallback>
                <p:oleObj name="Prism Project" r:id="rId7" imgW="3826440" imgH="267444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88913" y="363538"/>
                        <a:ext cx="2259012" cy="1577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6471555"/>
              </p:ext>
            </p:extLst>
          </p:nvPr>
        </p:nvGraphicFramePr>
        <p:xfrm>
          <a:off x="2376488" y="382588"/>
          <a:ext cx="2257425" cy="157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69" name="Prism Project" r:id="rId9" imgW="3826440" imgH="2674440" progId="Prism5.Document">
                  <p:embed/>
                </p:oleObj>
              </mc:Choice>
              <mc:Fallback>
                <p:oleObj name="Prism Project" r:id="rId9" imgW="3826440" imgH="267444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376488" y="382588"/>
                        <a:ext cx="2257425" cy="1577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4957043"/>
              </p:ext>
            </p:extLst>
          </p:nvPr>
        </p:nvGraphicFramePr>
        <p:xfrm>
          <a:off x="4622800" y="388938"/>
          <a:ext cx="2251075" cy="157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0" name="Prism Project" r:id="rId11" imgW="3816000" imgH="2664000" progId="Prism5.Document">
                  <p:embed/>
                </p:oleObj>
              </mc:Choice>
              <mc:Fallback>
                <p:oleObj name="Prism Project" r:id="rId11" imgW="3816000" imgH="26640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22800" y="388938"/>
                        <a:ext cx="2251075" cy="1571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32"/>
          <p:cNvSpPr txBox="1"/>
          <p:nvPr/>
        </p:nvSpPr>
        <p:spPr>
          <a:xfrm>
            <a:off x="52677" y="8581292"/>
            <a:ext cx="2203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Perurena N et al</a:t>
            </a:r>
            <a:r>
              <a:rPr lang="es-ES" sz="2000" b="1" dirty="0"/>
              <a:t>.</a:t>
            </a:r>
            <a:endParaRPr lang="es-ES_tradnl" sz="2000" b="1" dirty="0"/>
          </a:p>
        </p:txBody>
      </p:sp>
      <p:sp>
        <p:nvSpPr>
          <p:cNvPr id="3" name="119 CuadroTexto"/>
          <p:cNvSpPr txBox="1"/>
          <p:nvPr/>
        </p:nvSpPr>
        <p:spPr>
          <a:xfrm>
            <a:off x="5354786" y="8581292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 smtClean="0"/>
              <a:t>Sup</a:t>
            </a:r>
            <a:r>
              <a:rPr lang="es-ES" sz="2000" b="1" dirty="0" smtClean="0"/>
              <a:t> Fig</a:t>
            </a:r>
            <a:r>
              <a:rPr lang="es-ES" sz="2000" b="1" dirty="0"/>
              <a:t>. </a:t>
            </a:r>
            <a:r>
              <a:rPr lang="es-ES" sz="2000" b="1" smtClean="0"/>
              <a:t>9</a:t>
            </a:r>
            <a:endParaRPr lang="es-ES_tradnl" sz="2000" b="1" dirty="0"/>
          </a:p>
        </p:txBody>
      </p:sp>
      <p:grpSp>
        <p:nvGrpSpPr>
          <p:cNvPr id="4" name="Group 10"/>
          <p:cNvGrpSpPr/>
          <p:nvPr/>
        </p:nvGrpSpPr>
        <p:grpSpPr>
          <a:xfrm>
            <a:off x="0" y="127280"/>
            <a:ext cx="6465762" cy="3420004"/>
            <a:chOff x="-1" y="584512"/>
            <a:chExt cx="6465762" cy="3420004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584512"/>
              <a:ext cx="1554637" cy="1512700"/>
              <a:chOff x="0" y="584512"/>
              <a:chExt cx="1554637" cy="1512700"/>
            </a:xfrm>
          </p:grpSpPr>
          <p:sp>
            <p:nvSpPr>
              <p:cNvPr id="34" name="TextBox 2"/>
              <p:cNvSpPr txBox="1"/>
              <p:nvPr/>
            </p:nvSpPr>
            <p:spPr>
              <a:xfrm>
                <a:off x="544224" y="1850991"/>
                <a:ext cx="101041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000" dirty="0" smtClean="0"/>
                  <a:t>p = 0.18</a:t>
                </a:r>
                <a:endParaRPr lang="es-ES_tradnl" sz="1000" dirty="0"/>
              </a:p>
            </p:txBody>
          </p:sp>
          <p:sp>
            <p:nvSpPr>
              <p:cNvPr id="32" name="TextBox 9"/>
              <p:cNvSpPr txBox="1"/>
              <p:nvPr/>
            </p:nvSpPr>
            <p:spPr>
              <a:xfrm>
                <a:off x="0" y="584512"/>
                <a:ext cx="382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600" b="1" dirty="0" smtClean="0"/>
                  <a:t>A</a:t>
                </a:r>
                <a:endParaRPr lang="es-ES_tradnl" sz="1600" b="1" dirty="0"/>
              </a:p>
            </p:txBody>
          </p:sp>
        </p:grpSp>
        <p:sp>
          <p:nvSpPr>
            <p:cNvPr id="30" name="TextBox 31"/>
            <p:cNvSpPr txBox="1"/>
            <p:nvPr/>
          </p:nvSpPr>
          <p:spPr>
            <a:xfrm>
              <a:off x="-1" y="2417919"/>
              <a:ext cx="3829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b="1" dirty="0" smtClean="0"/>
                <a:t>B</a:t>
              </a:r>
              <a:endParaRPr lang="es-ES_tradnl" sz="1600" b="1" dirty="0"/>
            </a:p>
          </p:txBody>
        </p:sp>
        <p:grpSp>
          <p:nvGrpSpPr>
            <p:cNvPr id="7" name="5 Grupo"/>
            <p:cNvGrpSpPr/>
            <p:nvPr/>
          </p:nvGrpSpPr>
          <p:grpSpPr>
            <a:xfrm>
              <a:off x="2255773" y="584512"/>
              <a:ext cx="4209988" cy="3420004"/>
              <a:chOff x="127366" y="2565802"/>
              <a:chExt cx="4209988" cy="3420004"/>
            </a:xfrm>
          </p:grpSpPr>
          <p:sp>
            <p:nvSpPr>
              <p:cNvPr id="8" name="TextBox 38"/>
              <p:cNvSpPr txBox="1"/>
              <p:nvPr/>
            </p:nvSpPr>
            <p:spPr>
              <a:xfrm>
                <a:off x="127366" y="2565802"/>
                <a:ext cx="382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600" b="1" dirty="0"/>
                  <a:t>C</a:t>
                </a:r>
                <a:endParaRPr lang="es-ES_tradnl" sz="1600" b="1" dirty="0"/>
              </a:p>
            </p:txBody>
          </p:sp>
          <p:grpSp>
            <p:nvGrpSpPr>
              <p:cNvPr id="9" name="7 Grupo"/>
              <p:cNvGrpSpPr/>
              <p:nvPr/>
            </p:nvGrpSpPr>
            <p:grpSpPr>
              <a:xfrm>
                <a:off x="552716" y="2663357"/>
                <a:ext cx="3784638" cy="3322449"/>
                <a:chOff x="552716" y="2663357"/>
                <a:chExt cx="3784638" cy="3322449"/>
              </a:xfrm>
            </p:grpSpPr>
            <p:grpSp>
              <p:nvGrpSpPr>
                <p:cNvPr id="10" name="Group 25"/>
                <p:cNvGrpSpPr/>
                <p:nvPr/>
              </p:nvGrpSpPr>
              <p:grpSpPr>
                <a:xfrm>
                  <a:off x="552716" y="2663357"/>
                  <a:ext cx="3784638" cy="2103803"/>
                  <a:chOff x="586579" y="2401747"/>
                  <a:chExt cx="3784638" cy="2103803"/>
                </a:xfrm>
              </p:grpSpPr>
              <p:grpSp>
                <p:nvGrpSpPr>
                  <p:cNvPr id="15" name="Group 24"/>
                  <p:cNvGrpSpPr/>
                  <p:nvPr/>
                </p:nvGrpSpPr>
                <p:grpSpPr>
                  <a:xfrm>
                    <a:off x="616687" y="4225358"/>
                    <a:ext cx="3751572" cy="280192"/>
                    <a:chOff x="671639" y="2812194"/>
                    <a:chExt cx="3751572" cy="280192"/>
                  </a:xfrm>
                </p:grpSpPr>
                <p:sp>
                  <p:nvSpPr>
                    <p:cNvPr id="28" name="TextBox 12"/>
                    <p:cNvSpPr txBox="1"/>
                    <p:nvPr/>
                  </p:nvSpPr>
                  <p:spPr>
                    <a:xfrm>
                      <a:off x="671639" y="2812194"/>
                      <a:ext cx="1524000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s-ES" sz="1100" b="1" dirty="0" err="1" smtClean="0"/>
                        <a:t>Luminal</a:t>
                      </a:r>
                      <a:r>
                        <a:rPr lang="es-ES" sz="1100" b="1" dirty="0" smtClean="0"/>
                        <a:t> A, n=90 (32%)</a:t>
                      </a:r>
                      <a:endParaRPr lang="es-ES_tradnl" sz="1100" b="1" dirty="0"/>
                    </a:p>
                  </p:txBody>
                </p:sp>
                <p:sp>
                  <p:nvSpPr>
                    <p:cNvPr id="26" name="TextBox 13"/>
                    <p:cNvSpPr txBox="1"/>
                    <p:nvPr/>
                  </p:nvSpPr>
                  <p:spPr>
                    <a:xfrm>
                      <a:off x="2899211" y="2830776"/>
                      <a:ext cx="1524000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s-ES" sz="1100" b="1" dirty="0" err="1" smtClean="0"/>
                        <a:t>Luminal</a:t>
                      </a:r>
                      <a:r>
                        <a:rPr lang="es-ES" sz="1100" b="1" dirty="0" smtClean="0"/>
                        <a:t> B, n=67 (23%)</a:t>
                      </a:r>
                      <a:endParaRPr lang="es-ES_tradnl" sz="1100" b="1" dirty="0"/>
                    </a:p>
                  </p:txBody>
                </p:sp>
              </p:grpSp>
              <p:grpSp>
                <p:nvGrpSpPr>
                  <p:cNvPr id="16" name="Group 23"/>
                  <p:cNvGrpSpPr/>
                  <p:nvPr/>
                </p:nvGrpSpPr>
                <p:grpSpPr>
                  <a:xfrm>
                    <a:off x="586579" y="2401747"/>
                    <a:ext cx="3784638" cy="262092"/>
                    <a:chOff x="603431" y="4783384"/>
                    <a:chExt cx="3784638" cy="262092"/>
                  </a:xfrm>
                </p:grpSpPr>
                <p:sp>
                  <p:nvSpPr>
                    <p:cNvPr id="22" name="TextBox 16"/>
                    <p:cNvSpPr txBox="1"/>
                    <p:nvPr/>
                  </p:nvSpPr>
                  <p:spPr>
                    <a:xfrm>
                      <a:off x="603431" y="4783384"/>
                      <a:ext cx="1524000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s-ES" sz="1100" b="1" dirty="0" smtClean="0"/>
                        <a:t>HER2, n=57 (20%)</a:t>
                      </a:r>
                      <a:endParaRPr lang="es-ES_tradnl" sz="1100" b="1" dirty="0"/>
                    </a:p>
                  </p:txBody>
                </p:sp>
                <p:sp>
                  <p:nvSpPr>
                    <p:cNvPr id="20" name="TextBox 17"/>
                    <p:cNvSpPr txBox="1"/>
                    <p:nvPr/>
                  </p:nvSpPr>
                  <p:spPr>
                    <a:xfrm>
                      <a:off x="2864069" y="4783866"/>
                      <a:ext cx="1524000" cy="2616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s-ES" sz="1100" b="1" dirty="0" smtClean="0"/>
                        <a:t>Basal, n=50 (17%)</a:t>
                      </a:r>
                      <a:endParaRPr lang="es-ES_tradnl" sz="1100" b="1" dirty="0"/>
                    </a:p>
                  </p:txBody>
                </p:sp>
              </p:grpSp>
            </p:grpSp>
            <p:sp>
              <p:nvSpPr>
                <p:cNvPr id="11" name="TextBox 35"/>
                <p:cNvSpPr txBox="1"/>
                <p:nvPr/>
              </p:nvSpPr>
              <p:spPr>
                <a:xfrm>
                  <a:off x="2813354" y="5739585"/>
                  <a:ext cx="129540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1000" dirty="0" smtClean="0"/>
                    <a:t>p = 0.17</a:t>
                  </a:r>
                  <a:endParaRPr lang="es-ES_tradnl" sz="1000" dirty="0"/>
                </a:p>
              </p:txBody>
            </p:sp>
            <p:sp>
              <p:nvSpPr>
                <p:cNvPr id="12" name="TextBox 36"/>
                <p:cNvSpPr txBox="1"/>
                <p:nvPr/>
              </p:nvSpPr>
              <p:spPr>
                <a:xfrm>
                  <a:off x="595400" y="3832279"/>
                  <a:ext cx="129540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1000" dirty="0" smtClean="0"/>
                    <a:t>p = 0.24</a:t>
                  </a:r>
                  <a:endParaRPr lang="es-ES_tradnl" sz="1000" dirty="0"/>
                </a:p>
              </p:txBody>
            </p:sp>
            <p:sp>
              <p:nvSpPr>
                <p:cNvPr id="13" name="TextBox 37"/>
                <p:cNvSpPr txBox="1"/>
                <p:nvPr/>
              </p:nvSpPr>
              <p:spPr>
                <a:xfrm>
                  <a:off x="2859540" y="3832281"/>
                  <a:ext cx="129540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1000" dirty="0" smtClean="0"/>
                    <a:t>p = 0.10</a:t>
                  </a:r>
                  <a:endParaRPr lang="es-ES_tradnl" sz="1000" dirty="0"/>
                </a:p>
              </p:txBody>
            </p:sp>
            <p:sp>
              <p:nvSpPr>
                <p:cNvPr id="14" name="TextBox 35"/>
                <p:cNvSpPr txBox="1"/>
                <p:nvPr/>
              </p:nvSpPr>
              <p:spPr>
                <a:xfrm>
                  <a:off x="667016" y="5739584"/>
                  <a:ext cx="129540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1000" dirty="0" err="1" smtClean="0"/>
                    <a:t>ns</a:t>
                  </a:r>
                  <a:endParaRPr lang="es-ES_tradnl" sz="1000" dirty="0"/>
                </a:p>
              </p:txBody>
            </p:sp>
          </p:grpSp>
        </p:grpSp>
      </p:grp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056883"/>
              </p:ext>
            </p:extLst>
          </p:nvPr>
        </p:nvGraphicFramePr>
        <p:xfrm>
          <a:off x="200025" y="2155825"/>
          <a:ext cx="2036763" cy="189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1" name="Prism Project" r:id="rId13" imgW="3132000" imgH="2916000" progId="Prism5.Document">
                  <p:embed/>
                </p:oleObj>
              </mc:Choice>
              <mc:Fallback>
                <p:oleObj name="Prism Project" r:id="rId13" imgW="3132000" imgH="29160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00025" y="2155825"/>
                        <a:ext cx="2036763" cy="1895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778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2527</TotalTime>
  <Words>51</Words>
  <Application>Microsoft Office PowerPoint</Application>
  <PresentationFormat>Presentación en pantalla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3" baseType="lpstr">
      <vt:lpstr>Tema de Office</vt:lpstr>
      <vt:lpstr>Prism Project</vt:lpstr>
      <vt:lpstr>Presentación de PowerPoint</vt:lpstr>
    </vt:vector>
  </TitlesOfParts>
  <Company>Universidad de Navarra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 Lecanda</dc:creator>
  <cp:lastModifiedBy>Fernando Lecanda</cp:lastModifiedBy>
  <cp:revision>163</cp:revision>
  <cp:lastPrinted>2016-06-22T21:30:08Z</cp:lastPrinted>
  <dcterms:created xsi:type="dcterms:W3CDTF">2015-11-13T17:09:39Z</dcterms:created>
  <dcterms:modified xsi:type="dcterms:W3CDTF">2017-01-03T11:52:53Z</dcterms:modified>
</cp:coreProperties>
</file>