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ernando Lecanda" initials="FLC" lastIdx="5" clrIdx="0"/>
  <p:cmAuthor id="1" name="Naiara Perurena" initials="NP" lastIdx="1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74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-1776" y="-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151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096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0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32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638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768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110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4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5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03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61DFB-6ED6-4914-8E1D-0AC9B825DA5E}" type="datetimeFigureOut">
              <a:rPr lang="en-US" smtClean="0"/>
              <a:t>1/3/2017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A9431-58DC-439E-BEB4-E7F0184BDC4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55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4.emf"/><Relationship Id="rId4" Type="http://schemas.openxmlformats.org/officeDocument/2006/relationships/image" Target="../media/image1.emf"/><Relationship Id="rId9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32"/>
          <p:cNvSpPr txBox="1"/>
          <p:nvPr/>
        </p:nvSpPr>
        <p:spPr>
          <a:xfrm>
            <a:off x="52677" y="8581292"/>
            <a:ext cx="2203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Perurena N et al</a:t>
            </a:r>
            <a:r>
              <a:rPr lang="es-ES" sz="2000" b="1" dirty="0"/>
              <a:t>.</a:t>
            </a:r>
            <a:endParaRPr lang="es-ES_tradnl" sz="2000" b="1" dirty="0"/>
          </a:p>
        </p:txBody>
      </p:sp>
      <p:sp>
        <p:nvSpPr>
          <p:cNvPr id="21" name="119 CuadroTexto"/>
          <p:cNvSpPr txBox="1"/>
          <p:nvPr/>
        </p:nvSpPr>
        <p:spPr>
          <a:xfrm>
            <a:off x="5354786" y="8581292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/>
              <a:t>Sup</a:t>
            </a:r>
            <a:r>
              <a:rPr lang="es-ES" sz="2000" b="1" dirty="0" smtClean="0"/>
              <a:t> Fig</a:t>
            </a:r>
            <a:r>
              <a:rPr lang="es-ES" sz="2000" b="1" dirty="0"/>
              <a:t>. </a:t>
            </a:r>
            <a:r>
              <a:rPr lang="es-ES" sz="2000" b="1" dirty="0" smtClean="0"/>
              <a:t>1</a:t>
            </a:r>
            <a:endParaRPr lang="es-ES_tradnl" sz="2000" b="1" dirty="0"/>
          </a:p>
        </p:txBody>
      </p:sp>
      <p:grpSp>
        <p:nvGrpSpPr>
          <p:cNvPr id="41" name="40 Grupo"/>
          <p:cNvGrpSpPr/>
          <p:nvPr/>
        </p:nvGrpSpPr>
        <p:grpSpPr>
          <a:xfrm>
            <a:off x="1140618" y="864059"/>
            <a:ext cx="4592638" cy="3635933"/>
            <a:chOff x="252843" y="2663357"/>
            <a:chExt cx="4592638" cy="3635933"/>
          </a:xfrm>
        </p:grpSpPr>
        <p:grpSp>
          <p:nvGrpSpPr>
            <p:cNvPr id="42" name="Group 25"/>
            <p:cNvGrpSpPr/>
            <p:nvPr/>
          </p:nvGrpSpPr>
          <p:grpSpPr>
            <a:xfrm>
              <a:off x="252843" y="2663357"/>
              <a:ext cx="4592638" cy="3635933"/>
              <a:chOff x="286706" y="2401747"/>
              <a:chExt cx="4592638" cy="3635933"/>
            </a:xfrm>
          </p:grpSpPr>
          <p:grpSp>
            <p:nvGrpSpPr>
              <p:cNvPr id="47" name="Group 24"/>
              <p:cNvGrpSpPr/>
              <p:nvPr/>
            </p:nvGrpSpPr>
            <p:grpSpPr>
              <a:xfrm>
                <a:off x="318456" y="4225358"/>
                <a:ext cx="4560888" cy="1812322"/>
                <a:chOff x="373408" y="2812194"/>
                <a:chExt cx="4560888" cy="1812322"/>
              </a:xfrm>
            </p:grpSpPr>
            <p:grpSp>
              <p:nvGrpSpPr>
                <p:cNvPr id="55" name="Group 21"/>
                <p:cNvGrpSpPr/>
                <p:nvPr/>
              </p:nvGrpSpPr>
              <p:grpSpPr>
                <a:xfrm>
                  <a:off x="373408" y="2812194"/>
                  <a:ext cx="2335213" cy="1794860"/>
                  <a:chOff x="373408" y="2812194"/>
                  <a:chExt cx="2335213" cy="1794860"/>
                </a:xfrm>
              </p:grpSpPr>
              <p:graphicFrame>
                <p:nvGraphicFramePr>
                  <p:cNvPr id="59" name="Object 6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701315872"/>
                      </p:ext>
                    </p:extLst>
                  </p:nvPr>
                </p:nvGraphicFramePr>
                <p:xfrm>
                  <a:off x="373408" y="2986216"/>
                  <a:ext cx="2335213" cy="162083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5109" name="Prism Project" r:id="rId3" imgW="3888000" imgH="2700000" progId="Prism5.Document">
                          <p:embed/>
                        </p:oleObj>
                      </mc:Choice>
                      <mc:Fallback>
                        <p:oleObj name="Prism Project" r:id="rId3" imgW="3888000" imgH="2700000" progId="Prism5.Documen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4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73408" y="2986216"/>
                                <a:ext cx="2335213" cy="1620838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60" name="TextBox 12"/>
                  <p:cNvSpPr txBox="1"/>
                  <p:nvPr/>
                </p:nvSpPr>
                <p:spPr>
                  <a:xfrm>
                    <a:off x="671639" y="2812194"/>
                    <a:ext cx="152400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1100" b="1" dirty="0" err="1" smtClean="0"/>
                      <a:t>Luminal</a:t>
                    </a:r>
                    <a:r>
                      <a:rPr lang="es-ES" sz="1100" b="1" dirty="0" smtClean="0"/>
                      <a:t> A, n=90 (32%)</a:t>
                    </a:r>
                    <a:endParaRPr lang="es-ES_tradnl" sz="1100" b="1" dirty="0"/>
                  </a:p>
                </p:txBody>
              </p:sp>
            </p:grpSp>
            <p:grpSp>
              <p:nvGrpSpPr>
                <p:cNvPr id="56" name="Group 22"/>
                <p:cNvGrpSpPr/>
                <p:nvPr/>
              </p:nvGrpSpPr>
              <p:grpSpPr>
                <a:xfrm>
                  <a:off x="2600671" y="2830776"/>
                  <a:ext cx="2333625" cy="1793740"/>
                  <a:chOff x="2600671" y="2830776"/>
                  <a:chExt cx="2333625" cy="1793740"/>
                </a:xfrm>
              </p:grpSpPr>
              <p:graphicFrame>
                <p:nvGraphicFramePr>
                  <p:cNvPr id="57" name="Object 8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4203434813"/>
                      </p:ext>
                    </p:extLst>
                  </p:nvPr>
                </p:nvGraphicFramePr>
                <p:xfrm>
                  <a:off x="2600671" y="3006854"/>
                  <a:ext cx="2333625" cy="161766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5110" name="Prism Project" r:id="rId5" imgW="3888000" imgH="2700000" progId="Prism5.Document">
                          <p:embed/>
                        </p:oleObj>
                      </mc:Choice>
                      <mc:Fallback>
                        <p:oleObj name="Prism Project" r:id="rId5" imgW="3888000" imgH="2700000" progId="Prism5.Documen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6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2600671" y="3006854"/>
                                <a:ext cx="2333625" cy="1617662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58" name="TextBox 13"/>
                  <p:cNvSpPr txBox="1"/>
                  <p:nvPr/>
                </p:nvSpPr>
                <p:spPr>
                  <a:xfrm>
                    <a:off x="2899211" y="2830776"/>
                    <a:ext cx="152400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1100" b="1" dirty="0" err="1" smtClean="0"/>
                      <a:t>Luminal</a:t>
                    </a:r>
                    <a:r>
                      <a:rPr lang="es-ES" sz="1100" b="1" dirty="0" smtClean="0"/>
                      <a:t> B, n=67 (23%)</a:t>
                    </a:r>
                    <a:endParaRPr lang="es-ES_tradnl" sz="1100" b="1" dirty="0"/>
                  </a:p>
                </p:txBody>
              </p:sp>
            </p:grpSp>
          </p:grpSp>
          <p:grpSp>
            <p:nvGrpSpPr>
              <p:cNvPr id="48" name="Group 23"/>
              <p:cNvGrpSpPr/>
              <p:nvPr/>
            </p:nvGrpSpPr>
            <p:grpSpPr>
              <a:xfrm>
                <a:off x="286706" y="2401747"/>
                <a:ext cx="4579938" cy="1751571"/>
                <a:chOff x="303558" y="4783384"/>
                <a:chExt cx="4579938" cy="1751571"/>
              </a:xfrm>
            </p:grpSpPr>
            <p:grpSp>
              <p:nvGrpSpPr>
                <p:cNvPr id="49" name="Group 18"/>
                <p:cNvGrpSpPr/>
                <p:nvPr/>
              </p:nvGrpSpPr>
              <p:grpSpPr>
                <a:xfrm>
                  <a:off x="303558" y="4783384"/>
                  <a:ext cx="2332038" cy="1751571"/>
                  <a:chOff x="303558" y="4783384"/>
                  <a:chExt cx="2332038" cy="1751571"/>
                </a:xfrm>
              </p:grpSpPr>
              <p:graphicFrame>
                <p:nvGraphicFramePr>
                  <p:cNvPr id="53" name="Object 1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549416409"/>
                      </p:ext>
                    </p:extLst>
                  </p:nvPr>
                </p:nvGraphicFramePr>
                <p:xfrm>
                  <a:off x="303558" y="4914117"/>
                  <a:ext cx="2332038" cy="162083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5111" name="Prism Project" r:id="rId7" imgW="3888000" imgH="2700000" progId="Prism5.Document">
                          <p:embed/>
                        </p:oleObj>
                      </mc:Choice>
                      <mc:Fallback>
                        <p:oleObj name="Prism Project" r:id="rId7" imgW="3888000" imgH="2700000" progId="Prism5.Documen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8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303558" y="4914117"/>
                                <a:ext cx="2332038" cy="1620838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54" name="TextBox 16"/>
                  <p:cNvSpPr txBox="1"/>
                  <p:nvPr/>
                </p:nvSpPr>
                <p:spPr>
                  <a:xfrm>
                    <a:off x="603431" y="4783384"/>
                    <a:ext cx="152400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1100" b="1" dirty="0" smtClean="0"/>
                      <a:t>HER2, n=57 (20%)</a:t>
                    </a:r>
                    <a:endParaRPr lang="es-ES_tradnl" sz="1100" b="1" dirty="0"/>
                  </a:p>
                </p:txBody>
              </p:sp>
            </p:grpSp>
            <p:grpSp>
              <p:nvGrpSpPr>
                <p:cNvPr id="50" name="Group 19"/>
                <p:cNvGrpSpPr/>
                <p:nvPr/>
              </p:nvGrpSpPr>
              <p:grpSpPr>
                <a:xfrm>
                  <a:off x="2548283" y="4783866"/>
                  <a:ext cx="2335213" cy="1751089"/>
                  <a:chOff x="2548283" y="4783866"/>
                  <a:chExt cx="2335213" cy="1751089"/>
                </a:xfrm>
              </p:grpSpPr>
              <p:graphicFrame>
                <p:nvGraphicFramePr>
                  <p:cNvPr id="51" name="Object 1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931701597"/>
                      </p:ext>
                    </p:extLst>
                  </p:nvPr>
                </p:nvGraphicFramePr>
                <p:xfrm>
                  <a:off x="2548283" y="4914117"/>
                  <a:ext cx="2335213" cy="162083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15112" name="Prism Project" r:id="rId9" imgW="3888000" imgH="2700000" progId="Prism5.Document">
                          <p:embed/>
                        </p:oleObj>
                      </mc:Choice>
                      <mc:Fallback>
                        <p:oleObj name="Prism Project" r:id="rId9" imgW="3888000" imgH="2700000" progId="Prism5.Document">
                          <p:embed/>
                          <p:pic>
                            <p:nvPicPr>
                              <p:cNvPr id="0" name=""/>
                              <p:cNvPicPr/>
                              <p:nvPr/>
                            </p:nvPicPr>
                            <p:blipFill>
                              <a:blip r:embed="rId10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2548283" y="4914117"/>
                                <a:ext cx="2335213" cy="1620838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52" name="TextBox 17"/>
                  <p:cNvSpPr txBox="1"/>
                  <p:nvPr/>
                </p:nvSpPr>
                <p:spPr>
                  <a:xfrm>
                    <a:off x="2864069" y="4783866"/>
                    <a:ext cx="1524000" cy="2616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s-ES" sz="1100" b="1" dirty="0" smtClean="0"/>
                      <a:t>Basal, n=50 (17%)</a:t>
                    </a:r>
                    <a:endParaRPr lang="es-ES_tradnl" sz="1100" b="1" dirty="0"/>
                  </a:p>
                </p:txBody>
              </p:sp>
            </p:grpSp>
          </p:grpSp>
        </p:grpSp>
        <p:sp>
          <p:nvSpPr>
            <p:cNvPr id="43" name="TextBox 35"/>
            <p:cNvSpPr txBox="1"/>
            <p:nvPr/>
          </p:nvSpPr>
          <p:spPr>
            <a:xfrm>
              <a:off x="2927654" y="5679149"/>
              <a:ext cx="1295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smtClean="0"/>
                <a:t>p = 0.007</a:t>
              </a:r>
              <a:endParaRPr lang="es-ES_tradnl" sz="1000" dirty="0"/>
            </a:p>
          </p:txBody>
        </p:sp>
        <p:sp>
          <p:nvSpPr>
            <p:cNvPr id="44" name="TextBox 36"/>
            <p:cNvSpPr txBox="1"/>
            <p:nvPr/>
          </p:nvSpPr>
          <p:spPr>
            <a:xfrm>
              <a:off x="729371" y="3805076"/>
              <a:ext cx="1295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smtClean="0"/>
                <a:t>p = 0.030</a:t>
              </a:r>
              <a:endParaRPr lang="es-ES_tradnl" sz="1000" dirty="0"/>
            </a:p>
          </p:txBody>
        </p:sp>
        <p:sp>
          <p:nvSpPr>
            <p:cNvPr id="45" name="TextBox 37"/>
            <p:cNvSpPr txBox="1"/>
            <p:nvPr/>
          </p:nvSpPr>
          <p:spPr>
            <a:xfrm>
              <a:off x="2927654" y="3804744"/>
              <a:ext cx="1295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smtClean="0"/>
                <a:t>p = 0.051</a:t>
              </a:r>
              <a:endParaRPr lang="es-ES_tradnl" sz="1000" dirty="0"/>
            </a:p>
          </p:txBody>
        </p:sp>
        <p:sp>
          <p:nvSpPr>
            <p:cNvPr id="46" name="TextBox 35"/>
            <p:cNvSpPr txBox="1"/>
            <p:nvPr/>
          </p:nvSpPr>
          <p:spPr>
            <a:xfrm>
              <a:off x="697124" y="5657425"/>
              <a:ext cx="1295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000" dirty="0" err="1" smtClean="0"/>
                <a:t>ns</a:t>
              </a:r>
              <a:endParaRPr lang="es-ES_tradnl" sz="1000" dirty="0"/>
            </a:p>
          </p:txBody>
        </p:sp>
      </p:grpSp>
    </p:spTree>
    <p:extLst>
      <p:ext uri="{BB962C8B-B14F-4D97-AF65-F5344CB8AC3E}">
        <p14:creationId xmlns:p14="http://schemas.microsoft.com/office/powerpoint/2010/main" val="58372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2528</TotalTime>
  <Words>45</Words>
  <Application>Microsoft Office PowerPoint</Application>
  <PresentationFormat>Presentación en pantalla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Tema de Office</vt:lpstr>
      <vt:lpstr>Prism Project</vt:lpstr>
      <vt:lpstr>Presentación de PowerPoint</vt:lpstr>
    </vt:vector>
  </TitlesOfParts>
  <Company>Universidad de Navarra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Fernando Lecanda</dc:creator>
  <cp:lastModifiedBy>Fernando Lecanda</cp:lastModifiedBy>
  <cp:revision>163</cp:revision>
  <cp:lastPrinted>2016-06-22T21:30:08Z</cp:lastPrinted>
  <dcterms:created xsi:type="dcterms:W3CDTF">2015-11-13T17:09:39Z</dcterms:created>
  <dcterms:modified xsi:type="dcterms:W3CDTF">2017-01-03T11:38:02Z</dcterms:modified>
</cp:coreProperties>
</file>