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rnando Lecanda" initials="FLC" lastIdx="5" clrIdx="0"/>
  <p:cmAuthor id="1" name="Naiara Perurena" initials="NP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4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-1776" y="29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5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3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3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6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5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26" Type="http://schemas.openxmlformats.org/officeDocument/2006/relationships/image" Target="../media/image12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emf"/><Relationship Id="rId20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22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357497"/>
              </p:ext>
            </p:extLst>
          </p:nvPr>
        </p:nvGraphicFramePr>
        <p:xfrm>
          <a:off x="4679950" y="330200"/>
          <a:ext cx="19097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83" name="Prism Project" r:id="rId3" imgW="3816000" imgH="2232000" progId="Prism5.Document">
                  <p:embed/>
                </p:oleObj>
              </mc:Choice>
              <mc:Fallback>
                <p:oleObj name="Prism Project" r:id="rId3" imgW="3816000" imgH="2232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9950" y="330200"/>
                        <a:ext cx="1909763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51"/>
          <p:cNvGrpSpPr/>
          <p:nvPr/>
        </p:nvGrpSpPr>
        <p:grpSpPr>
          <a:xfrm>
            <a:off x="1700808" y="323528"/>
            <a:ext cx="5157192" cy="1128713"/>
            <a:chOff x="-2454901" y="3624291"/>
            <a:chExt cx="5157192" cy="1128713"/>
          </a:xfrm>
        </p:grpSpPr>
        <p:graphicFrame>
          <p:nvGraphicFramePr>
            <p:cNvPr id="4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6436790"/>
                </p:ext>
              </p:extLst>
            </p:nvPr>
          </p:nvGraphicFramePr>
          <p:xfrm>
            <a:off x="-2454901" y="3624291"/>
            <a:ext cx="1679575" cy="1128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184" name="Prism Project" r:id="rId5" imgW="3360240" imgH="2256840" progId="Prism5.Document">
                    <p:embed/>
                  </p:oleObj>
                </mc:Choice>
                <mc:Fallback>
                  <p:oleObj name="Prism Project" r:id="rId5" imgW="3360240" imgH="225684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-2454901" y="3624291"/>
                          <a:ext cx="1679575" cy="1128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50"/>
            <p:cNvSpPr txBox="1"/>
            <p:nvPr/>
          </p:nvSpPr>
          <p:spPr>
            <a:xfrm>
              <a:off x="2005075" y="3796172"/>
              <a:ext cx="6972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u="sng" dirty="0" smtClean="0"/>
                <a:t>APC (</a:t>
              </a:r>
              <a:r>
                <a:rPr lang="es-ES" sz="700" u="sng" dirty="0" err="1" smtClean="0"/>
                <a:t>nM</a:t>
              </a:r>
              <a:r>
                <a:rPr lang="es-ES" sz="700" u="sng" dirty="0"/>
                <a:t>)</a:t>
              </a:r>
              <a:endParaRPr lang="es-ES_tradnl" sz="700" u="sng" dirty="0"/>
            </a:p>
          </p:txBody>
        </p:sp>
      </p:grp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002316"/>
              </p:ext>
            </p:extLst>
          </p:nvPr>
        </p:nvGraphicFramePr>
        <p:xfrm>
          <a:off x="-1666" y="323528"/>
          <a:ext cx="1836000" cy="11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85" name="Prism Project" r:id="rId7" imgW="3672000" imgH="2268000" progId="Prism5.Document">
                  <p:embed/>
                </p:oleObj>
              </mc:Choice>
              <mc:Fallback>
                <p:oleObj name="Prism Project" r:id="rId7" imgW="3672000" imgH="2268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666" y="323528"/>
                        <a:ext cx="1836000" cy="113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34"/>
          <p:cNvSpPr txBox="1"/>
          <p:nvPr/>
        </p:nvSpPr>
        <p:spPr>
          <a:xfrm>
            <a:off x="-26105" y="129565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A</a:t>
            </a:r>
            <a:endParaRPr lang="es-ES_tradnl" sz="1600" b="1" dirty="0"/>
          </a:p>
        </p:txBody>
      </p:sp>
      <p:sp>
        <p:nvSpPr>
          <p:cNvPr id="12" name="TextBox 34"/>
          <p:cNvSpPr txBox="1"/>
          <p:nvPr/>
        </p:nvSpPr>
        <p:spPr>
          <a:xfrm>
            <a:off x="-28846" y="141590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B</a:t>
            </a:r>
            <a:endParaRPr lang="es-ES_tradnl" sz="1600" b="1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68263" y="1528763"/>
            <a:ext cx="6887073" cy="1251820"/>
            <a:chOff x="68263" y="1528763"/>
            <a:chExt cx="6887073" cy="1251820"/>
          </a:xfrm>
        </p:grpSpPr>
        <p:grpSp>
          <p:nvGrpSpPr>
            <p:cNvPr id="107" name="Group 106"/>
            <p:cNvGrpSpPr/>
            <p:nvPr/>
          </p:nvGrpSpPr>
          <p:grpSpPr>
            <a:xfrm>
              <a:off x="68263" y="1567047"/>
              <a:ext cx="1941754" cy="1213536"/>
              <a:chOff x="68263" y="1567047"/>
              <a:chExt cx="1941754" cy="1213536"/>
            </a:xfrm>
          </p:grpSpPr>
          <p:graphicFrame>
            <p:nvGraphicFramePr>
              <p:cNvPr id="20" name="Object 2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8565658"/>
                  </p:ext>
                </p:extLst>
              </p:nvPr>
            </p:nvGraphicFramePr>
            <p:xfrm>
              <a:off x="68263" y="1573213"/>
              <a:ext cx="1852612" cy="10969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186" name="Prism Project" r:id="rId9" imgW="3708000" imgH="2196000" progId="Prism5.Document">
                      <p:embed/>
                    </p:oleObj>
                  </mc:Choice>
                  <mc:Fallback>
                    <p:oleObj name="Prism Project" r:id="rId9" imgW="3708000" imgH="219600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68263" y="1573213"/>
                            <a:ext cx="1852612" cy="10969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1" name="Group 90"/>
              <p:cNvGrpSpPr/>
              <p:nvPr/>
            </p:nvGrpSpPr>
            <p:grpSpPr>
              <a:xfrm>
                <a:off x="419955" y="1567047"/>
                <a:ext cx="1590062" cy="200055"/>
                <a:chOff x="419955" y="1567047"/>
                <a:chExt cx="1590062" cy="200055"/>
              </a:xfrm>
            </p:grpSpPr>
            <p:cxnSp>
              <p:nvCxnSpPr>
                <p:cNvPr id="21" name="Straight Connector 213"/>
                <p:cNvCxnSpPr/>
                <p:nvPr/>
              </p:nvCxnSpPr>
              <p:spPr>
                <a:xfrm>
                  <a:off x="41995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15"/>
                <p:cNvSpPr txBox="1"/>
                <p:nvPr/>
              </p:nvSpPr>
              <p:spPr>
                <a:xfrm>
                  <a:off x="47395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 smtClean="0"/>
                    <a:t>4% FBS</a:t>
                  </a:r>
                  <a:endParaRPr lang="es-ES_tradnl" sz="700" dirty="0"/>
                </a:p>
              </p:txBody>
            </p:sp>
            <p:cxnSp>
              <p:nvCxnSpPr>
                <p:cNvPr id="37" name="Straight Connector 213"/>
                <p:cNvCxnSpPr/>
                <p:nvPr/>
              </p:nvCxnSpPr>
              <p:spPr>
                <a:xfrm>
                  <a:off x="111019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215"/>
                <p:cNvSpPr txBox="1"/>
                <p:nvPr/>
              </p:nvSpPr>
              <p:spPr>
                <a:xfrm>
                  <a:off x="116419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/>
                    <a:t>0</a:t>
                  </a:r>
                  <a:r>
                    <a:rPr lang="es-ES" sz="700" dirty="0" smtClean="0"/>
                    <a:t>% FBS</a:t>
                  </a:r>
                  <a:endParaRPr lang="es-ES_tradnl" sz="700" dirty="0"/>
                </a:p>
              </p:txBody>
            </p:sp>
          </p:grpSp>
          <p:grpSp>
            <p:nvGrpSpPr>
              <p:cNvPr id="51" name="Group 50"/>
              <p:cNvGrpSpPr/>
              <p:nvPr/>
            </p:nvGrpSpPr>
            <p:grpSpPr>
              <a:xfrm>
                <a:off x="352154" y="2595917"/>
                <a:ext cx="1368504" cy="184666"/>
                <a:chOff x="352154" y="2595917"/>
                <a:chExt cx="1368504" cy="184666"/>
              </a:xfrm>
            </p:grpSpPr>
            <p:grpSp>
              <p:nvGrpSpPr>
                <p:cNvPr id="25" name="Group 217"/>
                <p:cNvGrpSpPr/>
                <p:nvPr/>
              </p:nvGrpSpPr>
              <p:grpSpPr>
                <a:xfrm>
                  <a:off x="352154" y="2595917"/>
                  <a:ext cx="337801" cy="184666"/>
                  <a:chOff x="1135368" y="6441365"/>
                  <a:chExt cx="337801" cy="184666"/>
                </a:xfrm>
              </p:grpSpPr>
              <p:cxnSp>
                <p:nvCxnSpPr>
                  <p:cNvPr id="35" name="Straight Connector 227"/>
                  <p:cNvCxnSpPr/>
                  <p:nvPr/>
                </p:nvCxnSpPr>
                <p:spPr>
                  <a:xfrm>
                    <a:off x="1203169" y="6473232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TextBox 228"/>
                  <p:cNvSpPr txBox="1"/>
                  <p:nvPr/>
                </p:nvSpPr>
                <p:spPr>
                  <a:xfrm>
                    <a:off x="1135368" y="6441365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</p:grpSp>
            <p:grpSp>
              <p:nvGrpSpPr>
                <p:cNvPr id="48" name="Group 47"/>
                <p:cNvGrpSpPr/>
                <p:nvPr/>
              </p:nvGrpSpPr>
              <p:grpSpPr>
                <a:xfrm>
                  <a:off x="673454" y="2595917"/>
                  <a:ext cx="337801" cy="184666"/>
                  <a:chOff x="673454" y="2595917"/>
                  <a:chExt cx="337801" cy="184666"/>
                </a:xfrm>
              </p:grpSpPr>
              <p:sp>
                <p:nvSpPr>
                  <p:cNvPr id="43" name="TextBox 228"/>
                  <p:cNvSpPr txBox="1"/>
                  <p:nvPr/>
                </p:nvSpPr>
                <p:spPr>
                  <a:xfrm>
                    <a:off x="67345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39" name="Straight Connector 227"/>
                  <p:cNvCxnSpPr/>
                  <p:nvPr/>
                </p:nvCxnSpPr>
                <p:spPr>
                  <a:xfrm>
                    <a:off x="75235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1031294" y="2595917"/>
                  <a:ext cx="337801" cy="184666"/>
                  <a:chOff x="1031294" y="2595917"/>
                  <a:chExt cx="337801" cy="184666"/>
                </a:xfrm>
              </p:grpSpPr>
              <p:sp>
                <p:nvSpPr>
                  <p:cNvPr id="42" name="TextBox 228"/>
                  <p:cNvSpPr txBox="1"/>
                  <p:nvPr/>
                </p:nvSpPr>
                <p:spPr>
                  <a:xfrm>
                    <a:off x="103129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  <p:cxnSp>
                <p:nvCxnSpPr>
                  <p:cNvPr id="40" name="Straight Connector 227"/>
                  <p:cNvCxnSpPr/>
                  <p:nvPr/>
                </p:nvCxnSpPr>
                <p:spPr>
                  <a:xfrm>
                    <a:off x="111019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1382857" y="2595917"/>
                  <a:ext cx="337801" cy="184666"/>
                  <a:chOff x="1382857" y="2595917"/>
                  <a:chExt cx="337801" cy="184666"/>
                </a:xfrm>
              </p:grpSpPr>
              <p:sp>
                <p:nvSpPr>
                  <p:cNvPr id="44" name="TextBox 228"/>
                  <p:cNvSpPr txBox="1"/>
                  <p:nvPr/>
                </p:nvSpPr>
                <p:spPr>
                  <a:xfrm>
                    <a:off x="1382857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41" name="Straight Connector 227"/>
                  <p:cNvCxnSpPr/>
                  <p:nvPr/>
                </p:nvCxnSpPr>
                <p:spPr>
                  <a:xfrm>
                    <a:off x="1461758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08" name="Group 107"/>
            <p:cNvGrpSpPr/>
            <p:nvPr/>
          </p:nvGrpSpPr>
          <p:grpSpPr>
            <a:xfrm>
              <a:off x="1611313" y="1567047"/>
              <a:ext cx="1878865" cy="1213536"/>
              <a:chOff x="1611313" y="1567047"/>
              <a:chExt cx="1878865" cy="1213536"/>
            </a:xfrm>
          </p:grpSpPr>
          <p:graphicFrame>
            <p:nvGraphicFramePr>
              <p:cNvPr id="45" name="Object 2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1207080"/>
                  </p:ext>
                </p:extLst>
              </p:nvPr>
            </p:nvGraphicFramePr>
            <p:xfrm>
              <a:off x="1611313" y="1617663"/>
              <a:ext cx="1798637" cy="1006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187" name="Prism Project" r:id="rId11" imgW="3600000" imgH="2016000" progId="Prism5.Document">
                      <p:embed/>
                    </p:oleObj>
                  </mc:Choice>
                  <mc:Fallback>
                    <p:oleObj name="Prism Project" r:id="rId11" imgW="3600000" imgH="201600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611313" y="1617663"/>
                            <a:ext cx="1798637" cy="10064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2" name="Group 51"/>
              <p:cNvGrpSpPr/>
              <p:nvPr/>
            </p:nvGrpSpPr>
            <p:grpSpPr>
              <a:xfrm>
                <a:off x="1832315" y="2595917"/>
                <a:ext cx="1368504" cy="184666"/>
                <a:chOff x="352154" y="2595917"/>
                <a:chExt cx="1368504" cy="184666"/>
              </a:xfrm>
            </p:grpSpPr>
            <p:grpSp>
              <p:nvGrpSpPr>
                <p:cNvPr id="53" name="Group 217"/>
                <p:cNvGrpSpPr/>
                <p:nvPr/>
              </p:nvGrpSpPr>
              <p:grpSpPr>
                <a:xfrm>
                  <a:off x="352154" y="2595917"/>
                  <a:ext cx="337801" cy="184666"/>
                  <a:chOff x="1135368" y="6441365"/>
                  <a:chExt cx="337801" cy="184666"/>
                </a:xfrm>
              </p:grpSpPr>
              <p:cxnSp>
                <p:nvCxnSpPr>
                  <p:cNvPr id="63" name="Straight Connector 227"/>
                  <p:cNvCxnSpPr/>
                  <p:nvPr/>
                </p:nvCxnSpPr>
                <p:spPr>
                  <a:xfrm>
                    <a:off x="1203169" y="6473232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4" name="TextBox 228"/>
                  <p:cNvSpPr txBox="1"/>
                  <p:nvPr/>
                </p:nvSpPr>
                <p:spPr>
                  <a:xfrm>
                    <a:off x="1135368" y="6441365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</p:grpSp>
            <p:grpSp>
              <p:nvGrpSpPr>
                <p:cNvPr id="54" name="Group 53"/>
                <p:cNvGrpSpPr/>
                <p:nvPr/>
              </p:nvGrpSpPr>
              <p:grpSpPr>
                <a:xfrm>
                  <a:off x="673454" y="2595917"/>
                  <a:ext cx="337801" cy="184666"/>
                  <a:chOff x="673454" y="2595917"/>
                  <a:chExt cx="337801" cy="184666"/>
                </a:xfrm>
              </p:grpSpPr>
              <p:sp>
                <p:nvSpPr>
                  <p:cNvPr id="61" name="TextBox 228"/>
                  <p:cNvSpPr txBox="1"/>
                  <p:nvPr/>
                </p:nvSpPr>
                <p:spPr>
                  <a:xfrm>
                    <a:off x="67345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62" name="Straight Connector 227"/>
                  <p:cNvCxnSpPr/>
                  <p:nvPr/>
                </p:nvCxnSpPr>
                <p:spPr>
                  <a:xfrm>
                    <a:off x="75235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5" name="Group 54"/>
                <p:cNvGrpSpPr/>
                <p:nvPr/>
              </p:nvGrpSpPr>
              <p:grpSpPr>
                <a:xfrm>
                  <a:off x="1031294" y="2595917"/>
                  <a:ext cx="337801" cy="184666"/>
                  <a:chOff x="1031294" y="2595917"/>
                  <a:chExt cx="337801" cy="184666"/>
                </a:xfrm>
              </p:grpSpPr>
              <p:sp>
                <p:nvSpPr>
                  <p:cNvPr id="59" name="TextBox 228"/>
                  <p:cNvSpPr txBox="1"/>
                  <p:nvPr/>
                </p:nvSpPr>
                <p:spPr>
                  <a:xfrm>
                    <a:off x="103129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  <p:cxnSp>
                <p:nvCxnSpPr>
                  <p:cNvPr id="60" name="Straight Connector 227"/>
                  <p:cNvCxnSpPr/>
                  <p:nvPr/>
                </p:nvCxnSpPr>
                <p:spPr>
                  <a:xfrm>
                    <a:off x="111019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Group 55"/>
                <p:cNvGrpSpPr/>
                <p:nvPr/>
              </p:nvGrpSpPr>
              <p:grpSpPr>
                <a:xfrm>
                  <a:off x="1382857" y="2595917"/>
                  <a:ext cx="337801" cy="184666"/>
                  <a:chOff x="1382857" y="2595917"/>
                  <a:chExt cx="337801" cy="184666"/>
                </a:xfrm>
              </p:grpSpPr>
              <p:sp>
                <p:nvSpPr>
                  <p:cNvPr id="57" name="TextBox 228"/>
                  <p:cNvSpPr txBox="1"/>
                  <p:nvPr/>
                </p:nvSpPr>
                <p:spPr>
                  <a:xfrm>
                    <a:off x="1382857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58" name="Straight Connector 227"/>
                  <p:cNvCxnSpPr/>
                  <p:nvPr/>
                </p:nvCxnSpPr>
                <p:spPr>
                  <a:xfrm>
                    <a:off x="1461758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2" name="Group 91"/>
              <p:cNvGrpSpPr/>
              <p:nvPr/>
            </p:nvGrpSpPr>
            <p:grpSpPr>
              <a:xfrm>
                <a:off x="1900116" y="1567047"/>
                <a:ext cx="1590062" cy="200055"/>
                <a:chOff x="419955" y="1567047"/>
                <a:chExt cx="1590062" cy="200055"/>
              </a:xfrm>
            </p:grpSpPr>
            <p:cxnSp>
              <p:nvCxnSpPr>
                <p:cNvPr id="93" name="Straight Connector 213"/>
                <p:cNvCxnSpPr/>
                <p:nvPr/>
              </p:nvCxnSpPr>
              <p:spPr>
                <a:xfrm>
                  <a:off x="41995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" name="TextBox 215"/>
                <p:cNvSpPr txBox="1"/>
                <p:nvPr/>
              </p:nvSpPr>
              <p:spPr>
                <a:xfrm>
                  <a:off x="47395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 smtClean="0"/>
                    <a:t>4% FBS</a:t>
                  </a:r>
                  <a:endParaRPr lang="es-ES_tradnl" sz="700" dirty="0"/>
                </a:p>
              </p:txBody>
            </p:sp>
            <p:cxnSp>
              <p:nvCxnSpPr>
                <p:cNvPr id="95" name="Straight Connector 213"/>
                <p:cNvCxnSpPr/>
                <p:nvPr/>
              </p:nvCxnSpPr>
              <p:spPr>
                <a:xfrm>
                  <a:off x="111019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TextBox 215"/>
                <p:cNvSpPr txBox="1"/>
                <p:nvPr/>
              </p:nvSpPr>
              <p:spPr>
                <a:xfrm>
                  <a:off x="116419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/>
                    <a:t>0</a:t>
                  </a:r>
                  <a:r>
                    <a:rPr lang="es-ES" sz="700" dirty="0" smtClean="0"/>
                    <a:t>% FBS</a:t>
                  </a:r>
                  <a:endParaRPr lang="es-ES_tradnl" sz="700" dirty="0"/>
                </a:p>
              </p:txBody>
            </p:sp>
          </p:grpSp>
        </p:grpSp>
        <p:grpSp>
          <p:nvGrpSpPr>
            <p:cNvPr id="109" name="Group 108"/>
            <p:cNvGrpSpPr/>
            <p:nvPr/>
          </p:nvGrpSpPr>
          <p:grpSpPr>
            <a:xfrm>
              <a:off x="3143250" y="1567045"/>
              <a:ext cx="1866493" cy="1213538"/>
              <a:chOff x="3143250" y="1567045"/>
              <a:chExt cx="1866493" cy="1213538"/>
            </a:xfrm>
          </p:grpSpPr>
          <p:graphicFrame>
            <p:nvGraphicFramePr>
              <p:cNvPr id="46" name="Object 4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2271930"/>
                  </p:ext>
                </p:extLst>
              </p:nvPr>
            </p:nvGraphicFramePr>
            <p:xfrm>
              <a:off x="3143250" y="1574800"/>
              <a:ext cx="1798638" cy="1095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188" name="Prism Project" r:id="rId13" imgW="3600000" imgH="2196000" progId="Prism5.Document">
                      <p:embed/>
                    </p:oleObj>
                  </mc:Choice>
                  <mc:Fallback>
                    <p:oleObj name="Prism Project" r:id="rId13" imgW="3600000" imgH="2196000" progId="Prism5.Document">
                      <p:embed/>
                      <p:pic>
                        <p:nvPicPr>
                          <p:cNvPr id="0" name="Object 2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43250" y="1574800"/>
                            <a:ext cx="1798638" cy="1095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65" name="Group 64"/>
              <p:cNvGrpSpPr/>
              <p:nvPr/>
            </p:nvGrpSpPr>
            <p:grpSpPr>
              <a:xfrm>
                <a:off x="3351880" y="2595917"/>
                <a:ext cx="1368504" cy="184666"/>
                <a:chOff x="352154" y="2595917"/>
                <a:chExt cx="1368504" cy="184666"/>
              </a:xfrm>
            </p:grpSpPr>
            <p:grpSp>
              <p:nvGrpSpPr>
                <p:cNvPr id="66" name="Group 217"/>
                <p:cNvGrpSpPr/>
                <p:nvPr/>
              </p:nvGrpSpPr>
              <p:grpSpPr>
                <a:xfrm>
                  <a:off x="352154" y="2595917"/>
                  <a:ext cx="337801" cy="184666"/>
                  <a:chOff x="1135368" y="6441365"/>
                  <a:chExt cx="337801" cy="184666"/>
                </a:xfrm>
              </p:grpSpPr>
              <p:cxnSp>
                <p:nvCxnSpPr>
                  <p:cNvPr id="76" name="Straight Connector 227"/>
                  <p:cNvCxnSpPr/>
                  <p:nvPr/>
                </p:nvCxnSpPr>
                <p:spPr>
                  <a:xfrm>
                    <a:off x="1203169" y="6473232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TextBox 228"/>
                  <p:cNvSpPr txBox="1"/>
                  <p:nvPr/>
                </p:nvSpPr>
                <p:spPr>
                  <a:xfrm>
                    <a:off x="1135368" y="6441365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</p:grpSp>
            <p:grpSp>
              <p:nvGrpSpPr>
                <p:cNvPr id="67" name="Group 66"/>
                <p:cNvGrpSpPr/>
                <p:nvPr/>
              </p:nvGrpSpPr>
              <p:grpSpPr>
                <a:xfrm>
                  <a:off x="673454" y="2595917"/>
                  <a:ext cx="337801" cy="184666"/>
                  <a:chOff x="673454" y="2595917"/>
                  <a:chExt cx="337801" cy="184666"/>
                </a:xfrm>
              </p:grpSpPr>
              <p:sp>
                <p:nvSpPr>
                  <p:cNvPr id="74" name="TextBox 228"/>
                  <p:cNvSpPr txBox="1"/>
                  <p:nvPr/>
                </p:nvSpPr>
                <p:spPr>
                  <a:xfrm>
                    <a:off x="67345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75" name="Straight Connector 227"/>
                  <p:cNvCxnSpPr/>
                  <p:nvPr/>
                </p:nvCxnSpPr>
                <p:spPr>
                  <a:xfrm>
                    <a:off x="75235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Group 67"/>
                <p:cNvGrpSpPr/>
                <p:nvPr/>
              </p:nvGrpSpPr>
              <p:grpSpPr>
                <a:xfrm>
                  <a:off x="1031294" y="2595917"/>
                  <a:ext cx="337801" cy="184666"/>
                  <a:chOff x="1031294" y="2595917"/>
                  <a:chExt cx="337801" cy="184666"/>
                </a:xfrm>
              </p:grpSpPr>
              <p:sp>
                <p:nvSpPr>
                  <p:cNvPr id="72" name="TextBox 228"/>
                  <p:cNvSpPr txBox="1"/>
                  <p:nvPr/>
                </p:nvSpPr>
                <p:spPr>
                  <a:xfrm>
                    <a:off x="103129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  <p:cxnSp>
                <p:nvCxnSpPr>
                  <p:cNvPr id="73" name="Straight Connector 227"/>
                  <p:cNvCxnSpPr/>
                  <p:nvPr/>
                </p:nvCxnSpPr>
                <p:spPr>
                  <a:xfrm>
                    <a:off x="111019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9" name="Group 68"/>
                <p:cNvGrpSpPr/>
                <p:nvPr/>
              </p:nvGrpSpPr>
              <p:grpSpPr>
                <a:xfrm>
                  <a:off x="1382857" y="2595917"/>
                  <a:ext cx="337801" cy="184666"/>
                  <a:chOff x="1382857" y="2595917"/>
                  <a:chExt cx="337801" cy="184666"/>
                </a:xfrm>
              </p:grpSpPr>
              <p:sp>
                <p:nvSpPr>
                  <p:cNvPr id="70" name="TextBox 228"/>
                  <p:cNvSpPr txBox="1"/>
                  <p:nvPr/>
                </p:nvSpPr>
                <p:spPr>
                  <a:xfrm>
                    <a:off x="1382857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71" name="Straight Connector 227"/>
                  <p:cNvCxnSpPr/>
                  <p:nvPr/>
                </p:nvCxnSpPr>
                <p:spPr>
                  <a:xfrm>
                    <a:off x="1461758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7" name="Group 96"/>
              <p:cNvGrpSpPr/>
              <p:nvPr/>
            </p:nvGrpSpPr>
            <p:grpSpPr>
              <a:xfrm>
                <a:off x="3419681" y="1567045"/>
                <a:ext cx="1590062" cy="200055"/>
                <a:chOff x="419955" y="1567047"/>
                <a:chExt cx="1590062" cy="200055"/>
              </a:xfrm>
            </p:grpSpPr>
            <p:cxnSp>
              <p:nvCxnSpPr>
                <p:cNvPr id="98" name="Straight Connector 213"/>
                <p:cNvCxnSpPr/>
                <p:nvPr/>
              </p:nvCxnSpPr>
              <p:spPr>
                <a:xfrm>
                  <a:off x="41995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TextBox 215"/>
                <p:cNvSpPr txBox="1"/>
                <p:nvPr/>
              </p:nvSpPr>
              <p:spPr>
                <a:xfrm>
                  <a:off x="47395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 smtClean="0"/>
                    <a:t>4% FBS</a:t>
                  </a:r>
                  <a:endParaRPr lang="es-ES_tradnl" sz="700" dirty="0"/>
                </a:p>
              </p:txBody>
            </p:sp>
            <p:cxnSp>
              <p:nvCxnSpPr>
                <p:cNvPr id="100" name="Straight Connector 213"/>
                <p:cNvCxnSpPr/>
                <p:nvPr/>
              </p:nvCxnSpPr>
              <p:spPr>
                <a:xfrm>
                  <a:off x="111019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TextBox 215"/>
                <p:cNvSpPr txBox="1"/>
                <p:nvPr/>
              </p:nvSpPr>
              <p:spPr>
                <a:xfrm>
                  <a:off x="116419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/>
                    <a:t>0</a:t>
                  </a:r>
                  <a:r>
                    <a:rPr lang="es-ES" sz="700" dirty="0" smtClean="0"/>
                    <a:t>% FBS</a:t>
                  </a:r>
                  <a:endParaRPr lang="es-ES_tradnl" sz="700" dirty="0"/>
                </a:p>
              </p:txBody>
            </p:sp>
          </p:grpSp>
        </p:grpSp>
        <p:grpSp>
          <p:nvGrpSpPr>
            <p:cNvPr id="110" name="Group 109"/>
            <p:cNvGrpSpPr/>
            <p:nvPr/>
          </p:nvGrpSpPr>
          <p:grpSpPr>
            <a:xfrm>
              <a:off x="4652963" y="1528763"/>
              <a:ext cx="2302373" cy="1251820"/>
              <a:chOff x="4652963" y="1528763"/>
              <a:chExt cx="2302373" cy="1251820"/>
            </a:xfrm>
          </p:grpSpPr>
          <p:graphicFrame>
            <p:nvGraphicFramePr>
              <p:cNvPr id="47" name="Object 4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19454"/>
                  </p:ext>
                </p:extLst>
              </p:nvPr>
            </p:nvGraphicFramePr>
            <p:xfrm>
              <a:off x="4652963" y="1528763"/>
              <a:ext cx="1798637" cy="1095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189" name="Prism Project" r:id="rId15" imgW="3600000" imgH="2196000" progId="Prism5.Document">
                      <p:embed/>
                    </p:oleObj>
                  </mc:Choice>
                  <mc:Fallback>
                    <p:oleObj name="Prism Project" r:id="rId15" imgW="3600000" imgH="2196000" progId="Prism5.Document">
                      <p:embed/>
                      <p:pic>
                        <p:nvPicPr>
                          <p:cNvPr id="0" name="Object 2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52963" y="1528763"/>
                            <a:ext cx="1798637" cy="1095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" name="TextBox 246"/>
              <p:cNvSpPr txBox="1"/>
              <p:nvPr/>
            </p:nvSpPr>
            <p:spPr>
              <a:xfrm>
                <a:off x="6160784" y="2445115"/>
                <a:ext cx="79455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600" dirty="0" smtClean="0"/>
                  <a:t>APC ( 50 </a:t>
                </a:r>
                <a:r>
                  <a:rPr lang="es-ES" sz="600" dirty="0" err="1" smtClean="0"/>
                  <a:t>nM</a:t>
                </a:r>
                <a:r>
                  <a:rPr lang="es-ES" sz="600" dirty="0" smtClean="0"/>
                  <a:t>)</a:t>
                </a:r>
                <a:endParaRPr lang="es-ES_tradnl" sz="600" dirty="0"/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4872784" y="2595917"/>
                <a:ext cx="1368504" cy="184666"/>
                <a:chOff x="352154" y="2595917"/>
                <a:chExt cx="1368504" cy="184666"/>
              </a:xfrm>
            </p:grpSpPr>
            <p:grpSp>
              <p:nvGrpSpPr>
                <p:cNvPr id="79" name="Group 217"/>
                <p:cNvGrpSpPr/>
                <p:nvPr/>
              </p:nvGrpSpPr>
              <p:grpSpPr>
                <a:xfrm>
                  <a:off x="352154" y="2595917"/>
                  <a:ext cx="337801" cy="184666"/>
                  <a:chOff x="1135368" y="6441365"/>
                  <a:chExt cx="337801" cy="184666"/>
                </a:xfrm>
              </p:grpSpPr>
              <p:cxnSp>
                <p:nvCxnSpPr>
                  <p:cNvPr id="89" name="Straight Connector 227"/>
                  <p:cNvCxnSpPr/>
                  <p:nvPr/>
                </p:nvCxnSpPr>
                <p:spPr>
                  <a:xfrm>
                    <a:off x="1203169" y="6473232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" name="TextBox 228"/>
                  <p:cNvSpPr txBox="1"/>
                  <p:nvPr/>
                </p:nvSpPr>
                <p:spPr>
                  <a:xfrm>
                    <a:off x="1135368" y="6441365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</p:grpSp>
            <p:grpSp>
              <p:nvGrpSpPr>
                <p:cNvPr id="80" name="Group 79"/>
                <p:cNvGrpSpPr/>
                <p:nvPr/>
              </p:nvGrpSpPr>
              <p:grpSpPr>
                <a:xfrm>
                  <a:off x="673454" y="2595917"/>
                  <a:ext cx="337801" cy="184666"/>
                  <a:chOff x="673454" y="2595917"/>
                  <a:chExt cx="337801" cy="184666"/>
                </a:xfrm>
              </p:grpSpPr>
              <p:sp>
                <p:nvSpPr>
                  <p:cNvPr id="87" name="TextBox 228"/>
                  <p:cNvSpPr txBox="1"/>
                  <p:nvPr/>
                </p:nvSpPr>
                <p:spPr>
                  <a:xfrm>
                    <a:off x="67345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88" name="Straight Connector 227"/>
                  <p:cNvCxnSpPr/>
                  <p:nvPr/>
                </p:nvCxnSpPr>
                <p:spPr>
                  <a:xfrm>
                    <a:off x="75235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1" name="Group 80"/>
                <p:cNvGrpSpPr/>
                <p:nvPr/>
              </p:nvGrpSpPr>
              <p:grpSpPr>
                <a:xfrm>
                  <a:off x="1031294" y="2595917"/>
                  <a:ext cx="337801" cy="184666"/>
                  <a:chOff x="1031294" y="2595917"/>
                  <a:chExt cx="337801" cy="184666"/>
                </a:xfrm>
              </p:grpSpPr>
              <p:sp>
                <p:nvSpPr>
                  <p:cNvPr id="85" name="TextBox 228"/>
                  <p:cNvSpPr txBox="1"/>
                  <p:nvPr/>
                </p:nvSpPr>
                <p:spPr>
                  <a:xfrm>
                    <a:off x="1031294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24 h</a:t>
                    </a:r>
                    <a:endParaRPr lang="es-ES_tradnl" sz="600" dirty="0"/>
                  </a:p>
                </p:txBody>
              </p:sp>
              <p:cxnSp>
                <p:nvCxnSpPr>
                  <p:cNvPr id="86" name="Straight Connector 227"/>
                  <p:cNvCxnSpPr/>
                  <p:nvPr/>
                </p:nvCxnSpPr>
                <p:spPr>
                  <a:xfrm>
                    <a:off x="1110195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2" name="Group 81"/>
                <p:cNvGrpSpPr/>
                <p:nvPr/>
              </p:nvGrpSpPr>
              <p:grpSpPr>
                <a:xfrm>
                  <a:off x="1382857" y="2595917"/>
                  <a:ext cx="337801" cy="184666"/>
                  <a:chOff x="1382857" y="2595917"/>
                  <a:chExt cx="337801" cy="184666"/>
                </a:xfrm>
              </p:grpSpPr>
              <p:sp>
                <p:nvSpPr>
                  <p:cNvPr id="83" name="TextBox 228"/>
                  <p:cNvSpPr txBox="1"/>
                  <p:nvPr/>
                </p:nvSpPr>
                <p:spPr>
                  <a:xfrm>
                    <a:off x="1382857" y="2595917"/>
                    <a:ext cx="337801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600" dirty="0" smtClean="0"/>
                      <a:t>48 h</a:t>
                    </a:r>
                    <a:endParaRPr lang="es-ES_tradnl" sz="600" dirty="0"/>
                  </a:p>
                </p:txBody>
              </p:sp>
              <p:cxnSp>
                <p:nvCxnSpPr>
                  <p:cNvPr id="84" name="Straight Connector 227"/>
                  <p:cNvCxnSpPr/>
                  <p:nvPr/>
                </p:nvCxnSpPr>
                <p:spPr>
                  <a:xfrm>
                    <a:off x="1461758" y="2627784"/>
                    <a:ext cx="1800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02" name="Group 101"/>
              <p:cNvGrpSpPr/>
              <p:nvPr/>
            </p:nvGrpSpPr>
            <p:grpSpPr>
              <a:xfrm>
                <a:off x="4940585" y="1567043"/>
                <a:ext cx="1590062" cy="200055"/>
                <a:chOff x="419955" y="1567047"/>
                <a:chExt cx="1590062" cy="200055"/>
              </a:xfrm>
            </p:grpSpPr>
            <p:cxnSp>
              <p:nvCxnSpPr>
                <p:cNvPr id="103" name="Straight Connector 213"/>
                <p:cNvCxnSpPr/>
                <p:nvPr/>
              </p:nvCxnSpPr>
              <p:spPr>
                <a:xfrm>
                  <a:off x="41995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TextBox 215"/>
                <p:cNvSpPr txBox="1"/>
                <p:nvPr/>
              </p:nvSpPr>
              <p:spPr>
                <a:xfrm>
                  <a:off x="47395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 smtClean="0"/>
                    <a:t>4% FBS</a:t>
                  </a:r>
                  <a:endParaRPr lang="es-ES_tradnl" sz="700" dirty="0"/>
                </a:p>
              </p:txBody>
            </p:sp>
            <p:cxnSp>
              <p:nvCxnSpPr>
                <p:cNvPr id="105" name="Straight Connector 213"/>
                <p:cNvCxnSpPr/>
                <p:nvPr/>
              </p:nvCxnSpPr>
              <p:spPr>
                <a:xfrm>
                  <a:off x="1110195" y="1729647"/>
                  <a:ext cx="540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extBox 215"/>
                <p:cNvSpPr txBox="1"/>
                <p:nvPr/>
              </p:nvSpPr>
              <p:spPr>
                <a:xfrm>
                  <a:off x="1164195" y="1567047"/>
                  <a:ext cx="84582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00" dirty="0"/>
                    <a:t>0</a:t>
                  </a:r>
                  <a:r>
                    <a:rPr lang="es-ES" sz="700" dirty="0" smtClean="0"/>
                    <a:t>% FBS</a:t>
                  </a:r>
                  <a:endParaRPr lang="es-ES_tradnl" sz="700" dirty="0"/>
                </a:p>
              </p:txBody>
            </p:sp>
          </p:grpSp>
        </p:grpSp>
      </p:grpSp>
      <p:graphicFrame>
        <p:nvGraphicFramePr>
          <p:cNvPr id="114" name="Object 2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228276"/>
              </p:ext>
            </p:extLst>
          </p:nvPr>
        </p:nvGraphicFramePr>
        <p:xfrm>
          <a:off x="126716" y="2816442"/>
          <a:ext cx="1316037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90" name="Prism Project" r:id="rId17" imgW="2196000" imgH="1980000" progId="Prism5.Document">
                  <p:embed/>
                </p:oleObj>
              </mc:Choice>
              <mc:Fallback>
                <p:oleObj name="Prism Project" r:id="rId17" imgW="2196000" imgH="19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716" y="2816442"/>
                        <a:ext cx="1316037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471137"/>
              </p:ext>
            </p:extLst>
          </p:nvPr>
        </p:nvGraphicFramePr>
        <p:xfrm>
          <a:off x="1720658" y="2816126"/>
          <a:ext cx="13176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91" name="Prism Project" r:id="rId19" imgW="2196000" imgH="1980000" progId="Prism5.Document">
                  <p:embed/>
                </p:oleObj>
              </mc:Choice>
              <mc:Fallback>
                <p:oleObj name="Prism Project" r:id="rId19" imgW="2196000" imgH="1980000" progId="Prism5.Document">
                  <p:embed/>
                  <p:pic>
                    <p:nvPicPr>
                      <p:cNvPr id="0" name="Object 2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658" y="2816126"/>
                        <a:ext cx="13176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190141"/>
              </p:ext>
            </p:extLst>
          </p:nvPr>
        </p:nvGraphicFramePr>
        <p:xfrm>
          <a:off x="3273425" y="2814638"/>
          <a:ext cx="1316038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92" name="Prism Project" r:id="rId21" imgW="2196000" imgH="1980000" progId="Prism5.Document">
                  <p:embed/>
                </p:oleObj>
              </mc:Choice>
              <mc:Fallback>
                <p:oleObj name="Prism Project" r:id="rId21" imgW="2196000" imgH="1980000" progId="Prism5.Document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425" y="2814638"/>
                        <a:ext cx="1316038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034439"/>
              </p:ext>
            </p:extLst>
          </p:nvPr>
        </p:nvGraphicFramePr>
        <p:xfrm>
          <a:off x="4724599" y="2830987"/>
          <a:ext cx="13176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93" name="Prism Project" r:id="rId23" imgW="2196000" imgH="1980000" progId="Prism5.Document">
                  <p:embed/>
                </p:oleObj>
              </mc:Choice>
              <mc:Fallback>
                <p:oleObj name="Prism Project" r:id="rId23" imgW="2196000" imgH="1980000" progId="Prism5.Document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599" y="2830987"/>
                        <a:ext cx="1317625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543008" y="3887632"/>
            <a:ext cx="872902" cy="414010"/>
            <a:chOff x="509955" y="3923928"/>
            <a:chExt cx="872902" cy="414010"/>
          </a:xfrm>
        </p:grpSpPr>
        <p:sp>
          <p:nvSpPr>
            <p:cNvPr id="7" name="TextBox 6"/>
            <p:cNvSpPr txBox="1"/>
            <p:nvPr/>
          </p:nvSpPr>
          <p:spPr>
            <a:xfrm>
              <a:off x="509955" y="39239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+       +</a:t>
              </a:r>
              <a:endParaRPr lang="es-ES_tradnl" sz="105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09955" y="40763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-        +</a:t>
              </a:r>
              <a:endParaRPr lang="es-ES_tradnl" sz="105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143980" y="3925416"/>
            <a:ext cx="880522" cy="414010"/>
            <a:chOff x="1987010" y="3923928"/>
            <a:chExt cx="880522" cy="414010"/>
          </a:xfrm>
        </p:grpSpPr>
        <p:sp>
          <p:nvSpPr>
            <p:cNvPr id="119" name="TextBox 118"/>
            <p:cNvSpPr txBox="1"/>
            <p:nvPr/>
          </p:nvSpPr>
          <p:spPr>
            <a:xfrm>
              <a:off x="1994630" y="39239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+       +</a:t>
              </a:r>
              <a:endParaRPr lang="es-ES_tradnl" sz="105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987010" y="40763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-        +</a:t>
              </a:r>
              <a:endParaRPr lang="es-ES_tradnl" sz="105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89681" y="3921555"/>
            <a:ext cx="872902" cy="414010"/>
            <a:chOff x="3516021" y="3923928"/>
            <a:chExt cx="872902" cy="414010"/>
          </a:xfrm>
        </p:grpSpPr>
        <p:sp>
          <p:nvSpPr>
            <p:cNvPr id="120" name="TextBox 119"/>
            <p:cNvSpPr txBox="1"/>
            <p:nvPr/>
          </p:nvSpPr>
          <p:spPr>
            <a:xfrm>
              <a:off x="3516021" y="39239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+       +</a:t>
              </a:r>
              <a:endParaRPr lang="es-ES_tradnl" sz="105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516021" y="40763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-        +</a:t>
              </a:r>
              <a:endParaRPr lang="es-ES_tradnl" sz="105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20784" y="3911702"/>
            <a:ext cx="872902" cy="414010"/>
            <a:chOff x="4944439" y="3923928"/>
            <a:chExt cx="872902" cy="414010"/>
          </a:xfrm>
        </p:grpSpPr>
        <p:sp>
          <p:nvSpPr>
            <p:cNvPr id="121" name="TextBox 120"/>
            <p:cNvSpPr txBox="1"/>
            <p:nvPr/>
          </p:nvSpPr>
          <p:spPr>
            <a:xfrm>
              <a:off x="4944439" y="39239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+       +</a:t>
              </a:r>
              <a:endParaRPr lang="es-ES_tradnl" sz="105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944439" y="4076328"/>
              <a:ext cx="8729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/>
                <a:t>-       -        +</a:t>
              </a:r>
              <a:endParaRPr lang="es-ES_tradnl" sz="105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062545" y="3939317"/>
            <a:ext cx="12226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STA (2 </a:t>
            </a:r>
            <a:r>
              <a:rPr lang="es-ES" sz="900" dirty="0" err="1" smtClean="0"/>
              <a:t>uM</a:t>
            </a:r>
            <a:r>
              <a:rPr lang="es-ES" sz="900" dirty="0" smtClean="0"/>
              <a:t>)</a:t>
            </a:r>
            <a:endParaRPr lang="es-ES_tradnl" sz="900" dirty="0"/>
          </a:p>
        </p:txBody>
      </p:sp>
      <p:sp>
        <p:nvSpPr>
          <p:cNvPr id="126" name="TextBox 125"/>
          <p:cNvSpPr txBox="1"/>
          <p:nvPr/>
        </p:nvSpPr>
        <p:spPr>
          <a:xfrm>
            <a:off x="6062545" y="4091717"/>
            <a:ext cx="12226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APC (50 </a:t>
            </a:r>
            <a:r>
              <a:rPr lang="es-ES" sz="900" dirty="0" err="1" smtClean="0"/>
              <a:t>nM</a:t>
            </a:r>
            <a:r>
              <a:rPr lang="es-ES" sz="900" dirty="0" smtClean="0"/>
              <a:t>)</a:t>
            </a:r>
            <a:endParaRPr lang="es-ES_tradnl" sz="9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008195"/>
              </p:ext>
            </p:extLst>
          </p:nvPr>
        </p:nvGraphicFramePr>
        <p:xfrm>
          <a:off x="3201274" y="323528"/>
          <a:ext cx="1674000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94" name="Prism Project" r:id="rId25" imgW="3348000" imgH="2232000" progId="Prism5.Document">
                  <p:embed/>
                </p:oleObj>
              </mc:Choice>
              <mc:Fallback>
                <p:oleObj name="Prism Project" r:id="rId25" imgW="3348000" imgH="2232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201274" y="323528"/>
                        <a:ext cx="1674000" cy="11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TextBox 32"/>
          <p:cNvSpPr txBox="1"/>
          <p:nvPr/>
        </p:nvSpPr>
        <p:spPr>
          <a:xfrm>
            <a:off x="52677" y="8581292"/>
            <a:ext cx="220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Perurena N et al</a:t>
            </a:r>
            <a:r>
              <a:rPr lang="es-ES" sz="2000" b="1" dirty="0"/>
              <a:t>.</a:t>
            </a:r>
            <a:endParaRPr lang="es-ES_tradnl" sz="2000" b="1" dirty="0"/>
          </a:p>
        </p:txBody>
      </p:sp>
      <p:sp>
        <p:nvSpPr>
          <p:cNvPr id="113" name="119 CuadroTexto"/>
          <p:cNvSpPr txBox="1"/>
          <p:nvPr/>
        </p:nvSpPr>
        <p:spPr>
          <a:xfrm>
            <a:off x="5354786" y="8581292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/>
              <a:t>Sup</a:t>
            </a:r>
            <a:r>
              <a:rPr lang="es-ES" sz="2000" b="1" dirty="0" smtClean="0"/>
              <a:t> Fig</a:t>
            </a:r>
            <a:r>
              <a:rPr lang="es-ES" sz="2000" b="1" dirty="0"/>
              <a:t>. </a:t>
            </a:r>
            <a:r>
              <a:rPr lang="es-ES" sz="2000" b="1" smtClean="0"/>
              <a:t>7</a:t>
            </a:r>
            <a:endParaRPr lang="es-ES_tradnl" sz="2000" b="1" dirty="0"/>
          </a:p>
        </p:txBody>
      </p:sp>
      <p:sp>
        <p:nvSpPr>
          <p:cNvPr id="118" name="TextBox 34"/>
          <p:cNvSpPr txBox="1"/>
          <p:nvPr/>
        </p:nvSpPr>
        <p:spPr>
          <a:xfrm>
            <a:off x="-25034" y="268825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C</a:t>
            </a:r>
            <a:endParaRPr lang="es-ES_tradnl" sz="1600" b="1" dirty="0"/>
          </a:p>
        </p:txBody>
      </p:sp>
    </p:spTree>
    <p:extLst>
      <p:ext uri="{BB962C8B-B14F-4D97-AF65-F5344CB8AC3E}">
        <p14:creationId xmlns:p14="http://schemas.microsoft.com/office/powerpoint/2010/main" val="1768407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111</Words>
  <Application>Microsoft Office PowerPoint</Application>
  <PresentationFormat>Presentación en pantalla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Prism Project</vt:lpstr>
      <vt:lpstr>Presentación de PowerPoint</vt:lpstr>
    </vt:vector>
  </TitlesOfParts>
  <Company>Universidad de Navarra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Lecanda</dc:creator>
  <cp:lastModifiedBy>Fernando Lecanda</cp:lastModifiedBy>
  <cp:revision>163</cp:revision>
  <cp:lastPrinted>2016-06-22T21:30:08Z</cp:lastPrinted>
  <dcterms:created xsi:type="dcterms:W3CDTF">2015-11-13T17:09:39Z</dcterms:created>
  <dcterms:modified xsi:type="dcterms:W3CDTF">2017-01-03T11:53:29Z</dcterms:modified>
</cp:coreProperties>
</file>