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28"/>
    <p:restoredTop sz="94694"/>
  </p:normalViewPr>
  <p:slideViewPr>
    <p:cSldViewPr snapToGrid="0" snapToObjects="1">
      <p:cViewPr varScale="1">
        <p:scale>
          <a:sx n="86" d="100"/>
          <a:sy n="86" d="100"/>
        </p:scale>
        <p:origin x="27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4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178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6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5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9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7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3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7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3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1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ECA19B-B703-284E-8F87-86C41ED2AAAD}"/>
              </a:ext>
            </a:extLst>
          </p:cNvPr>
          <p:cNvSpPr txBox="1"/>
          <p:nvPr/>
        </p:nvSpPr>
        <p:spPr>
          <a:xfrm>
            <a:off x="104930" y="3262716"/>
            <a:ext cx="5792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Strong positive correlation in anti-spike </a:t>
            </a:r>
            <a:r>
              <a:rPr lang="en-US" sz="1200" dirty="0" err="1"/>
              <a:t>titre</a:t>
            </a:r>
            <a:r>
              <a:rPr lang="en-US" sz="1200" dirty="0"/>
              <a:t> is shown between matched serum and eluate samples (r=0.98; p&lt;0.0001)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BCDD4D-1F8E-5E48-84D6-4966DE4ECB90}"/>
              </a:ext>
            </a:extLst>
          </p:cNvPr>
          <p:cNvSpPr txBox="1"/>
          <p:nvPr/>
        </p:nvSpPr>
        <p:spPr>
          <a:xfrm>
            <a:off x="104930" y="477367"/>
            <a:ext cx="6354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Supplementary Figure 1</a:t>
            </a:r>
          </a:p>
          <a:p>
            <a:r>
              <a:rPr lang="en-US" sz="1200" dirty="0"/>
              <a:t>A comparison of anti-spike </a:t>
            </a:r>
            <a:r>
              <a:rPr lang="en-US" sz="1200" dirty="0" err="1"/>
              <a:t>titre</a:t>
            </a:r>
            <a:r>
              <a:rPr lang="en-US" sz="1200" dirty="0"/>
              <a:t> measured by Roche using matched serum and eluate from dried blood spot samples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C88E82-F61E-C043-A0B1-CD25CB246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42" y="1202471"/>
            <a:ext cx="2223644" cy="20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95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22924</TotalTime>
  <Words>44</Words>
  <Application>Microsoft Macintosh PowerPoint</Application>
  <PresentationFormat>A4 Paper (210x297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Parry (School of Immunity and Infection)</dc:creator>
  <cp:lastModifiedBy>Helen Parry (School of Immunity and Infection)</cp:lastModifiedBy>
  <cp:revision>82</cp:revision>
  <dcterms:created xsi:type="dcterms:W3CDTF">2021-08-29T12:31:11Z</dcterms:created>
  <dcterms:modified xsi:type="dcterms:W3CDTF">2021-10-10T20:26:56Z</dcterms:modified>
</cp:coreProperties>
</file>