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28"/>
    <p:restoredTop sz="94694"/>
  </p:normalViewPr>
  <p:slideViewPr>
    <p:cSldViewPr snapToGrid="0" snapToObjects="1">
      <p:cViewPr>
        <p:scale>
          <a:sx n="167" d="100"/>
          <a:sy n="167" d="100"/>
        </p:scale>
        <p:origin x="102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749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178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663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52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595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375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6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335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975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32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937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81036-C6D8-634D-A15B-4EFA9D848032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FCA75-B9A1-B447-B7A8-BFCD4552D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918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D57B2-8DB1-F74A-9FC1-AAA436A3F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730" y="1407955"/>
            <a:ext cx="6135790" cy="34275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6100FA-E64D-2241-ADED-A79F9762072B}"/>
              </a:ext>
            </a:extLst>
          </p:cNvPr>
          <p:cNvSpPr txBox="1"/>
          <p:nvPr/>
        </p:nvSpPr>
        <p:spPr>
          <a:xfrm>
            <a:off x="191730" y="127292"/>
            <a:ext cx="556014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Supplementary Figure 4</a:t>
            </a:r>
            <a:br>
              <a:rPr lang="en-US" sz="2400" b="1" dirty="0"/>
            </a:br>
            <a:r>
              <a:rPr lang="en-US" sz="1200" dirty="0" err="1"/>
              <a:t>Pseudotype</a:t>
            </a:r>
            <a:r>
              <a:rPr lang="en-US" sz="1200" dirty="0"/>
              <a:t> neutralization assay results at 50% </a:t>
            </a:r>
            <a:r>
              <a:rPr lang="en-US" sz="1200" dirty="0" err="1"/>
              <a:t>neutralisation</a:t>
            </a:r>
            <a:endParaRPr lang="en-US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61006E-2B59-684E-9C19-3DEE4FCD3B65}"/>
              </a:ext>
            </a:extLst>
          </p:cNvPr>
          <p:cNvSpPr txBox="1"/>
          <p:nvPr/>
        </p:nvSpPr>
        <p:spPr>
          <a:xfrm>
            <a:off x="339213" y="3370623"/>
            <a:ext cx="52651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Antibody </a:t>
            </a:r>
            <a:r>
              <a:rPr lang="en-US" sz="1200" dirty="0" err="1"/>
              <a:t>titres</a:t>
            </a:r>
            <a:r>
              <a:rPr lang="en-US" sz="1200" dirty="0"/>
              <a:t> at 50% neutralization using </a:t>
            </a:r>
            <a:r>
              <a:rPr lang="en-US" sz="1200" dirty="0" err="1"/>
              <a:t>pseudotype</a:t>
            </a:r>
            <a:r>
              <a:rPr lang="en-US" sz="1200" dirty="0"/>
              <a:t> assay is shown. A reduction in neutralization </a:t>
            </a:r>
            <a:r>
              <a:rPr lang="en-US" sz="1200" dirty="0" err="1"/>
              <a:t>titre</a:t>
            </a:r>
            <a:r>
              <a:rPr lang="en-US" sz="1200" dirty="0"/>
              <a:t> was found in CLL patients for the delta variant compared to Wuhan prototype (p&lt;0.0001). This difference was less pronounced in healthy controls (p=0.026). Inferior neutralization to the delta variant is shown in CLL patients compared to HD (p=0.047)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74FDEB-FEB0-6E47-ADBB-F641B86C4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213" y="619735"/>
            <a:ext cx="2374790" cy="252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954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22923</TotalTime>
  <Words>81</Words>
  <Application>Microsoft Macintosh PowerPoint</Application>
  <PresentationFormat>A4 Paper (210x297 mm)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Helen Parry (School of Immunity and Infection)</dc:creator>
  <cp:lastModifiedBy>Helen Parry (School of Immunity and Infection)</cp:lastModifiedBy>
  <cp:revision>83</cp:revision>
  <dcterms:created xsi:type="dcterms:W3CDTF">2021-08-29T12:31:11Z</dcterms:created>
  <dcterms:modified xsi:type="dcterms:W3CDTF">2021-10-10T20:28:55Z</dcterms:modified>
</cp:coreProperties>
</file>