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8" r:id="rId5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0486B-38A9-493F-8286-1527CEE367DD}" v="1" dt="2022-03-20T16:08:32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2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gying Jiang,Vivian" userId="46c562bf-9ca5-43b9-b2de-3dd0acf06e7e" providerId="ADAL" clId="{A2F0486B-38A9-493F-8286-1527CEE367DD}"/>
    <pc:docChg chg="custSel modSld">
      <pc:chgData name="Changying Jiang,Vivian" userId="46c562bf-9ca5-43b9-b2de-3dd0acf06e7e" providerId="ADAL" clId="{A2F0486B-38A9-493F-8286-1527CEE367DD}" dt="2022-03-20T16:16:30.977" v="0" actId="478"/>
      <pc:docMkLst>
        <pc:docMk/>
      </pc:docMkLst>
      <pc:sldChg chg="delSp">
        <pc:chgData name="Changying Jiang,Vivian" userId="46c562bf-9ca5-43b9-b2de-3dd0acf06e7e" providerId="ADAL" clId="{A2F0486B-38A9-493F-8286-1527CEE367DD}" dt="2022-03-20T16:16:30.977" v="0" actId="478"/>
        <pc:sldMkLst>
          <pc:docMk/>
          <pc:sldMk cId="475935756" sldId="268"/>
        </pc:sldMkLst>
        <pc:spChg chg="del">
          <ac:chgData name="Changying Jiang,Vivian" userId="46c562bf-9ca5-43b9-b2de-3dd0acf06e7e" providerId="ADAL" clId="{A2F0486B-38A9-493F-8286-1527CEE367DD}" dt="2022-03-20T16:16:30.977" v="0" actId="478"/>
          <ac:spMkLst>
            <pc:docMk/>
            <pc:sldMk cId="475935756" sldId="268"/>
            <ac:spMk id="5" creationId="{AA6EF6B4-E865-4889-B4B0-C0A207C37E23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9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6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3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0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2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1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4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12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78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A851-D3FD-48D1-A5A1-93ACA02C1285}" type="datetimeFigureOut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D72EE-197A-442B-BEE1-A0B22A8070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0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AC2837F-8D75-47C0-AADF-A6F2441CC5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528185"/>
              </p:ext>
            </p:extLst>
          </p:nvPr>
        </p:nvGraphicFramePr>
        <p:xfrm>
          <a:off x="966259" y="1670050"/>
          <a:ext cx="4576763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9" r:id="rId3" imgW="5685102" imgH="3087601" progId="Prism9.Document">
                  <p:embed/>
                </p:oleObj>
              </mc:Choice>
              <mc:Fallback>
                <p:oleObj name="Prism 9" r:id="rId3" imgW="5685102" imgH="3087601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AC2837F-8D75-47C0-AADF-A6F2441CC5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6259" y="1670050"/>
                        <a:ext cx="4576763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3404BCD4-9DEE-4850-B936-1741DE8DAD3D}"/>
              </a:ext>
            </a:extLst>
          </p:cNvPr>
          <p:cNvSpPr txBox="1"/>
          <p:nvPr/>
        </p:nvSpPr>
        <p:spPr>
          <a:xfrm>
            <a:off x="209466" y="1028623"/>
            <a:ext cx="3219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Supplementary Figure S1</a:t>
            </a:r>
          </a:p>
        </p:txBody>
      </p:sp>
    </p:spTree>
    <p:extLst>
      <p:ext uri="{BB962C8B-B14F-4D97-AF65-F5344CB8AC3E}">
        <p14:creationId xmlns:p14="http://schemas.microsoft.com/office/powerpoint/2010/main" val="475935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AE2B9F6AF0624CBD8E9077B16C8872" ma:contentTypeVersion="14" ma:contentTypeDescription="Create a new document." ma:contentTypeScope="" ma:versionID="09d8e892363cfc0c45c330ef39a05de4">
  <xsd:schema xmlns:xsd="http://www.w3.org/2001/XMLSchema" xmlns:xs="http://www.w3.org/2001/XMLSchema" xmlns:p="http://schemas.microsoft.com/office/2006/metadata/properties" xmlns:ns3="a695276f-e479-49b7-8bff-215ba9b61ce4" xmlns:ns4="b2596cde-4ab3-4e8f-9533-99967cbe90d5" targetNamespace="http://schemas.microsoft.com/office/2006/metadata/properties" ma:root="true" ma:fieldsID="b1d6025d1ac5d34d2db146f4b4664e4f" ns3:_="" ns4:_="">
    <xsd:import namespace="a695276f-e479-49b7-8bff-215ba9b61ce4"/>
    <xsd:import namespace="b2596cde-4ab3-4e8f-9533-99967cbe90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5276f-e479-49b7-8bff-215ba9b61c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96cde-4ab3-4e8f-9533-99967cbe90d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FFC430-FB2F-44FB-B7DE-C1C44B23127A}">
  <ds:schemaRefs>
    <ds:schemaRef ds:uri="b2596cde-4ab3-4e8f-9533-99967cbe90d5"/>
    <ds:schemaRef ds:uri="http://schemas.microsoft.com/office/2006/documentManagement/types"/>
    <ds:schemaRef ds:uri="http://schemas.microsoft.com/office/2006/metadata/properties"/>
    <ds:schemaRef ds:uri="a695276f-e479-49b7-8bff-215ba9b61ce4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9E72E1C-5C9A-4868-845A-5D82FCAA8F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5822EA-09BD-4472-BAF2-00CF6AE5E2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95276f-e479-49b7-8bff-215ba9b61ce4"/>
    <ds:schemaRef ds:uri="b2596cde-4ab3-4e8f-9533-99967cbe90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5572</TotalTime>
  <Words>3</Words>
  <Application>Microsoft Office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Monoclonal  Antibody BI-1206 Targeting the Antibody Checkpoint FcγRIIB Overcomes Therapeutic Resistance in Mantle Cell Lymphoma</dc:title>
  <dc:creator>Changying Jiang,Vivian</dc:creator>
  <cp:lastModifiedBy>Changying Jiang,Vivian</cp:lastModifiedBy>
  <cp:revision>38</cp:revision>
  <cp:lastPrinted>2022-03-09T15:47:24Z</cp:lastPrinted>
  <dcterms:created xsi:type="dcterms:W3CDTF">2021-08-06T16:41:20Z</dcterms:created>
  <dcterms:modified xsi:type="dcterms:W3CDTF">2022-03-20T16:16:32Z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0x010100FEAE2B9F6AF0624CBD8E9077B16C8872</vt:lpwstr>
  </property>
</Properties>
</file>