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6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0" r:id="rId1"/>
    <p:sldMasterId id="2147484000" r:id="rId2"/>
    <p:sldMasterId id="2147486301" r:id="rId3"/>
    <p:sldMasterId id="2147486312" r:id="rId4"/>
    <p:sldMasterId id="2147486320" r:id="rId5"/>
    <p:sldMasterId id="2147486353" r:id="rId6"/>
    <p:sldMasterId id="2147486364" r:id="rId7"/>
  </p:sldMasterIdLst>
  <p:notesMasterIdLst>
    <p:notesMasterId r:id="rId10"/>
  </p:notesMasterIdLst>
  <p:handoutMasterIdLst>
    <p:handoutMasterId r:id="rId11"/>
  </p:handoutMasterIdLst>
  <p:sldIdLst>
    <p:sldId id="939" r:id="rId8"/>
    <p:sldId id="945" r:id="rId9"/>
  </p:sldIdLst>
  <p:sldSz cx="6858000" cy="9144000" type="letter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72" userDrawn="1">
          <p15:clr>
            <a:srgbClr val="A4A3A4"/>
          </p15:clr>
        </p15:guide>
        <p15:guide id="2" pos="30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9">
          <p15:clr>
            <a:srgbClr val="A4A3A4"/>
          </p15:clr>
        </p15:guide>
        <p15:guide id="2" pos="2229">
          <p15:clr>
            <a:srgbClr val="A4A3A4"/>
          </p15:clr>
        </p15:guide>
        <p15:guide id="3" orient="horz" pos="2928">
          <p15:clr>
            <a:srgbClr val="A4A3A4"/>
          </p15:clr>
        </p15:guide>
        <p15:guide id="4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  <a:srgbClr val="0202C2"/>
    <a:srgbClr val="FF9300"/>
    <a:srgbClr val="FF4C41"/>
    <a:srgbClr val="F8A2B0"/>
    <a:srgbClr val="3366FF"/>
    <a:srgbClr val="FF8649"/>
    <a:srgbClr val="000090"/>
    <a:srgbClr val="DCE6F1"/>
    <a:srgbClr val="0000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94" autoAdjust="0"/>
    <p:restoredTop sz="93792" autoAdjust="0"/>
  </p:normalViewPr>
  <p:slideViewPr>
    <p:cSldViewPr>
      <p:cViewPr varScale="1">
        <p:scale>
          <a:sx n="88" d="100"/>
          <a:sy n="88" d="100"/>
        </p:scale>
        <p:origin x="2844" y="90"/>
      </p:cViewPr>
      <p:guideLst>
        <p:guide orient="horz" pos="1472"/>
        <p:guide pos="30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3904"/>
    </p:cViewPr>
  </p:sorterViewPr>
  <p:notesViewPr>
    <p:cSldViewPr>
      <p:cViewPr varScale="1">
        <p:scale>
          <a:sx n="95" d="100"/>
          <a:sy n="95" d="100"/>
        </p:scale>
        <p:origin x="-1404" y="-108"/>
      </p:cViewPr>
      <p:guideLst>
        <p:guide orient="horz" pos="2949"/>
        <p:guide pos="2229"/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3038155" cy="464978"/>
          </a:xfrm>
          <a:prstGeom prst="rect">
            <a:avLst/>
          </a:prstGeom>
        </p:spPr>
        <p:txBody>
          <a:bodyPr vert="horz" lIns="89809" tIns="44905" rIns="89809" bIns="4490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676" y="4"/>
            <a:ext cx="3038155" cy="464978"/>
          </a:xfrm>
          <a:prstGeom prst="rect">
            <a:avLst/>
          </a:prstGeom>
        </p:spPr>
        <p:txBody>
          <a:bodyPr vert="horz" lIns="89809" tIns="44905" rIns="89809" bIns="44905" rtlCol="0"/>
          <a:lstStyle>
            <a:lvl1pPr algn="r">
              <a:defRPr sz="1200"/>
            </a:lvl1pPr>
          </a:lstStyle>
          <a:p>
            <a:fld id="{7F357307-7CAC-4CE0-89DD-772CE492992D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" y="8829850"/>
            <a:ext cx="3038155" cy="464978"/>
          </a:xfrm>
          <a:prstGeom prst="rect">
            <a:avLst/>
          </a:prstGeom>
        </p:spPr>
        <p:txBody>
          <a:bodyPr vert="horz" lIns="89809" tIns="44905" rIns="89809" bIns="4490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676" y="8829850"/>
            <a:ext cx="3038155" cy="464978"/>
          </a:xfrm>
          <a:prstGeom prst="rect">
            <a:avLst/>
          </a:prstGeom>
        </p:spPr>
        <p:txBody>
          <a:bodyPr vert="horz" lIns="89809" tIns="44905" rIns="89809" bIns="44905" rtlCol="0" anchor="b"/>
          <a:lstStyle>
            <a:lvl1pPr algn="r">
              <a:defRPr sz="1200"/>
            </a:lvl1pPr>
          </a:lstStyle>
          <a:p>
            <a:fld id="{7EAC2D40-C501-49A2-A4ED-B5E7985E1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956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3037840" cy="464820"/>
          </a:xfrm>
          <a:prstGeom prst="rect">
            <a:avLst/>
          </a:prstGeom>
        </p:spPr>
        <p:txBody>
          <a:bodyPr vert="horz" lIns="92247" tIns="46125" rIns="92247" bIns="4612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43" y="0"/>
            <a:ext cx="3037840" cy="464820"/>
          </a:xfrm>
          <a:prstGeom prst="rect">
            <a:avLst/>
          </a:prstGeom>
        </p:spPr>
        <p:txBody>
          <a:bodyPr vert="horz" wrap="square" lIns="92247" tIns="46125" rIns="92247" bIns="4612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E324F2EA-5842-432E-9E64-A0035CA9DC47}" type="datetimeFigureOut">
              <a:rPr lang="en-US"/>
              <a:pPr/>
              <a:t>5/16/2022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97100" y="696913"/>
            <a:ext cx="2616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47" tIns="46125" rIns="92247" bIns="46125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2247" tIns="46125" rIns="92247" bIns="46125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8829967"/>
            <a:ext cx="3037840" cy="464820"/>
          </a:xfrm>
          <a:prstGeom prst="rect">
            <a:avLst/>
          </a:prstGeom>
        </p:spPr>
        <p:txBody>
          <a:bodyPr vert="horz" lIns="92247" tIns="46125" rIns="92247" bIns="4612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43" y="8829967"/>
            <a:ext cx="3037840" cy="464820"/>
          </a:xfrm>
          <a:prstGeom prst="rect">
            <a:avLst/>
          </a:prstGeom>
        </p:spPr>
        <p:txBody>
          <a:bodyPr vert="horz" wrap="square" lIns="92247" tIns="46125" rIns="92247" bIns="4612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67D1C218-BBDC-4D76-B0D0-2D7FDC29851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8811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w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w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w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w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w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w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w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w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w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wmf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1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1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1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wmf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1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1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1.pn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wmf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.wmf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.w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.wmf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.wmf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.wmf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MKTG00272_BrandingTemplates_President'sPPT_CoverSlide_CoBrandedNoPic_Reverse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267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571506" y="2747452"/>
            <a:ext cx="5761435" cy="1960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3300">
              <a:solidFill>
                <a:srgbClr val="CA12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65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4236294F-6528-41B9-8E0B-2569B562A7B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95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508018"/>
            <a:ext cx="1543050" cy="76602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508018"/>
            <a:ext cx="4514850" cy="76602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87FAFA8D-CCBA-4A6D-8286-DBD9CAAFACF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60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08000"/>
            <a:ext cx="6172200" cy="15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42900" y="2133610"/>
            <a:ext cx="3028950" cy="60346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10"/>
            <a:ext cx="3028950" cy="60346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6388E8A4-5191-49B1-9AEA-C270C77019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00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85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342892" indent="0" algn="ctr">
              <a:buNone/>
              <a:defRPr/>
            </a:lvl2pPr>
            <a:lvl3pPr marL="685784" indent="0" algn="ctr">
              <a:buNone/>
              <a:defRPr/>
            </a:lvl3pPr>
            <a:lvl4pPr marL="1028675" indent="0" algn="ctr">
              <a:buNone/>
              <a:defRPr/>
            </a:lvl4pPr>
            <a:lvl5pPr marL="1371566" indent="0" algn="ctr">
              <a:buNone/>
              <a:defRPr/>
            </a:lvl5pPr>
            <a:lvl6pPr marL="1714457" indent="0" algn="ctr">
              <a:buNone/>
              <a:defRPr/>
            </a:lvl6pPr>
            <a:lvl7pPr marL="2057349" indent="0" algn="ctr">
              <a:buNone/>
              <a:defRPr/>
            </a:lvl7pPr>
            <a:lvl8pPr marL="2400240" indent="0" algn="ctr">
              <a:buNone/>
              <a:defRPr/>
            </a:lvl8pPr>
            <a:lvl9pPr marL="2743132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4350" y="8331200"/>
            <a:ext cx="1428750" cy="609600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13668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43150" y="8331200"/>
            <a:ext cx="2171700" cy="609600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13668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754ED3C-B1BD-4BCF-921F-0AD2B18C1C6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33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-15477" y="6237819"/>
            <a:ext cx="1901429" cy="2912533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5" name="Picture 13" descr="monte logo 2.w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9" y="1005423"/>
            <a:ext cx="1999060" cy="59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 bwMode="auto">
          <a:xfrm>
            <a:off x="-11906" y="2364330"/>
            <a:ext cx="1895475" cy="4483100"/>
          </a:xfrm>
          <a:custGeom>
            <a:avLst/>
            <a:gdLst>
              <a:gd name="connsiteX0" fmla="*/ 0 w 711200"/>
              <a:gd name="connsiteY0" fmla="*/ 118536 h 2057400"/>
              <a:gd name="connsiteX1" fmla="*/ 118536 w 711200"/>
              <a:gd name="connsiteY1" fmla="*/ 0 h 2057400"/>
              <a:gd name="connsiteX2" fmla="*/ 592664 w 711200"/>
              <a:gd name="connsiteY2" fmla="*/ 0 h 2057400"/>
              <a:gd name="connsiteX3" fmla="*/ 711200 w 711200"/>
              <a:gd name="connsiteY3" fmla="*/ 118536 h 2057400"/>
              <a:gd name="connsiteX4" fmla="*/ 711200 w 711200"/>
              <a:gd name="connsiteY4" fmla="*/ 1938864 h 2057400"/>
              <a:gd name="connsiteX5" fmla="*/ 592664 w 711200"/>
              <a:gd name="connsiteY5" fmla="*/ 2057400 h 2057400"/>
              <a:gd name="connsiteX6" fmla="*/ 118536 w 711200"/>
              <a:gd name="connsiteY6" fmla="*/ 2057400 h 2057400"/>
              <a:gd name="connsiteX7" fmla="*/ 0 w 711200"/>
              <a:gd name="connsiteY7" fmla="*/ 1938864 h 2057400"/>
              <a:gd name="connsiteX8" fmla="*/ 0 w 711200"/>
              <a:gd name="connsiteY8" fmla="*/ 118536 h 2057400"/>
              <a:gd name="connsiteX0" fmla="*/ 0 w 711200"/>
              <a:gd name="connsiteY0" fmla="*/ 228603 h 2167467"/>
              <a:gd name="connsiteX1" fmla="*/ 118536 w 711200"/>
              <a:gd name="connsiteY1" fmla="*/ 0 h 2167467"/>
              <a:gd name="connsiteX2" fmla="*/ 592664 w 711200"/>
              <a:gd name="connsiteY2" fmla="*/ 110067 h 2167467"/>
              <a:gd name="connsiteX3" fmla="*/ 711200 w 711200"/>
              <a:gd name="connsiteY3" fmla="*/ 228603 h 2167467"/>
              <a:gd name="connsiteX4" fmla="*/ 711200 w 711200"/>
              <a:gd name="connsiteY4" fmla="*/ 2048931 h 2167467"/>
              <a:gd name="connsiteX5" fmla="*/ 592664 w 711200"/>
              <a:gd name="connsiteY5" fmla="*/ 2167467 h 2167467"/>
              <a:gd name="connsiteX6" fmla="*/ 118536 w 711200"/>
              <a:gd name="connsiteY6" fmla="*/ 2167467 h 2167467"/>
              <a:gd name="connsiteX7" fmla="*/ 0 w 711200"/>
              <a:gd name="connsiteY7" fmla="*/ 2048931 h 2167467"/>
              <a:gd name="connsiteX8" fmla="*/ 0 w 711200"/>
              <a:gd name="connsiteY8" fmla="*/ 228603 h 2167467"/>
              <a:gd name="connsiteX0" fmla="*/ 0 w 711200"/>
              <a:gd name="connsiteY0" fmla="*/ 228603 h 2167467"/>
              <a:gd name="connsiteX1" fmla="*/ 118536 w 711200"/>
              <a:gd name="connsiteY1" fmla="*/ 0 h 2167467"/>
              <a:gd name="connsiteX2" fmla="*/ 592664 w 711200"/>
              <a:gd name="connsiteY2" fmla="*/ 110067 h 2167467"/>
              <a:gd name="connsiteX3" fmla="*/ 711200 w 711200"/>
              <a:gd name="connsiteY3" fmla="*/ 228603 h 2167467"/>
              <a:gd name="connsiteX4" fmla="*/ 711200 w 711200"/>
              <a:gd name="connsiteY4" fmla="*/ 2048931 h 2167467"/>
              <a:gd name="connsiteX5" fmla="*/ 592664 w 711200"/>
              <a:gd name="connsiteY5" fmla="*/ 2167467 h 2167467"/>
              <a:gd name="connsiteX6" fmla="*/ 118536 w 711200"/>
              <a:gd name="connsiteY6" fmla="*/ 2167467 h 2167467"/>
              <a:gd name="connsiteX7" fmla="*/ 0 w 711200"/>
              <a:gd name="connsiteY7" fmla="*/ 2048931 h 2167467"/>
              <a:gd name="connsiteX8" fmla="*/ 0 w 711200"/>
              <a:gd name="connsiteY8" fmla="*/ 228603 h 2167467"/>
              <a:gd name="connsiteX0" fmla="*/ 0 w 711200"/>
              <a:gd name="connsiteY0" fmla="*/ 228603 h 2167467"/>
              <a:gd name="connsiteX1" fmla="*/ 118536 w 711200"/>
              <a:gd name="connsiteY1" fmla="*/ 0 h 2167467"/>
              <a:gd name="connsiteX2" fmla="*/ 592664 w 711200"/>
              <a:gd name="connsiteY2" fmla="*/ 110067 h 2167467"/>
              <a:gd name="connsiteX3" fmla="*/ 711200 w 711200"/>
              <a:gd name="connsiteY3" fmla="*/ 228603 h 2167467"/>
              <a:gd name="connsiteX4" fmla="*/ 711200 w 711200"/>
              <a:gd name="connsiteY4" fmla="*/ 2048931 h 2167467"/>
              <a:gd name="connsiteX5" fmla="*/ 592664 w 711200"/>
              <a:gd name="connsiteY5" fmla="*/ 2167467 h 2167467"/>
              <a:gd name="connsiteX6" fmla="*/ 118536 w 711200"/>
              <a:gd name="connsiteY6" fmla="*/ 2167467 h 2167467"/>
              <a:gd name="connsiteX7" fmla="*/ 0 w 711200"/>
              <a:gd name="connsiteY7" fmla="*/ 2048931 h 2167467"/>
              <a:gd name="connsiteX8" fmla="*/ 0 w 711200"/>
              <a:gd name="connsiteY8" fmla="*/ 228603 h 21674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67467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256367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0193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321733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97366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123825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97366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123825 w 711200"/>
              <a:gd name="connsiteY8" fmla="*/ 228603 h 2319867"/>
              <a:gd name="connsiteX0" fmla="*/ 123825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97366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123825 w 711200"/>
              <a:gd name="connsiteY8" fmla="*/ 228603 h 2319867"/>
              <a:gd name="connsiteX0" fmla="*/ 70755 w 658130"/>
              <a:gd name="connsiteY0" fmla="*/ 228603 h 2319867"/>
              <a:gd name="connsiteX1" fmla="*/ 65466 w 658130"/>
              <a:gd name="connsiteY1" fmla="*/ 0 h 2319867"/>
              <a:gd name="connsiteX2" fmla="*/ 539594 w 658130"/>
              <a:gd name="connsiteY2" fmla="*/ 97366 h 2319867"/>
              <a:gd name="connsiteX3" fmla="*/ 658130 w 658130"/>
              <a:gd name="connsiteY3" fmla="*/ 228603 h 2319867"/>
              <a:gd name="connsiteX4" fmla="*/ 658130 w 658130"/>
              <a:gd name="connsiteY4" fmla="*/ 2048931 h 2319867"/>
              <a:gd name="connsiteX5" fmla="*/ 539594 w 658130"/>
              <a:gd name="connsiteY5" fmla="*/ 2197100 h 2319867"/>
              <a:gd name="connsiteX6" fmla="*/ 65466 w 658130"/>
              <a:gd name="connsiteY6" fmla="*/ 2319867 h 2319867"/>
              <a:gd name="connsiteX7" fmla="*/ 77105 w 658130"/>
              <a:gd name="connsiteY7" fmla="*/ 2048931 h 2319867"/>
              <a:gd name="connsiteX8" fmla="*/ 70755 w 658130"/>
              <a:gd name="connsiteY8" fmla="*/ 228603 h 2319867"/>
              <a:gd name="connsiteX0" fmla="*/ 7255 w 594630"/>
              <a:gd name="connsiteY0" fmla="*/ 228603 h 2319867"/>
              <a:gd name="connsiteX1" fmla="*/ 1966 w 594630"/>
              <a:gd name="connsiteY1" fmla="*/ 0 h 2319867"/>
              <a:gd name="connsiteX2" fmla="*/ 476094 w 594630"/>
              <a:gd name="connsiteY2" fmla="*/ 97366 h 2319867"/>
              <a:gd name="connsiteX3" fmla="*/ 594630 w 594630"/>
              <a:gd name="connsiteY3" fmla="*/ 228603 h 2319867"/>
              <a:gd name="connsiteX4" fmla="*/ 594630 w 594630"/>
              <a:gd name="connsiteY4" fmla="*/ 2048931 h 2319867"/>
              <a:gd name="connsiteX5" fmla="*/ 476094 w 594630"/>
              <a:gd name="connsiteY5" fmla="*/ 2197100 h 2319867"/>
              <a:gd name="connsiteX6" fmla="*/ 1966 w 594630"/>
              <a:gd name="connsiteY6" fmla="*/ 2319867 h 2319867"/>
              <a:gd name="connsiteX7" fmla="*/ 13605 w 594630"/>
              <a:gd name="connsiteY7" fmla="*/ 2048931 h 2319867"/>
              <a:gd name="connsiteX8" fmla="*/ 7255 w 594630"/>
              <a:gd name="connsiteY8" fmla="*/ 228603 h 2319867"/>
              <a:gd name="connsiteX0" fmla="*/ 7255 w 594630"/>
              <a:gd name="connsiteY0" fmla="*/ 228603 h 2319867"/>
              <a:gd name="connsiteX1" fmla="*/ 1966 w 594630"/>
              <a:gd name="connsiteY1" fmla="*/ 0 h 2319867"/>
              <a:gd name="connsiteX2" fmla="*/ 476094 w 594630"/>
              <a:gd name="connsiteY2" fmla="*/ 97366 h 2319867"/>
              <a:gd name="connsiteX3" fmla="*/ 594630 w 594630"/>
              <a:gd name="connsiteY3" fmla="*/ 228603 h 2319867"/>
              <a:gd name="connsiteX4" fmla="*/ 594630 w 594630"/>
              <a:gd name="connsiteY4" fmla="*/ 2048931 h 2319867"/>
              <a:gd name="connsiteX5" fmla="*/ 476094 w 594630"/>
              <a:gd name="connsiteY5" fmla="*/ 2197100 h 2319867"/>
              <a:gd name="connsiteX6" fmla="*/ 1966 w 594630"/>
              <a:gd name="connsiteY6" fmla="*/ 2319867 h 2319867"/>
              <a:gd name="connsiteX7" fmla="*/ 13605 w 594630"/>
              <a:gd name="connsiteY7" fmla="*/ 2048931 h 2319867"/>
              <a:gd name="connsiteX8" fmla="*/ 7255 w 594630"/>
              <a:gd name="connsiteY8" fmla="*/ 228603 h 2319867"/>
              <a:gd name="connsiteX0" fmla="*/ 7255 w 594630"/>
              <a:gd name="connsiteY0" fmla="*/ 228603 h 2319867"/>
              <a:gd name="connsiteX1" fmla="*/ 1966 w 594630"/>
              <a:gd name="connsiteY1" fmla="*/ 0 h 2319867"/>
              <a:gd name="connsiteX2" fmla="*/ 476094 w 594630"/>
              <a:gd name="connsiteY2" fmla="*/ 97366 h 2319867"/>
              <a:gd name="connsiteX3" fmla="*/ 594630 w 594630"/>
              <a:gd name="connsiteY3" fmla="*/ 228603 h 2319867"/>
              <a:gd name="connsiteX4" fmla="*/ 594630 w 594630"/>
              <a:gd name="connsiteY4" fmla="*/ 2226651 h 2319867"/>
              <a:gd name="connsiteX5" fmla="*/ 476094 w 594630"/>
              <a:gd name="connsiteY5" fmla="*/ 2197100 h 2319867"/>
              <a:gd name="connsiteX6" fmla="*/ 1966 w 594630"/>
              <a:gd name="connsiteY6" fmla="*/ 2319867 h 2319867"/>
              <a:gd name="connsiteX7" fmla="*/ 13605 w 594630"/>
              <a:gd name="connsiteY7" fmla="*/ 2048931 h 2319867"/>
              <a:gd name="connsiteX8" fmla="*/ 7255 w 594630"/>
              <a:gd name="connsiteY8" fmla="*/ 228603 h 2319867"/>
              <a:gd name="connsiteX0" fmla="*/ 7255 w 594630"/>
              <a:gd name="connsiteY0" fmla="*/ 228603 h 2374819"/>
              <a:gd name="connsiteX1" fmla="*/ 1966 w 594630"/>
              <a:gd name="connsiteY1" fmla="*/ 0 h 2374819"/>
              <a:gd name="connsiteX2" fmla="*/ 476094 w 594630"/>
              <a:gd name="connsiteY2" fmla="*/ 97366 h 2374819"/>
              <a:gd name="connsiteX3" fmla="*/ 594630 w 594630"/>
              <a:gd name="connsiteY3" fmla="*/ 228603 h 2374819"/>
              <a:gd name="connsiteX4" fmla="*/ 594630 w 594630"/>
              <a:gd name="connsiteY4" fmla="*/ 2226651 h 2374819"/>
              <a:gd name="connsiteX5" fmla="*/ 476094 w 594630"/>
              <a:gd name="connsiteY5" fmla="*/ 2374819 h 2374819"/>
              <a:gd name="connsiteX6" fmla="*/ 1966 w 594630"/>
              <a:gd name="connsiteY6" fmla="*/ 2319867 h 2374819"/>
              <a:gd name="connsiteX7" fmla="*/ 13605 w 594630"/>
              <a:gd name="connsiteY7" fmla="*/ 2048931 h 2374819"/>
              <a:gd name="connsiteX8" fmla="*/ 7255 w 594630"/>
              <a:gd name="connsiteY8" fmla="*/ 228603 h 2374819"/>
              <a:gd name="connsiteX0" fmla="*/ 1895418 w 2482793"/>
              <a:gd name="connsiteY0" fmla="*/ 228603 h 2891107"/>
              <a:gd name="connsiteX1" fmla="*/ 1890129 w 2482793"/>
              <a:gd name="connsiteY1" fmla="*/ 0 h 2891107"/>
              <a:gd name="connsiteX2" fmla="*/ 2364257 w 2482793"/>
              <a:gd name="connsiteY2" fmla="*/ 97366 h 2891107"/>
              <a:gd name="connsiteX3" fmla="*/ 2482793 w 2482793"/>
              <a:gd name="connsiteY3" fmla="*/ 228603 h 2891107"/>
              <a:gd name="connsiteX4" fmla="*/ 2482793 w 2482793"/>
              <a:gd name="connsiteY4" fmla="*/ 2226651 h 2891107"/>
              <a:gd name="connsiteX5" fmla="*/ 2364257 w 2482793"/>
              <a:gd name="connsiteY5" fmla="*/ 2374819 h 2891107"/>
              <a:gd name="connsiteX6" fmla="*/ 0 w 2482793"/>
              <a:gd name="connsiteY6" fmla="*/ 2891107 h 2891107"/>
              <a:gd name="connsiteX7" fmla="*/ 1901768 w 2482793"/>
              <a:gd name="connsiteY7" fmla="*/ 2048931 h 2891107"/>
              <a:gd name="connsiteX8" fmla="*/ 1895418 w 2482793"/>
              <a:gd name="connsiteY8" fmla="*/ 228603 h 2891107"/>
              <a:gd name="connsiteX0" fmla="*/ 1922755 w 2510130"/>
              <a:gd name="connsiteY0" fmla="*/ 68559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929105 w 2510130"/>
              <a:gd name="connsiteY7" fmla="*/ 2505923 h 3348099"/>
              <a:gd name="connsiteX8" fmla="*/ 1922755 w 2510130"/>
              <a:gd name="connsiteY8" fmla="*/ 685595 h 3348099"/>
              <a:gd name="connsiteX0" fmla="*/ 19941 w 2510130"/>
              <a:gd name="connsiteY0" fmla="*/ 101564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929105 w 2510130"/>
              <a:gd name="connsiteY7" fmla="*/ 2505923 h 3348099"/>
              <a:gd name="connsiteX8" fmla="*/ 19941 w 2510130"/>
              <a:gd name="connsiteY8" fmla="*/ 1015645 h 3348099"/>
              <a:gd name="connsiteX0" fmla="*/ 21138 w 2511327"/>
              <a:gd name="connsiteY0" fmla="*/ 1015645 h 3348099"/>
              <a:gd name="connsiteX1" fmla="*/ 3163 w 2511327"/>
              <a:gd name="connsiteY1" fmla="*/ 0 h 3348099"/>
              <a:gd name="connsiteX2" fmla="*/ 2392791 w 2511327"/>
              <a:gd name="connsiteY2" fmla="*/ 554358 h 3348099"/>
              <a:gd name="connsiteX3" fmla="*/ 2511327 w 2511327"/>
              <a:gd name="connsiteY3" fmla="*/ 685595 h 3348099"/>
              <a:gd name="connsiteX4" fmla="*/ 2511327 w 2511327"/>
              <a:gd name="connsiteY4" fmla="*/ 2683643 h 3348099"/>
              <a:gd name="connsiteX5" fmla="*/ 2392791 w 2511327"/>
              <a:gd name="connsiteY5" fmla="*/ 2831811 h 3348099"/>
              <a:gd name="connsiteX6" fmla="*/ 28534 w 2511327"/>
              <a:gd name="connsiteY6" fmla="*/ 3348099 h 3348099"/>
              <a:gd name="connsiteX7" fmla="*/ 2117 w 2511327"/>
              <a:gd name="connsiteY7" fmla="*/ 2353592 h 3348099"/>
              <a:gd name="connsiteX8" fmla="*/ 21138 w 2511327"/>
              <a:gd name="connsiteY8" fmla="*/ 1015645 h 3348099"/>
              <a:gd name="connsiteX0" fmla="*/ 21138 w 2511327"/>
              <a:gd name="connsiteY0" fmla="*/ 1015645 h 3348099"/>
              <a:gd name="connsiteX1" fmla="*/ 3163 w 2511327"/>
              <a:gd name="connsiteY1" fmla="*/ 0 h 3348099"/>
              <a:gd name="connsiteX2" fmla="*/ 2392791 w 2511327"/>
              <a:gd name="connsiteY2" fmla="*/ 554358 h 3348099"/>
              <a:gd name="connsiteX3" fmla="*/ 2511327 w 2511327"/>
              <a:gd name="connsiteY3" fmla="*/ 685595 h 3348099"/>
              <a:gd name="connsiteX4" fmla="*/ 2511327 w 2511327"/>
              <a:gd name="connsiteY4" fmla="*/ 2683643 h 3348099"/>
              <a:gd name="connsiteX5" fmla="*/ 2392791 w 2511327"/>
              <a:gd name="connsiteY5" fmla="*/ 2831811 h 3348099"/>
              <a:gd name="connsiteX6" fmla="*/ 28534 w 2511327"/>
              <a:gd name="connsiteY6" fmla="*/ 3348099 h 3348099"/>
              <a:gd name="connsiteX7" fmla="*/ 2117 w 2511327"/>
              <a:gd name="connsiteY7" fmla="*/ 2353592 h 3348099"/>
              <a:gd name="connsiteX8" fmla="*/ 21138 w 2511327"/>
              <a:gd name="connsiteY8" fmla="*/ 1015645 h 3348099"/>
              <a:gd name="connsiteX0" fmla="*/ 54822 w 2545011"/>
              <a:gd name="connsiteY0" fmla="*/ 1015645 h 3348099"/>
              <a:gd name="connsiteX1" fmla="*/ 36847 w 2545011"/>
              <a:gd name="connsiteY1" fmla="*/ 0 h 3348099"/>
              <a:gd name="connsiteX2" fmla="*/ 2426475 w 2545011"/>
              <a:gd name="connsiteY2" fmla="*/ 554358 h 3348099"/>
              <a:gd name="connsiteX3" fmla="*/ 2545011 w 2545011"/>
              <a:gd name="connsiteY3" fmla="*/ 685595 h 3348099"/>
              <a:gd name="connsiteX4" fmla="*/ 2545011 w 2545011"/>
              <a:gd name="connsiteY4" fmla="*/ 2683643 h 3348099"/>
              <a:gd name="connsiteX5" fmla="*/ 2426475 w 2545011"/>
              <a:gd name="connsiteY5" fmla="*/ 2831811 h 3348099"/>
              <a:gd name="connsiteX6" fmla="*/ 62218 w 2545011"/>
              <a:gd name="connsiteY6" fmla="*/ 3348099 h 3348099"/>
              <a:gd name="connsiteX7" fmla="*/ 35801 w 2545011"/>
              <a:gd name="connsiteY7" fmla="*/ 2353592 h 3348099"/>
              <a:gd name="connsiteX8" fmla="*/ 54822 w 2545011"/>
              <a:gd name="connsiteY8" fmla="*/ 1015645 h 3348099"/>
              <a:gd name="connsiteX0" fmla="*/ 54822 w 2545011"/>
              <a:gd name="connsiteY0" fmla="*/ 1015645 h 3348099"/>
              <a:gd name="connsiteX1" fmla="*/ 36847 w 2545011"/>
              <a:gd name="connsiteY1" fmla="*/ 0 h 3348099"/>
              <a:gd name="connsiteX2" fmla="*/ 2426475 w 2545011"/>
              <a:gd name="connsiteY2" fmla="*/ 554358 h 3348099"/>
              <a:gd name="connsiteX3" fmla="*/ 2545011 w 2545011"/>
              <a:gd name="connsiteY3" fmla="*/ 685595 h 3348099"/>
              <a:gd name="connsiteX4" fmla="*/ 2545011 w 2545011"/>
              <a:gd name="connsiteY4" fmla="*/ 2683643 h 3348099"/>
              <a:gd name="connsiteX5" fmla="*/ 2426475 w 2545011"/>
              <a:gd name="connsiteY5" fmla="*/ 2831811 h 3348099"/>
              <a:gd name="connsiteX6" fmla="*/ 62218 w 2545011"/>
              <a:gd name="connsiteY6" fmla="*/ 3348099 h 3348099"/>
              <a:gd name="connsiteX7" fmla="*/ 35801 w 2545011"/>
              <a:gd name="connsiteY7" fmla="*/ 2353592 h 3348099"/>
              <a:gd name="connsiteX8" fmla="*/ 54822 w 2545011"/>
              <a:gd name="connsiteY8" fmla="*/ 1015645 h 3348099"/>
              <a:gd name="connsiteX0" fmla="*/ 54822 w 2545011"/>
              <a:gd name="connsiteY0" fmla="*/ 1015645 h 3348099"/>
              <a:gd name="connsiteX1" fmla="*/ 36847 w 2545011"/>
              <a:gd name="connsiteY1" fmla="*/ 0 h 3348099"/>
              <a:gd name="connsiteX2" fmla="*/ 2426475 w 2545011"/>
              <a:gd name="connsiteY2" fmla="*/ 554358 h 3348099"/>
              <a:gd name="connsiteX3" fmla="*/ 2545011 w 2545011"/>
              <a:gd name="connsiteY3" fmla="*/ 685595 h 3348099"/>
              <a:gd name="connsiteX4" fmla="*/ 2545011 w 2545011"/>
              <a:gd name="connsiteY4" fmla="*/ 2683643 h 3348099"/>
              <a:gd name="connsiteX5" fmla="*/ 2426475 w 2545011"/>
              <a:gd name="connsiteY5" fmla="*/ 2831811 h 3348099"/>
              <a:gd name="connsiteX6" fmla="*/ 62218 w 2545011"/>
              <a:gd name="connsiteY6" fmla="*/ 3348099 h 3348099"/>
              <a:gd name="connsiteX7" fmla="*/ 35801 w 2545011"/>
              <a:gd name="connsiteY7" fmla="*/ 2353592 h 3348099"/>
              <a:gd name="connsiteX8" fmla="*/ 54822 w 2545011"/>
              <a:gd name="connsiteY8" fmla="*/ 1015645 h 3348099"/>
              <a:gd name="connsiteX0" fmla="*/ 48625 w 2538814"/>
              <a:gd name="connsiteY0" fmla="*/ 1015645 h 3348099"/>
              <a:gd name="connsiteX1" fmla="*/ 30650 w 2538814"/>
              <a:gd name="connsiteY1" fmla="*/ 0 h 3348099"/>
              <a:gd name="connsiteX2" fmla="*/ 2420278 w 2538814"/>
              <a:gd name="connsiteY2" fmla="*/ 554358 h 3348099"/>
              <a:gd name="connsiteX3" fmla="*/ 2538814 w 2538814"/>
              <a:gd name="connsiteY3" fmla="*/ 685595 h 3348099"/>
              <a:gd name="connsiteX4" fmla="*/ 2538814 w 2538814"/>
              <a:gd name="connsiteY4" fmla="*/ 2683643 h 3348099"/>
              <a:gd name="connsiteX5" fmla="*/ 2420278 w 2538814"/>
              <a:gd name="connsiteY5" fmla="*/ 2831811 h 3348099"/>
              <a:gd name="connsiteX6" fmla="*/ 56021 w 2538814"/>
              <a:gd name="connsiteY6" fmla="*/ 3348099 h 3348099"/>
              <a:gd name="connsiteX7" fmla="*/ 29604 w 2538814"/>
              <a:gd name="connsiteY7" fmla="*/ 2353592 h 3348099"/>
              <a:gd name="connsiteX8" fmla="*/ 48625 w 2538814"/>
              <a:gd name="connsiteY8" fmla="*/ 1015645 h 3348099"/>
              <a:gd name="connsiteX0" fmla="*/ 48625 w 2538814"/>
              <a:gd name="connsiteY0" fmla="*/ 1015645 h 3348099"/>
              <a:gd name="connsiteX1" fmla="*/ 30650 w 2538814"/>
              <a:gd name="connsiteY1" fmla="*/ 0 h 3348099"/>
              <a:gd name="connsiteX2" fmla="*/ 2420278 w 2538814"/>
              <a:gd name="connsiteY2" fmla="*/ 554358 h 3348099"/>
              <a:gd name="connsiteX3" fmla="*/ 2538814 w 2538814"/>
              <a:gd name="connsiteY3" fmla="*/ 685595 h 3348099"/>
              <a:gd name="connsiteX4" fmla="*/ 2538814 w 2538814"/>
              <a:gd name="connsiteY4" fmla="*/ 2683643 h 3348099"/>
              <a:gd name="connsiteX5" fmla="*/ 2420278 w 2538814"/>
              <a:gd name="connsiteY5" fmla="*/ 2831811 h 3348099"/>
              <a:gd name="connsiteX6" fmla="*/ 56021 w 2538814"/>
              <a:gd name="connsiteY6" fmla="*/ 3348099 h 3348099"/>
              <a:gd name="connsiteX7" fmla="*/ 29604 w 2538814"/>
              <a:gd name="connsiteY7" fmla="*/ 2353592 h 3348099"/>
              <a:gd name="connsiteX8" fmla="*/ 48625 w 2538814"/>
              <a:gd name="connsiteY8" fmla="*/ 1015645 h 3348099"/>
              <a:gd name="connsiteX0" fmla="*/ 48625 w 2538814"/>
              <a:gd name="connsiteY0" fmla="*/ 1015645 h 3348099"/>
              <a:gd name="connsiteX1" fmla="*/ 30650 w 2538814"/>
              <a:gd name="connsiteY1" fmla="*/ 0 h 3348099"/>
              <a:gd name="connsiteX2" fmla="*/ 2420278 w 2538814"/>
              <a:gd name="connsiteY2" fmla="*/ 554358 h 3348099"/>
              <a:gd name="connsiteX3" fmla="*/ 2538814 w 2538814"/>
              <a:gd name="connsiteY3" fmla="*/ 685595 h 3348099"/>
              <a:gd name="connsiteX4" fmla="*/ 2538814 w 2538814"/>
              <a:gd name="connsiteY4" fmla="*/ 2683643 h 3348099"/>
              <a:gd name="connsiteX5" fmla="*/ 2420278 w 2538814"/>
              <a:gd name="connsiteY5" fmla="*/ 2831811 h 3348099"/>
              <a:gd name="connsiteX6" fmla="*/ 56021 w 2538814"/>
              <a:gd name="connsiteY6" fmla="*/ 3348099 h 3348099"/>
              <a:gd name="connsiteX7" fmla="*/ 156458 w 2538814"/>
              <a:gd name="connsiteY7" fmla="*/ 2353592 h 3348099"/>
              <a:gd name="connsiteX8" fmla="*/ 48625 w 2538814"/>
              <a:gd name="connsiteY8" fmla="*/ 1015645 h 3348099"/>
              <a:gd name="connsiteX0" fmla="*/ 165824 w 2510130"/>
              <a:gd name="connsiteY0" fmla="*/ 101564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27774 w 2510130"/>
              <a:gd name="connsiteY7" fmla="*/ 2353592 h 3348099"/>
              <a:gd name="connsiteX8" fmla="*/ 165824 w 2510130"/>
              <a:gd name="connsiteY8" fmla="*/ 1015645 h 3348099"/>
              <a:gd name="connsiteX0" fmla="*/ 165824 w 2510130"/>
              <a:gd name="connsiteY0" fmla="*/ 101564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27774 w 2510130"/>
              <a:gd name="connsiteY7" fmla="*/ 2353592 h 3348099"/>
              <a:gd name="connsiteX8" fmla="*/ 165824 w 2510130"/>
              <a:gd name="connsiteY8" fmla="*/ 1015645 h 3348099"/>
              <a:gd name="connsiteX0" fmla="*/ 165824 w 2510130"/>
              <a:gd name="connsiteY0" fmla="*/ 101564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27774 w 2510130"/>
              <a:gd name="connsiteY7" fmla="*/ 2353592 h 3348099"/>
              <a:gd name="connsiteX8" fmla="*/ 165824 w 2510130"/>
              <a:gd name="connsiteY8" fmla="*/ 1015645 h 3348099"/>
              <a:gd name="connsiteX0" fmla="*/ 165824 w 2510130"/>
              <a:gd name="connsiteY0" fmla="*/ 1015645 h 3265587"/>
              <a:gd name="connsiteX1" fmla="*/ 1966 w 2510130"/>
              <a:gd name="connsiteY1" fmla="*/ 0 h 3265587"/>
              <a:gd name="connsiteX2" fmla="*/ 2391594 w 2510130"/>
              <a:gd name="connsiteY2" fmla="*/ 554358 h 3265587"/>
              <a:gd name="connsiteX3" fmla="*/ 2510130 w 2510130"/>
              <a:gd name="connsiteY3" fmla="*/ 685595 h 3265587"/>
              <a:gd name="connsiteX4" fmla="*/ 2510130 w 2510130"/>
              <a:gd name="connsiteY4" fmla="*/ 2683643 h 3265587"/>
              <a:gd name="connsiteX5" fmla="*/ 2391594 w 2510130"/>
              <a:gd name="connsiteY5" fmla="*/ 2831811 h 3265587"/>
              <a:gd name="connsiteX6" fmla="*/ 338130 w 2510130"/>
              <a:gd name="connsiteY6" fmla="*/ 3265587 h 3265587"/>
              <a:gd name="connsiteX7" fmla="*/ 127774 w 2510130"/>
              <a:gd name="connsiteY7" fmla="*/ 2353592 h 3265587"/>
              <a:gd name="connsiteX8" fmla="*/ 165824 w 2510130"/>
              <a:gd name="connsiteY8" fmla="*/ 1015645 h 3265587"/>
              <a:gd name="connsiteX0" fmla="*/ 170201 w 2514507"/>
              <a:gd name="connsiteY0" fmla="*/ 1015645 h 3360794"/>
              <a:gd name="connsiteX1" fmla="*/ 6343 w 2514507"/>
              <a:gd name="connsiteY1" fmla="*/ 0 h 3360794"/>
              <a:gd name="connsiteX2" fmla="*/ 2395971 w 2514507"/>
              <a:gd name="connsiteY2" fmla="*/ 554358 h 3360794"/>
              <a:gd name="connsiteX3" fmla="*/ 2514507 w 2514507"/>
              <a:gd name="connsiteY3" fmla="*/ 685595 h 3360794"/>
              <a:gd name="connsiteX4" fmla="*/ 2514507 w 2514507"/>
              <a:gd name="connsiteY4" fmla="*/ 2683643 h 3360794"/>
              <a:gd name="connsiteX5" fmla="*/ 2395971 w 2514507"/>
              <a:gd name="connsiteY5" fmla="*/ 2831811 h 3360794"/>
              <a:gd name="connsiteX6" fmla="*/ 0 w 2514507"/>
              <a:gd name="connsiteY6" fmla="*/ 3360794 h 3360794"/>
              <a:gd name="connsiteX7" fmla="*/ 132151 w 2514507"/>
              <a:gd name="connsiteY7" fmla="*/ 2353592 h 3360794"/>
              <a:gd name="connsiteX8" fmla="*/ 170201 w 2514507"/>
              <a:gd name="connsiteY8" fmla="*/ 1015645 h 3360794"/>
              <a:gd name="connsiteX0" fmla="*/ 179707 w 2524013"/>
              <a:gd name="connsiteY0" fmla="*/ 1015645 h 3360794"/>
              <a:gd name="connsiteX1" fmla="*/ 15849 w 2524013"/>
              <a:gd name="connsiteY1" fmla="*/ 0 h 3360794"/>
              <a:gd name="connsiteX2" fmla="*/ 2405477 w 2524013"/>
              <a:gd name="connsiteY2" fmla="*/ 554358 h 3360794"/>
              <a:gd name="connsiteX3" fmla="*/ 2524013 w 2524013"/>
              <a:gd name="connsiteY3" fmla="*/ 685595 h 3360794"/>
              <a:gd name="connsiteX4" fmla="*/ 2524013 w 2524013"/>
              <a:gd name="connsiteY4" fmla="*/ 2683643 h 3360794"/>
              <a:gd name="connsiteX5" fmla="*/ 2405477 w 2524013"/>
              <a:gd name="connsiteY5" fmla="*/ 2831811 h 3360794"/>
              <a:gd name="connsiteX6" fmla="*/ 9506 w 2524013"/>
              <a:gd name="connsiteY6" fmla="*/ 3360794 h 3360794"/>
              <a:gd name="connsiteX7" fmla="*/ 2117 w 2524013"/>
              <a:gd name="connsiteY7" fmla="*/ 2353592 h 3360794"/>
              <a:gd name="connsiteX8" fmla="*/ 179707 w 2524013"/>
              <a:gd name="connsiteY8" fmla="*/ 1015645 h 3360794"/>
              <a:gd name="connsiteX0" fmla="*/ 48625 w 2570527"/>
              <a:gd name="connsiteY0" fmla="*/ 1015645 h 3360794"/>
              <a:gd name="connsiteX1" fmla="*/ 62363 w 2570527"/>
              <a:gd name="connsiteY1" fmla="*/ 0 h 3360794"/>
              <a:gd name="connsiteX2" fmla="*/ 2451991 w 2570527"/>
              <a:gd name="connsiteY2" fmla="*/ 554358 h 3360794"/>
              <a:gd name="connsiteX3" fmla="*/ 2570527 w 2570527"/>
              <a:gd name="connsiteY3" fmla="*/ 685595 h 3360794"/>
              <a:gd name="connsiteX4" fmla="*/ 2570527 w 2570527"/>
              <a:gd name="connsiteY4" fmla="*/ 2683643 h 3360794"/>
              <a:gd name="connsiteX5" fmla="*/ 2451991 w 2570527"/>
              <a:gd name="connsiteY5" fmla="*/ 2831811 h 3360794"/>
              <a:gd name="connsiteX6" fmla="*/ 56020 w 2570527"/>
              <a:gd name="connsiteY6" fmla="*/ 3360794 h 3360794"/>
              <a:gd name="connsiteX7" fmla="*/ 48631 w 2570527"/>
              <a:gd name="connsiteY7" fmla="*/ 2353592 h 3360794"/>
              <a:gd name="connsiteX8" fmla="*/ 48625 w 2570527"/>
              <a:gd name="connsiteY8" fmla="*/ 1015645 h 3360794"/>
              <a:gd name="connsiteX0" fmla="*/ 2111 w 2524013"/>
              <a:gd name="connsiteY0" fmla="*/ 1015645 h 3360794"/>
              <a:gd name="connsiteX1" fmla="*/ 15849 w 2524013"/>
              <a:gd name="connsiteY1" fmla="*/ 0 h 3360794"/>
              <a:gd name="connsiteX2" fmla="*/ 2405477 w 2524013"/>
              <a:gd name="connsiteY2" fmla="*/ 554358 h 3360794"/>
              <a:gd name="connsiteX3" fmla="*/ 2524013 w 2524013"/>
              <a:gd name="connsiteY3" fmla="*/ 685595 h 3360794"/>
              <a:gd name="connsiteX4" fmla="*/ 2524013 w 2524013"/>
              <a:gd name="connsiteY4" fmla="*/ 2683643 h 3360794"/>
              <a:gd name="connsiteX5" fmla="*/ 2405477 w 2524013"/>
              <a:gd name="connsiteY5" fmla="*/ 2831811 h 3360794"/>
              <a:gd name="connsiteX6" fmla="*/ 9506 w 2524013"/>
              <a:gd name="connsiteY6" fmla="*/ 3360794 h 3360794"/>
              <a:gd name="connsiteX7" fmla="*/ 2117 w 2524013"/>
              <a:gd name="connsiteY7" fmla="*/ 2353592 h 3360794"/>
              <a:gd name="connsiteX8" fmla="*/ 2111 w 2524013"/>
              <a:gd name="connsiteY8" fmla="*/ 1015645 h 3360794"/>
              <a:gd name="connsiteX0" fmla="*/ 2111 w 2524013"/>
              <a:gd name="connsiteY0" fmla="*/ 1015645 h 3360794"/>
              <a:gd name="connsiteX1" fmla="*/ 15849 w 2524013"/>
              <a:gd name="connsiteY1" fmla="*/ 0 h 3360794"/>
              <a:gd name="connsiteX2" fmla="*/ 2405477 w 2524013"/>
              <a:gd name="connsiteY2" fmla="*/ 554358 h 3360794"/>
              <a:gd name="connsiteX3" fmla="*/ 2524013 w 2524013"/>
              <a:gd name="connsiteY3" fmla="*/ 685595 h 3360794"/>
              <a:gd name="connsiteX4" fmla="*/ 2524013 w 2524013"/>
              <a:gd name="connsiteY4" fmla="*/ 2683643 h 3360794"/>
              <a:gd name="connsiteX5" fmla="*/ 2405477 w 2524013"/>
              <a:gd name="connsiteY5" fmla="*/ 2831811 h 3360794"/>
              <a:gd name="connsiteX6" fmla="*/ 9506 w 2524013"/>
              <a:gd name="connsiteY6" fmla="*/ 3360794 h 3360794"/>
              <a:gd name="connsiteX7" fmla="*/ 2117 w 2524013"/>
              <a:gd name="connsiteY7" fmla="*/ 2353592 h 3360794"/>
              <a:gd name="connsiteX8" fmla="*/ 2111 w 2524013"/>
              <a:gd name="connsiteY8" fmla="*/ 1015645 h 3360794"/>
              <a:gd name="connsiteX0" fmla="*/ 2111 w 2524013"/>
              <a:gd name="connsiteY0" fmla="*/ 1015645 h 3360794"/>
              <a:gd name="connsiteX1" fmla="*/ 15849 w 2524013"/>
              <a:gd name="connsiteY1" fmla="*/ 0 h 3360794"/>
              <a:gd name="connsiteX2" fmla="*/ 2405477 w 2524013"/>
              <a:gd name="connsiteY2" fmla="*/ 554358 h 3360794"/>
              <a:gd name="connsiteX3" fmla="*/ 2524013 w 2524013"/>
              <a:gd name="connsiteY3" fmla="*/ 685595 h 3360794"/>
              <a:gd name="connsiteX4" fmla="*/ 2524013 w 2524013"/>
              <a:gd name="connsiteY4" fmla="*/ 2683643 h 3360794"/>
              <a:gd name="connsiteX5" fmla="*/ 2405477 w 2524013"/>
              <a:gd name="connsiteY5" fmla="*/ 2831811 h 3360794"/>
              <a:gd name="connsiteX6" fmla="*/ 9506 w 2524013"/>
              <a:gd name="connsiteY6" fmla="*/ 3360794 h 3360794"/>
              <a:gd name="connsiteX7" fmla="*/ 2117 w 2524013"/>
              <a:gd name="connsiteY7" fmla="*/ 2353592 h 3360794"/>
              <a:gd name="connsiteX8" fmla="*/ 2111 w 2524013"/>
              <a:gd name="connsiteY8" fmla="*/ 1015645 h 3360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4013" h="3360794">
                <a:moveTo>
                  <a:pt x="2111" y="1015645"/>
                </a:moveTo>
                <a:cubicBezTo>
                  <a:pt x="2111" y="950179"/>
                  <a:pt x="13883" y="101600"/>
                  <a:pt x="15849" y="0"/>
                </a:cubicBezTo>
                <a:lnTo>
                  <a:pt x="2405477" y="554358"/>
                </a:lnTo>
                <a:cubicBezTo>
                  <a:pt x="2509043" y="579758"/>
                  <a:pt x="2524013" y="620129"/>
                  <a:pt x="2524013" y="685595"/>
                </a:cubicBezTo>
                <a:lnTo>
                  <a:pt x="2524013" y="2683643"/>
                </a:lnTo>
                <a:cubicBezTo>
                  <a:pt x="2524013" y="2749109"/>
                  <a:pt x="2505868" y="2803236"/>
                  <a:pt x="2405477" y="2831811"/>
                </a:cubicBezTo>
                <a:lnTo>
                  <a:pt x="9506" y="3360794"/>
                </a:lnTo>
                <a:cubicBezTo>
                  <a:pt x="4373" y="3113208"/>
                  <a:pt x="2117" y="2419058"/>
                  <a:pt x="2117" y="2353592"/>
                </a:cubicBezTo>
                <a:cubicBezTo>
                  <a:pt x="0" y="1746816"/>
                  <a:pt x="4228" y="1673199"/>
                  <a:pt x="2111" y="1015645"/>
                </a:cubicBezTo>
                <a:close/>
              </a:path>
            </a:pathLst>
          </a:cu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1800" dirty="0">
              <a:solidFill>
                <a:prstClr val="black"/>
              </a:solidFill>
              <a:latin typeface="Arial" pitchFamily="-80" charset="0"/>
              <a:ea typeface="ＭＳ Ｐゴシック" pitchFamily="-80" charset="-128"/>
              <a:cs typeface="ＭＳ Ｐゴシック" pitchFamily="-80" charset="-128"/>
            </a:endParaRPr>
          </a:p>
        </p:txBody>
      </p:sp>
      <p:sp>
        <p:nvSpPr>
          <p:cNvPr id="7" name="Freeform 6"/>
          <p:cNvSpPr/>
          <p:nvPr/>
        </p:nvSpPr>
        <p:spPr>
          <a:xfrm flipV="1">
            <a:off x="-54769" y="-27517"/>
            <a:ext cx="1950244" cy="3031068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94784"/>
              <a:gd name="connsiteY0" fmla="*/ 769976 h 2854420"/>
              <a:gd name="connsiteX1" fmla="*/ 2181669 w 2594784"/>
              <a:gd name="connsiteY1" fmla="*/ 284787 h 2854420"/>
              <a:gd name="connsiteX2" fmla="*/ 2535768 w 2594784"/>
              <a:gd name="connsiteY2" fmla="*/ 428272 h 2854420"/>
              <a:gd name="connsiteX3" fmla="*/ 2535768 w 2594784"/>
              <a:gd name="connsiteY3" fmla="*/ 2854420 h 2854420"/>
              <a:gd name="connsiteX4" fmla="*/ 4816 w 2594784"/>
              <a:gd name="connsiteY4" fmla="*/ 2397220 h 2854420"/>
              <a:gd name="connsiteX5" fmla="*/ 0 w 2594784"/>
              <a:gd name="connsiteY5" fmla="*/ 769976 h 2854420"/>
              <a:gd name="connsiteX0" fmla="*/ 0 w 2594784"/>
              <a:gd name="connsiteY0" fmla="*/ 769976 h 2854420"/>
              <a:gd name="connsiteX1" fmla="*/ 2181669 w 2594784"/>
              <a:gd name="connsiteY1" fmla="*/ 284787 h 2854420"/>
              <a:gd name="connsiteX2" fmla="*/ 2535768 w 2594784"/>
              <a:gd name="connsiteY2" fmla="*/ 428272 h 2854420"/>
              <a:gd name="connsiteX3" fmla="*/ 2535768 w 2594784"/>
              <a:gd name="connsiteY3" fmla="*/ 2854420 h 2854420"/>
              <a:gd name="connsiteX4" fmla="*/ 1909816 w 2594784"/>
              <a:gd name="connsiteY4" fmla="*/ 2854420 h 2854420"/>
              <a:gd name="connsiteX5" fmla="*/ 0 w 2594784"/>
              <a:gd name="connsiteY5" fmla="*/ 769976 h 2854420"/>
              <a:gd name="connsiteX0" fmla="*/ 72989 w 686573"/>
              <a:gd name="connsiteY0" fmla="*/ 617576 h 2854420"/>
              <a:gd name="connsiteX1" fmla="*/ 273458 w 686573"/>
              <a:gd name="connsiteY1" fmla="*/ 284787 h 2854420"/>
              <a:gd name="connsiteX2" fmla="*/ 627557 w 686573"/>
              <a:gd name="connsiteY2" fmla="*/ 428272 h 2854420"/>
              <a:gd name="connsiteX3" fmla="*/ 627557 w 686573"/>
              <a:gd name="connsiteY3" fmla="*/ 2854420 h 2854420"/>
              <a:gd name="connsiteX4" fmla="*/ 1605 w 686573"/>
              <a:gd name="connsiteY4" fmla="*/ 2854420 h 2854420"/>
              <a:gd name="connsiteX5" fmla="*/ 72989 w 686573"/>
              <a:gd name="connsiteY5" fmla="*/ 617576 h 2854420"/>
              <a:gd name="connsiteX0" fmla="*/ 0 w 689784"/>
              <a:gd name="connsiteY0" fmla="*/ 388976 h 2854420"/>
              <a:gd name="connsiteX1" fmla="*/ 276669 w 689784"/>
              <a:gd name="connsiteY1" fmla="*/ 284787 h 2854420"/>
              <a:gd name="connsiteX2" fmla="*/ 630768 w 689784"/>
              <a:gd name="connsiteY2" fmla="*/ 428272 h 2854420"/>
              <a:gd name="connsiteX3" fmla="*/ 630768 w 689784"/>
              <a:gd name="connsiteY3" fmla="*/ 2854420 h 2854420"/>
              <a:gd name="connsiteX4" fmla="*/ 4816 w 689784"/>
              <a:gd name="connsiteY4" fmla="*/ 2854420 h 2854420"/>
              <a:gd name="connsiteX5" fmla="*/ 0 w 689784"/>
              <a:gd name="connsiteY5" fmla="*/ 388976 h 2854420"/>
              <a:gd name="connsiteX0" fmla="*/ 0 w 757517"/>
              <a:gd name="connsiteY0" fmla="*/ 321243 h 2854420"/>
              <a:gd name="connsiteX1" fmla="*/ 344402 w 757517"/>
              <a:gd name="connsiteY1" fmla="*/ 284787 h 2854420"/>
              <a:gd name="connsiteX2" fmla="*/ 698501 w 757517"/>
              <a:gd name="connsiteY2" fmla="*/ 428272 h 2854420"/>
              <a:gd name="connsiteX3" fmla="*/ 698501 w 757517"/>
              <a:gd name="connsiteY3" fmla="*/ 2854420 h 2854420"/>
              <a:gd name="connsiteX4" fmla="*/ 72549 w 757517"/>
              <a:gd name="connsiteY4" fmla="*/ 2854420 h 2854420"/>
              <a:gd name="connsiteX5" fmla="*/ 0 w 757517"/>
              <a:gd name="connsiteY5" fmla="*/ 321243 h 2854420"/>
              <a:gd name="connsiteX0" fmla="*/ 0 w 827832"/>
              <a:gd name="connsiteY0" fmla="*/ 335354 h 2868531"/>
              <a:gd name="connsiteX1" fmla="*/ 517969 w 827832"/>
              <a:gd name="connsiteY1" fmla="*/ 214231 h 2868531"/>
              <a:gd name="connsiteX2" fmla="*/ 698501 w 827832"/>
              <a:gd name="connsiteY2" fmla="*/ 442383 h 2868531"/>
              <a:gd name="connsiteX3" fmla="*/ 698501 w 827832"/>
              <a:gd name="connsiteY3" fmla="*/ 2868531 h 2868531"/>
              <a:gd name="connsiteX4" fmla="*/ 72549 w 827832"/>
              <a:gd name="connsiteY4" fmla="*/ 2868531 h 2868531"/>
              <a:gd name="connsiteX5" fmla="*/ 0 w 827832"/>
              <a:gd name="connsiteY5" fmla="*/ 335354 h 2868531"/>
              <a:gd name="connsiteX0" fmla="*/ 0 w 827832"/>
              <a:gd name="connsiteY0" fmla="*/ 339588 h 2872765"/>
              <a:gd name="connsiteX1" fmla="*/ 517969 w 827832"/>
              <a:gd name="connsiteY1" fmla="*/ 218465 h 2872765"/>
              <a:gd name="connsiteX2" fmla="*/ 698501 w 827832"/>
              <a:gd name="connsiteY2" fmla="*/ 446617 h 2872765"/>
              <a:gd name="connsiteX3" fmla="*/ 698501 w 827832"/>
              <a:gd name="connsiteY3" fmla="*/ 2872765 h 2872765"/>
              <a:gd name="connsiteX4" fmla="*/ 72549 w 827832"/>
              <a:gd name="connsiteY4" fmla="*/ 2872765 h 2872765"/>
              <a:gd name="connsiteX5" fmla="*/ 0 w 827832"/>
              <a:gd name="connsiteY5" fmla="*/ 339588 h 2872765"/>
              <a:gd name="connsiteX0" fmla="*/ 0 w 827832"/>
              <a:gd name="connsiteY0" fmla="*/ 193089 h 2726266"/>
              <a:gd name="connsiteX1" fmla="*/ 517969 w 827832"/>
              <a:gd name="connsiteY1" fmla="*/ 71966 h 2726266"/>
              <a:gd name="connsiteX2" fmla="*/ 698501 w 827832"/>
              <a:gd name="connsiteY2" fmla="*/ 300118 h 2726266"/>
              <a:gd name="connsiteX3" fmla="*/ 698501 w 827832"/>
              <a:gd name="connsiteY3" fmla="*/ 2726266 h 2726266"/>
              <a:gd name="connsiteX4" fmla="*/ 72549 w 827832"/>
              <a:gd name="connsiteY4" fmla="*/ 2726266 h 2726266"/>
              <a:gd name="connsiteX5" fmla="*/ 0 w 827832"/>
              <a:gd name="connsiteY5" fmla="*/ 193089 h 2726266"/>
              <a:gd name="connsiteX0" fmla="*/ 0 w 728590"/>
              <a:gd name="connsiteY0" fmla="*/ 129589 h 2662766"/>
              <a:gd name="connsiteX1" fmla="*/ 517969 w 728590"/>
              <a:gd name="connsiteY1" fmla="*/ 8466 h 2662766"/>
              <a:gd name="connsiteX2" fmla="*/ 698501 w 728590"/>
              <a:gd name="connsiteY2" fmla="*/ 236618 h 2662766"/>
              <a:gd name="connsiteX3" fmla="*/ 698501 w 728590"/>
              <a:gd name="connsiteY3" fmla="*/ 2662766 h 2662766"/>
              <a:gd name="connsiteX4" fmla="*/ 72549 w 728590"/>
              <a:gd name="connsiteY4" fmla="*/ 2662766 h 2662766"/>
              <a:gd name="connsiteX5" fmla="*/ 0 w 728590"/>
              <a:gd name="connsiteY5" fmla="*/ 129589 h 2662766"/>
              <a:gd name="connsiteX0" fmla="*/ 0 w 728590"/>
              <a:gd name="connsiteY0" fmla="*/ 150756 h 2683933"/>
              <a:gd name="connsiteX1" fmla="*/ 517969 w 728590"/>
              <a:gd name="connsiteY1" fmla="*/ 29633 h 2683933"/>
              <a:gd name="connsiteX2" fmla="*/ 698501 w 728590"/>
              <a:gd name="connsiteY2" fmla="*/ 257785 h 2683933"/>
              <a:gd name="connsiteX3" fmla="*/ 698501 w 728590"/>
              <a:gd name="connsiteY3" fmla="*/ 2683933 h 2683933"/>
              <a:gd name="connsiteX4" fmla="*/ 72549 w 728590"/>
              <a:gd name="connsiteY4" fmla="*/ 2683933 h 2683933"/>
              <a:gd name="connsiteX5" fmla="*/ 0 w 728590"/>
              <a:gd name="connsiteY5" fmla="*/ 150756 h 2683933"/>
              <a:gd name="connsiteX0" fmla="*/ 0 w 728590"/>
              <a:gd name="connsiteY0" fmla="*/ 154989 h 2688166"/>
              <a:gd name="connsiteX1" fmla="*/ 517969 w 728590"/>
              <a:gd name="connsiteY1" fmla="*/ 33866 h 2688166"/>
              <a:gd name="connsiteX2" fmla="*/ 698501 w 728590"/>
              <a:gd name="connsiteY2" fmla="*/ 262018 h 2688166"/>
              <a:gd name="connsiteX3" fmla="*/ 698501 w 728590"/>
              <a:gd name="connsiteY3" fmla="*/ 2688166 h 2688166"/>
              <a:gd name="connsiteX4" fmla="*/ 72549 w 728590"/>
              <a:gd name="connsiteY4" fmla="*/ 2688166 h 2688166"/>
              <a:gd name="connsiteX5" fmla="*/ 0 w 728590"/>
              <a:gd name="connsiteY5" fmla="*/ 154989 h 2688166"/>
              <a:gd name="connsiteX0" fmla="*/ 0 w 728590"/>
              <a:gd name="connsiteY0" fmla="*/ 154989 h 2688166"/>
              <a:gd name="connsiteX1" fmla="*/ 517969 w 728590"/>
              <a:gd name="connsiteY1" fmla="*/ 33866 h 2688166"/>
              <a:gd name="connsiteX2" fmla="*/ 698501 w 728590"/>
              <a:gd name="connsiteY2" fmla="*/ 262018 h 2688166"/>
              <a:gd name="connsiteX3" fmla="*/ 698501 w 728590"/>
              <a:gd name="connsiteY3" fmla="*/ 2688166 h 2688166"/>
              <a:gd name="connsiteX4" fmla="*/ 72549 w 728590"/>
              <a:gd name="connsiteY4" fmla="*/ 2688166 h 2688166"/>
              <a:gd name="connsiteX5" fmla="*/ 0 w 728590"/>
              <a:gd name="connsiteY5" fmla="*/ 154989 h 2688166"/>
              <a:gd name="connsiteX0" fmla="*/ 0 w 711657"/>
              <a:gd name="connsiteY0" fmla="*/ 154989 h 2688166"/>
              <a:gd name="connsiteX1" fmla="*/ 517969 w 711657"/>
              <a:gd name="connsiteY1" fmla="*/ 33866 h 2688166"/>
              <a:gd name="connsiteX2" fmla="*/ 698501 w 711657"/>
              <a:gd name="connsiteY2" fmla="*/ 262018 h 2688166"/>
              <a:gd name="connsiteX3" fmla="*/ 698501 w 711657"/>
              <a:gd name="connsiteY3" fmla="*/ 2688166 h 2688166"/>
              <a:gd name="connsiteX4" fmla="*/ 72549 w 711657"/>
              <a:gd name="connsiteY4" fmla="*/ 2688166 h 2688166"/>
              <a:gd name="connsiteX5" fmla="*/ 0 w 711657"/>
              <a:gd name="connsiteY5" fmla="*/ 154989 h 2688166"/>
              <a:gd name="connsiteX0" fmla="*/ 0 w 711657"/>
              <a:gd name="connsiteY0" fmla="*/ 154989 h 2688166"/>
              <a:gd name="connsiteX1" fmla="*/ 517969 w 711657"/>
              <a:gd name="connsiteY1" fmla="*/ 33866 h 2688166"/>
              <a:gd name="connsiteX2" fmla="*/ 698501 w 711657"/>
              <a:gd name="connsiteY2" fmla="*/ 262018 h 2688166"/>
              <a:gd name="connsiteX3" fmla="*/ 698501 w 711657"/>
              <a:gd name="connsiteY3" fmla="*/ 1993899 h 2688166"/>
              <a:gd name="connsiteX4" fmla="*/ 72549 w 711657"/>
              <a:gd name="connsiteY4" fmla="*/ 2688166 h 2688166"/>
              <a:gd name="connsiteX5" fmla="*/ 0 w 711657"/>
              <a:gd name="connsiteY5" fmla="*/ 154989 h 2688166"/>
              <a:gd name="connsiteX0" fmla="*/ 0 w 711657"/>
              <a:gd name="connsiteY0" fmla="*/ 154989 h 1993899"/>
              <a:gd name="connsiteX1" fmla="*/ 517969 w 711657"/>
              <a:gd name="connsiteY1" fmla="*/ 33866 h 1993899"/>
              <a:gd name="connsiteX2" fmla="*/ 698501 w 711657"/>
              <a:gd name="connsiteY2" fmla="*/ 262018 h 1993899"/>
              <a:gd name="connsiteX3" fmla="*/ 698501 w 711657"/>
              <a:gd name="connsiteY3" fmla="*/ 1993899 h 1993899"/>
              <a:gd name="connsiteX4" fmla="*/ 326549 w 711657"/>
              <a:gd name="connsiteY4" fmla="*/ 1799166 h 1993899"/>
              <a:gd name="connsiteX5" fmla="*/ 0 w 711657"/>
              <a:gd name="connsiteY5" fmla="*/ 154989 h 1993899"/>
              <a:gd name="connsiteX0" fmla="*/ 0 w 711657"/>
              <a:gd name="connsiteY0" fmla="*/ 154989 h 1993899"/>
              <a:gd name="connsiteX1" fmla="*/ 517969 w 711657"/>
              <a:gd name="connsiteY1" fmla="*/ 33866 h 1993899"/>
              <a:gd name="connsiteX2" fmla="*/ 698501 w 711657"/>
              <a:gd name="connsiteY2" fmla="*/ 262018 h 1993899"/>
              <a:gd name="connsiteX3" fmla="*/ 698501 w 711657"/>
              <a:gd name="connsiteY3" fmla="*/ 1993899 h 1993899"/>
              <a:gd name="connsiteX4" fmla="*/ 106415 w 711657"/>
              <a:gd name="connsiteY4" fmla="*/ 1976966 h 1993899"/>
              <a:gd name="connsiteX5" fmla="*/ 0 w 711657"/>
              <a:gd name="connsiteY5" fmla="*/ 154989 h 1993899"/>
              <a:gd name="connsiteX0" fmla="*/ 30656 w 606847"/>
              <a:gd name="connsiteY0" fmla="*/ 1380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76966 h 1993899"/>
              <a:gd name="connsiteX5" fmla="*/ 30656 w 606847"/>
              <a:gd name="connsiteY5" fmla="*/ 138055 h 1993899"/>
              <a:gd name="connsiteX0" fmla="*/ 0 w 703191"/>
              <a:gd name="connsiteY0" fmla="*/ 163455 h 1993899"/>
              <a:gd name="connsiteX1" fmla="*/ 509503 w 703191"/>
              <a:gd name="connsiteY1" fmla="*/ 33866 h 1993899"/>
              <a:gd name="connsiteX2" fmla="*/ 690035 w 703191"/>
              <a:gd name="connsiteY2" fmla="*/ 262018 h 1993899"/>
              <a:gd name="connsiteX3" fmla="*/ 690035 w 703191"/>
              <a:gd name="connsiteY3" fmla="*/ 1993899 h 1993899"/>
              <a:gd name="connsiteX4" fmla="*/ 97949 w 703191"/>
              <a:gd name="connsiteY4" fmla="*/ 1976966 h 1993899"/>
              <a:gd name="connsiteX5" fmla="*/ 0 w 703191"/>
              <a:gd name="connsiteY5" fmla="*/ 163455 h 1993899"/>
              <a:gd name="connsiteX0" fmla="*/ 13723 w 606847"/>
              <a:gd name="connsiteY0" fmla="*/ 1634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76966 h 1993899"/>
              <a:gd name="connsiteX5" fmla="*/ 13723 w 606847"/>
              <a:gd name="connsiteY5" fmla="*/ 163455 h 1993899"/>
              <a:gd name="connsiteX0" fmla="*/ 13723 w 606847"/>
              <a:gd name="connsiteY0" fmla="*/ 1380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76966 h 1993899"/>
              <a:gd name="connsiteX5" fmla="*/ 13723 w 606847"/>
              <a:gd name="connsiteY5" fmla="*/ 138055 h 1993899"/>
              <a:gd name="connsiteX0" fmla="*/ 13723 w 606847"/>
              <a:gd name="connsiteY0" fmla="*/ 1380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38055 h 1993899"/>
              <a:gd name="connsiteX0" fmla="*/ 13723 w 606847"/>
              <a:gd name="connsiteY0" fmla="*/ 17192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71921 h 1993899"/>
              <a:gd name="connsiteX0" fmla="*/ 13723 w 606847"/>
              <a:gd name="connsiteY0" fmla="*/ 17192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71921 h 1993899"/>
              <a:gd name="connsiteX0" fmla="*/ 13723 w 606847"/>
              <a:gd name="connsiteY0" fmla="*/ 15287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52871 h 1993899"/>
              <a:gd name="connsiteX0" fmla="*/ 13723 w 606847"/>
              <a:gd name="connsiteY0" fmla="*/ 15287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0724 h 1993899"/>
              <a:gd name="connsiteX5" fmla="*/ 13723 w 606847"/>
              <a:gd name="connsiteY5" fmla="*/ 152871 h 1993899"/>
              <a:gd name="connsiteX0" fmla="*/ 13723 w 606847"/>
              <a:gd name="connsiteY0" fmla="*/ 15287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0724 h 1993899"/>
              <a:gd name="connsiteX5" fmla="*/ 13723 w 606847"/>
              <a:gd name="connsiteY5" fmla="*/ 152871 h 1993899"/>
              <a:gd name="connsiteX0" fmla="*/ 0 w 634399"/>
              <a:gd name="connsiteY0" fmla="*/ 162396 h 1993899"/>
              <a:gd name="connsiteX1" fmla="*/ 440711 w 634399"/>
              <a:gd name="connsiteY1" fmla="*/ 33866 h 1993899"/>
              <a:gd name="connsiteX2" fmla="*/ 621243 w 634399"/>
              <a:gd name="connsiteY2" fmla="*/ 262018 h 1993899"/>
              <a:gd name="connsiteX3" fmla="*/ 621243 w 634399"/>
              <a:gd name="connsiteY3" fmla="*/ 1993899 h 1993899"/>
              <a:gd name="connsiteX4" fmla="*/ 29157 w 634399"/>
              <a:gd name="connsiteY4" fmla="*/ 1990724 h 1993899"/>
              <a:gd name="connsiteX5" fmla="*/ 0 w 634399"/>
              <a:gd name="connsiteY5" fmla="*/ 162396 h 1993899"/>
              <a:gd name="connsiteX0" fmla="*/ 0 w 634399"/>
              <a:gd name="connsiteY0" fmla="*/ 143346 h 1993899"/>
              <a:gd name="connsiteX1" fmla="*/ 440711 w 634399"/>
              <a:gd name="connsiteY1" fmla="*/ 33866 h 1993899"/>
              <a:gd name="connsiteX2" fmla="*/ 621243 w 634399"/>
              <a:gd name="connsiteY2" fmla="*/ 262018 h 1993899"/>
              <a:gd name="connsiteX3" fmla="*/ 621243 w 634399"/>
              <a:gd name="connsiteY3" fmla="*/ 1993899 h 1993899"/>
              <a:gd name="connsiteX4" fmla="*/ 29157 w 634399"/>
              <a:gd name="connsiteY4" fmla="*/ 1990724 h 1993899"/>
              <a:gd name="connsiteX5" fmla="*/ 0 w 634399"/>
              <a:gd name="connsiteY5" fmla="*/ 143346 h 1993899"/>
              <a:gd name="connsiteX0" fmla="*/ 0 w 634399"/>
              <a:gd name="connsiteY0" fmla="*/ 117946 h 1993899"/>
              <a:gd name="connsiteX1" fmla="*/ 440711 w 634399"/>
              <a:gd name="connsiteY1" fmla="*/ 33866 h 1993899"/>
              <a:gd name="connsiteX2" fmla="*/ 621243 w 634399"/>
              <a:gd name="connsiteY2" fmla="*/ 262018 h 1993899"/>
              <a:gd name="connsiteX3" fmla="*/ 621243 w 634399"/>
              <a:gd name="connsiteY3" fmla="*/ 1993899 h 1993899"/>
              <a:gd name="connsiteX4" fmla="*/ 29157 w 634399"/>
              <a:gd name="connsiteY4" fmla="*/ 1990724 h 1993899"/>
              <a:gd name="connsiteX5" fmla="*/ 0 w 634399"/>
              <a:gd name="connsiteY5" fmla="*/ 117946 h 1993899"/>
              <a:gd name="connsiteX0" fmla="*/ 0 w 634399"/>
              <a:gd name="connsiteY0" fmla="*/ 117946 h 2235199"/>
              <a:gd name="connsiteX1" fmla="*/ 440711 w 634399"/>
              <a:gd name="connsiteY1" fmla="*/ 33866 h 2235199"/>
              <a:gd name="connsiteX2" fmla="*/ 621243 w 634399"/>
              <a:gd name="connsiteY2" fmla="*/ 262018 h 2235199"/>
              <a:gd name="connsiteX3" fmla="*/ 621244 w 634399"/>
              <a:gd name="connsiteY3" fmla="*/ 2235199 h 2235199"/>
              <a:gd name="connsiteX4" fmla="*/ 29157 w 634399"/>
              <a:gd name="connsiteY4" fmla="*/ 1990724 h 2235199"/>
              <a:gd name="connsiteX5" fmla="*/ 0 w 634399"/>
              <a:gd name="connsiteY5" fmla="*/ 117946 h 2235199"/>
              <a:gd name="connsiteX0" fmla="*/ 1969451 w 2603850"/>
              <a:gd name="connsiteY0" fmla="*/ 117946 h 2235199"/>
              <a:gd name="connsiteX1" fmla="*/ 2410162 w 2603850"/>
              <a:gd name="connsiteY1" fmla="*/ 33866 h 2235199"/>
              <a:gd name="connsiteX2" fmla="*/ 2590694 w 2603850"/>
              <a:gd name="connsiteY2" fmla="*/ 262018 h 2235199"/>
              <a:gd name="connsiteX3" fmla="*/ 2590695 w 2603850"/>
              <a:gd name="connsiteY3" fmla="*/ 2235199 h 2235199"/>
              <a:gd name="connsiteX4" fmla="*/ 1605 w 2603850"/>
              <a:gd name="connsiteY4" fmla="*/ 2232024 h 2235199"/>
              <a:gd name="connsiteX5" fmla="*/ 1969451 w 2603850"/>
              <a:gd name="connsiteY5" fmla="*/ 117946 h 2235199"/>
              <a:gd name="connsiteX0" fmla="*/ 36046 w 2603850"/>
              <a:gd name="connsiteY0" fmla="*/ 587845 h 2235199"/>
              <a:gd name="connsiteX1" fmla="*/ 2410162 w 2603850"/>
              <a:gd name="connsiteY1" fmla="*/ 33866 h 2235199"/>
              <a:gd name="connsiteX2" fmla="*/ 2590694 w 2603850"/>
              <a:gd name="connsiteY2" fmla="*/ 262018 h 2235199"/>
              <a:gd name="connsiteX3" fmla="*/ 2590695 w 2603850"/>
              <a:gd name="connsiteY3" fmla="*/ 2235199 h 2235199"/>
              <a:gd name="connsiteX4" fmla="*/ 1605 w 2603850"/>
              <a:gd name="connsiteY4" fmla="*/ 2232024 h 2235199"/>
              <a:gd name="connsiteX5" fmla="*/ 36046 w 2603850"/>
              <a:gd name="connsiteY5" fmla="*/ 587845 h 2235199"/>
              <a:gd name="connsiteX0" fmla="*/ 36046 w 2603850"/>
              <a:gd name="connsiteY0" fmla="*/ 587845 h 2251074"/>
              <a:gd name="connsiteX1" fmla="*/ 2410162 w 2603850"/>
              <a:gd name="connsiteY1" fmla="*/ 33866 h 2251074"/>
              <a:gd name="connsiteX2" fmla="*/ 2590694 w 2603850"/>
              <a:gd name="connsiteY2" fmla="*/ 262018 h 2251074"/>
              <a:gd name="connsiteX3" fmla="*/ 2590695 w 2603850"/>
              <a:gd name="connsiteY3" fmla="*/ 2235199 h 2251074"/>
              <a:gd name="connsiteX4" fmla="*/ 1605 w 2603850"/>
              <a:gd name="connsiteY4" fmla="*/ 2251074 h 2251074"/>
              <a:gd name="connsiteX5" fmla="*/ 36046 w 2603850"/>
              <a:gd name="connsiteY5" fmla="*/ 587845 h 2251074"/>
              <a:gd name="connsiteX0" fmla="*/ 36046 w 2603850"/>
              <a:gd name="connsiteY0" fmla="*/ 587845 h 2273299"/>
              <a:gd name="connsiteX1" fmla="*/ 2410162 w 2603850"/>
              <a:gd name="connsiteY1" fmla="*/ 33866 h 2273299"/>
              <a:gd name="connsiteX2" fmla="*/ 2590694 w 2603850"/>
              <a:gd name="connsiteY2" fmla="*/ 262018 h 2273299"/>
              <a:gd name="connsiteX3" fmla="*/ 2590696 w 2603850"/>
              <a:gd name="connsiteY3" fmla="*/ 2273299 h 2273299"/>
              <a:gd name="connsiteX4" fmla="*/ 1605 w 2603850"/>
              <a:gd name="connsiteY4" fmla="*/ 2251074 h 2273299"/>
              <a:gd name="connsiteX5" fmla="*/ 36046 w 2603850"/>
              <a:gd name="connsiteY5" fmla="*/ 587845 h 2273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03850" h="2273299">
                <a:moveTo>
                  <a:pt x="36046" y="587845"/>
                </a:moveTo>
                <a:lnTo>
                  <a:pt x="2410162" y="33866"/>
                </a:lnTo>
                <a:cubicBezTo>
                  <a:pt x="2576092" y="0"/>
                  <a:pt x="2590238" y="52468"/>
                  <a:pt x="2590694" y="262018"/>
                </a:cubicBezTo>
                <a:cubicBezTo>
                  <a:pt x="2603850" y="704401"/>
                  <a:pt x="2590696" y="1599483"/>
                  <a:pt x="2590696" y="2273299"/>
                </a:cubicBezTo>
                <a:lnTo>
                  <a:pt x="1605" y="2251074"/>
                </a:lnTo>
                <a:cubicBezTo>
                  <a:pt x="0" y="1708659"/>
                  <a:pt x="37651" y="1130260"/>
                  <a:pt x="36046" y="587845"/>
                </a:cubicBezTo>
                <a:close/>
              </a:path>
            </a:pathLst>
          </a:custGeom>
          <a:solidFill>
            <a:srgbClr val="5797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7" y="3002585"/>
            <a:ext cx="4006965" cy="1960033"/>
          </a:xfrm>
        </p:spPr>
        <p:txBody>
          <a:bodyPr anchor="t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7" y="5367732"/>
            <a:ext cx="3492615" cy="25008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accent1"/>
                </a:solidFill>
                <a:latin typeface="Arial MT Md It"/>
                <a:cs typeface="Arial MT Md It"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72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Montefiore_croppe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6" t="7129" r="14345" b="13515"/>
          <a:stretch>
            <a:fillRect/>
          </a:stretch>
        </p:blipFill>
        <p:spPr bwMode="auto">
          <a:xfrm>
            <a:off x="6" y="18"/>
            <a:ext cx="1889522" cy="7473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Monte PPT Shap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>
          <a:xfrm>
            <a:off x="-15477" y="6237819"/>
            <a:ext cx="1901429" cy="2912533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7" name="Picture 13" descr="monte logo 2.wm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9" y="1005423"/>
            <a:ext cx="1999060" cy="59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7" y="3002585"/>
            <a:ext cx="4006965" cy="1960033"/>
          </a:xfrm>
        </p:spPr>
        <p:txBody>
          <a:bodyPr anchor="t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7" y="5367732"/>
            <a:ext cx="3492615" cy="25008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accent1"/>
                </a:solidFill>
                <a:latin typeface="Arial MT Md It"/>
                <a:cs typeface="Arial MT Md It"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00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8756996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79"/>
          <a:stretch>
            <a:fillRect/>
          </a:stretch>
        </p:blipFill>
        <p:spPr bwMode="auto">
          <a:xfrm>
            <a:off x="-19045" y="1"/>
            <a:ext cx="1980010" cy="6993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Monte PPT Shap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>
          <a:xfrm>
            <a:off x="-15477" y="6237819"/>
            <a:ext cx="1901429" cy="2912533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7" name="Picture 13" descr="monte logo 2.wm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9" y="1005423"/>
            <a:ext cx="1999060" cy="59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7" y="3002585"/>
            <a:ext cx="4006965" cy="1960033"/>
          </a:xfrm>
        </p:spPr>
        <p:txBody>
          <a:bodyPr anchor="t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7" y="5367732"/>
            <a:ext cx="3492615" cy="25008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accent1"/>
                </a:solidFill>
                <a:latin typeface="Arial MT Md It"/>
                <a:cs typeface="Arial MT Md It"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80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8040317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6" r="19582"/>
          <a:stretch>
            <a:fillRect/>
          </a:stretch>
        </p:blipFill>
        <p:spPr bwMode="auto">
          <a:xfrm>
            <a:off x="-19049" y="18"/>
            <a:ext cx="1990725" cy="6963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Monte PPT Shap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>
          <a:xfrm>
            <a:off x="-15477" y="6237819"/>
            <a:ext cx="1901429" cy="2912533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7" name="Picture 13" descr="monte logo 2.wm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9" y="1005423"/>
            <a:ext cx="1999060" cy="59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7" y="3002585"/>
            <a:ext cx="4006965" cy="1960033"/>
          </a:xfrm>
        </p:spPr>
        <p:txBody>
          <a:bodyPr anchor="t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7" y="5367732"/>
            <a:ext cx="3492615" cy="25008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accent1"/>
                </a:solidFill>
                <a:latin typeface="Arial MT Md It"/>
                <a:cs typeface="Arial MT Md It"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44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Einstein_ResearchLab_18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8" r="19287"/>
          <a:stretch>
            <a:fillRect/>
          </a:stretch>
        </p:blipFill>
        <p:spPr bwMode="auto">
          <a:xfrm>
            <a:off x="-19049" y="1"/>
            <a:ext cx="1933575" cy="689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Monte PPT Shap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>
          <a:xfrm>
            <a:off x="-15477" y="6237819"/>
            <a:ext cx="1901429" cy="2912533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7" name="Picture 13" descr="monte logo 2.wm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9" y="1005423"/>
            <a:ext cx="1999060" cy="59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7" y="3002585"/>
            <a:ext cx="4006965" cy="1960033"/>
          </a:xfrm>
        </p:spPr>
        <p:txBody>
          <a:bodyPr anchor="t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7" y="5367732"/>
            <a:ext cx="3492615" cy="25008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accent1"/>
                </a:solidFill>
                <a:latin typeface="Arial MT Md It"/>
                <a:cs typeface="Arial MT Md It"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1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IMG_003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05"/>
          <a:stretch>
            <a:fillRect/>
          </a:stretch>
        </p:blipFill>
        <p:spPr bwMode="auto">
          <a:xfrm>
            <a:off x="-19049" y="1"/>
            <a:ext cx="1924050" cy="7044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Monte PPT Shap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>
          <a:xfrm>
            <a:off x="-15477" y="6237819"/>
            <a:ext cx="1901429" cy="2912533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7" name="Picture 13" descr="monte logo 2.wm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9" y="1005423"/>
            <a:ext cx="1999060" cy="59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7" y="3002585"/>
            <a:ext cx="4006965" cy="1960033"/>
          </a:xfrm>
        </p:spPr>
        <p:txBody>
          <a:bodyPr anchor="t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7" y="5367732"/>
            <a:ext cx="3492615" cy="25008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accent1"/>
                </a:solidFill>
                <a:latin typeface="Arial MT Md It"/>
                <a:cs typeface="Arial MT Md It"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369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F8AF77FE-4F7A-4172-A1CB-ACE8EF9649A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95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 bwMode="auto">
          <a:xfrm>
            <a:off x="-10714" y="2567535"/>
            <a:ext cx="446485" cy="3094567"/>
          </a:xfrm>
          <a:custGeom>
            <a:avLst/>
            <a:gdLst>
              <a:gd name="connsiteX0" fmla="*/ 0 w 711200"/>
              <a:gd name="connsiteY0" fmla="*/ 118536 h 2057400"/>
              <a:gd name="connsiteX1" fmla="*/ 118536 w 711200"/>
              <a:gd name="connsiteY1" fmla="*/ 0 h 2057400"/>
              <a:gd name="connsiteX2" fmla="*/ 592664 w 711200"/>
              <a:gd name="connsiteY2" fmla="*/ 0 h 2057400"/>
              <a:gd name="connsiteX3" fmla="*/ 711200 w 711200"/>
              <a:gd name="connsiteY3" fmla="*/ 118536 h 2057400"/>
              <a:gd name="connsiteX4" fmla="*/ 711200 w 711200"/>
              <a:gd name="connsiteY4" fmla="*/ 1938864 h 2057400"/>
              <a:gd name="connsiteX5" fmla="*/ 592664 w 711200"/>
              <a:gd name="connsiteY5" fmla="*/ 2057400 h 2057400"/>
              <a:gd name="connsiteX6" fmla="*/ 118536 w 711200"/>
              <a:gd name="connsiteY6" fmla="*/ 2057400 h 2057400"/>
              <a:gd name="connsiteX7" fmla="*/ 0 w 711200"/>
              <a:gd name="connsiteY7" fmla="*/ 1938864 h 2057400"/>
              <a:gd name="connsiteX8" fmla="*/ 0 w 711200"/>
              <a:gd name="connsiteY8" fmla="*/ 118536 h 2057400"/>
              <a:gd name="connsiteX0" fmla="*/ 0 w 711200"/>
              <a:gd name="connsiteY0" fmla="*/ 228603 h 2167467"/>
              <a:gd name="connsiteX1" fmla="*/ 118536 w 711200"/>
              <a:gd name="connsiteY1" fmla="*/ 0 h 2167467"/>
              <a:gd name="connsiteX2" fmla="*/ 592664 w 711200"/>
              <a:gd name="connsiteY2" fmla="*/ 110067 h 2167467"/>
              <a:gd name="connsiteX3" fmla="*/ 711200 w 711200"/>
              <a:gd name="connsiteY3" fmla="*/ 228603 h 2167467"/>
              <a:gd name="connsiteX4" fmla="*/ 711200 w 711200"/>
              <a:gd name="connsiteY4" fmla="*/ 2048931 h 2167467"/>
              <a:gd name="connsiteX5" fmla="*/ 592664 w 711200"/>
              <a:gd name="connsiteY5" fmla="*/ 2167467 h 2167467"/>
              <a:gd name="connsiteX6" fmla="*/ 118536 w 711200"/>
              <a:gd name="connsiteY6" fmla="*/ 2167467 h 2167467"/>
              <a:gd name="connsiteX7" fmla="*/ 0 w 711200"/>
              <a:gd name="connsiteY7" fmla="*/ 2048931 h 2167467"/>
              <a:gd name="connsiteX8" fmla="*/ 0 w 711200"/>
              <a:gd name="connsiteY8" fmla="*/ 228603 h 2167467"/>
              <a:gd name="connsiteX0" fmla="*/ 0 w 711200"/>
              <a:gd name="connsiteY0" fmla="*/ 228603 h 2167467"/>
              <a:gd name="connsiteX1" fmla="*/ 118536 w 711200"/>
              <a:gd name="connsiteY1" fmla="*/ 0 h 2167467"/>
              <a:gd name="connsiteX2" fmla="*/ 592664 w 711200"/>
              <a:gd name="connsiteY2" fmla="*/ 110067 h 2167467"/>
              <a:gd name="connsiteX3" fmla="*/ 711200 w 711200"/>
              <a:gd name="connsiteY3" fmla="*/ 228603 h 2167467"/>
              <a:gd name="connsiteX4" fmla="*/ 711200 w 711200"/>
              <a:gd name="connsiteY4" fmla="*/ 2048931 h 2167467"/>
              <a:gd name="connsiteX5" fmla="*/ 592664 w 711200"/>
              <a:gd name="connsiteY5" fmla="*/ 2167467 h 2167467"/>
              <a:gd name="connsiteX6" fmla="*/ 118536 w 711200"/>
              <a:gd name="connsiteY6" fmla="*/ 2167467 h 2167467"/>
              <a:gd name="connsiteX7" fmla="*/ 0 w 711200"/>
              <a:gd name="connsiteY7" fmla="*/ 2048931 h 2167467"/>
              <a:gd name="connsiteX8" fmla="*/ 0 w 711200"/>
              <a:gd name="connsiteY8" fmla="*/ 228603 h 2167467"/>
              <a:gd name="connsiteX0" fmla="*/ 0 w 711200"/>
              <a:gd name="connsiteY0" fmla="*/ 228603 h 2167467"/>
              <a:gd name="connsiteX1" fmla="*/ 118536 w 711200"/>
              <a:gd name="connsiteY1" fmla="*/ 0 h 2167467"/>
              <a:gd name="connsiteX2" fmla="*/ 592664 w 711200"/>
              <a:gd name="connsiteY2" fmla="*/ 110067 h 2167467"/>
              <a:gd name="connsiteX3" fmla="*/ 711200 w 711200"/>
              <a:gd name="connsiteY3" fmla="*/ 228603 h 2167467"/>
              <a:gd name="connsiteX4" fmla="*/ 711200 w 711200"/>
              <a:gd name="connsiteY4" fmla="*/ 2048931 h 2167467"/>
              <a:gd name="connsiteX5" fmla="*/ 592664 w 711200"/>
              <a:gd name="connsiteY5" fmla="*/ 2167467 h 2167467"/>
              <a:gd name="connsiteX6" fmla="*/ 118536 w 711200"/>
              <a:gd name="connsiteY6" fmla="*/ 2167467 h 2167467"/>
              <a:gd name="connsiteX7" fmla="*/ 0 w 711200"/>
              <a:gd name="connsiteY7" fmla="*/ 2048931 h 2167467"/>
              <a:gd name="connsiteX8" fmla="*/ 0 w 711200"/>
              <a:gd name="connsiteY8" fmla="*/ 228603 h 21674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67467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256367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0193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321733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97366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123825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97366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123825 w 711200"/>
              <a:gd name="connsiteY8" fmla="*/ 228603 h 2319867"/>
              <a:gd name="connsiteX0" fmla="*/ 123825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97366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123825 w 711200"/>
              <a:gd name="connsiteY8" fmla="*/ 228603 h 2319867"/>
              <a:gd name="connsiteX0" fmla="*/ 70755 w 658130"/>
              <a:gd name="connsiteY0" fmla="*/ 228603 h 2319867"/>
              <a:gd name="connsiteX1" fmla="*/ 65466 w 658130"/>
              <a:gd name="connsiteY1" fmla="*/ 0 h 2319867"/>
              <a:gd name="connsiteX2" fmla="*/ 539594 w 658130"/>
              <a:gd name="connsiteY2" fmla="*/ 97366 h 2319867"/>
              <a:gd name="connsiteX3" fmla="*/ 658130 w 658130"/>
              <a:gd name="connsiteY3" fmla="*/ 228603 h 2319867"/>
              <a:gd name="connsiteX4" fmla="*/ 658130 w 658130"/>
              <a:gd name="connsiteY4" fmla="*/ 2048931 h 2319867"/>
              <a:gd name="connsiteX5" fmla="*/ 539594 w 658130"/>
              <a:gd name="connsiteY5" fmla="*/ 2197100 h 2319867"/>
              <a:gd name="connsiteX6" fmla="*/ 65466 w 658130"/>
              <a:gd name="connsiteY6" fmla="*/ 2319867 h 2319867"/>
              <a:gd name="connsiteX7" fmla="*/ 77105 w 658130"/>
              <a:gd name="connsiteY7" fmla="*/ 2048931 h 2319867"/>
              <a:gd name="connsiteX8" fmla="*/ 70755 w 658130"/>
              <a:gd name="connsiteY8" fmla="*/ 228603 h 2319867"/>
              <a:gd name="connsiteX0" fmla="*/ 7255 w 594630"/>
              <a:gd name="connsiteY0" fmla="*/ 228603 h 2319867"/>
              <a:gd name="connsiteX1" fmla="*/ 1966 w 594630"/>
              <a:gd name="connsiteY1" fmla="*/ 0 h 2319867"/>
              <a:gd name="connsiteX2" fmla="*/ 476094 w 594630"/>
              <a:gd name="connsiteY2" fmla="*/ 97366 h 2319867"/>
              <a:gd name="connsiteX3" fmla="*/ 594630 w 594630"/>
              <a:gd name="connsiteY3" fmla="*/ 228603 h 2319867"/>
              <a:gd name="connsiteX4" fmla="*/ 594630 w 594630"/>
              <a:gd name="connsiteY4" fmla="*/ 2048931 h 2319867"/>
              <a:gd name="connsiteX5" fmla="*/ 476094 w 594630"/>
              <a:gd name="connsiteY5" fmla="*/ 2197100 h 2319867"/>
              <a:gd name="connsiteX6" fmla="*/ 1966 w 594630"/>
              <a:gd name="connsiteY6" fmla="*/ 2319867 h 2319867"/>
              <a:gd name="connsiteX7" fmla="*/ 13605 w 594630"/>
              <a:gd name="connsiteY7" fmla="*/ 2048931 h 2319867"/>
              <a:gd name="connsiteX8" fmla="*/ 7255 w 594630"/>
              <a:gd name="connsiteY8" fmla="*/ 228603 h 2319867"/>
              <a:gd name="connsiteX0" fmla="*/ 7255 w 594630"/>
              <a:gd name="connsiteY0" fmla="*/ 228603 h 2319867"/>
              <a:gd name="connsiteX1" fmla="*/ 1966 w 594630"/>
              <a:gd name="connsiteY1" fmla="*/ 0 h 2319867"/>
              <a:gd name="connsiteX2" fmla="*/ 476094 w 594630"/>
              <a:gd name="connsiteY2" fmla="*/ 97366 h 2319867"/>
              <a:gd name="connsiteX3" fmla="*/ 594630 w 594630"/>
              <a:gd name="connsiteY3" fmla="*/ 228603 h 2319867"/>
              <a:gd name="connsiteX4" fmla="*/ 594630 w 594630"/>
              <a:gd name="connsiteY4" fmla="*/ 2048931 h 2319867"/>
              <a:gd name="connsiteX5" fmla="*/ 476094 w 594630"/>
              <a:gd name="connsiteY5" fmla="*/ 2197100 h 2319867"/>
              <a:gd name="connsiteX6" fmla="*/ 1966 w 594630"/>
              <a:gd name="connsiteY6" fmla="*/ 2319867 h 2319867"/>
              <a:gd name="connsiteX7" fmla="*/ 13605 w 594630"/>
              <a:gd name="connsiteY7" fmla="*/ 2048931 h 2319867"/>
              <a:gd name="connsiteX8" fmla="*/ 7255 w 594630"/>
              <a:gd name="connsiteY8" fmla="*/ 228603 h 231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4630" h="2319867">
                <a:moveTo>
                  <a:pt x="7255" y="228603"/>
                </a:moveTo>
                <a:cubicBezTo>
                  <a:pt x="7255" y="163137"/>
                  <a:pt x="0" y="101600"/>
                  <a:pt x="1966" y="0"/>
                </a:cubicBezTo>
                <a:lnTo>
                  <a:pt x="476094" y="97366"/>
                </a:lnTo>
                <a:cubicBezTo>
                  <a:pt x="579660" y="122766"/>
                  <a:pt x="594630" y="163137"/>
                  <a:pt x="594630" y="228603"/>
                </a:cubicBezTo>
                <a:lnTo>
                  <a:pt x="594630" y="2048931"/>
                </a:lnTo>
                <a:cubicBezTo>
                  <a:pt x="594630" y="2114397"/>
                  <a:pt x="576485" y="2168525"/>
                  <a:pt x="476094" y="2197100"/>
                </a:cubicBezTo>
                <a:lnTo>
                  <a:pt x="1966" y="2319867"/>
                </a:lnTo>
                <a:cubicBezTo>
                  <a:pt x="3175" y="2211917"/>
                  <a:pt x="13605" y="2114397"/>
                  <a:pt x="13605" y="2048931"/>
                </a:cubicBezTo>
                <a:cubicBezTo>
                  <a:pt x="11488" y="1442155"/>
                  <a:pt x="9372" y="835379"/>
                  <a:pt x="7255" y="228603"/>
                </a:cubicBezTo>
                <a:close/>
              </a:path>
            </a:pathLst>
          </a:cu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1800" dirty="0">
              <a:solidFill>
                <a:prstClr val="black"/>
              </a:solidFill>
              <a:latin typeface="Arial" pitchFamily="-80" charset="0"/>
              <a:ea typeface="ＭＳ Ｐゴシック" pitchFamily="-80" charset="-128"/>
              <a:cs typeface="ＭＳ Ｐゴシック" pitchFamily="-80" charset="-128"/>
            </a:endParaRPr>
          </a:p>
        </p:txBody>
      </p:sp>
      <p:sp>
        <p:nvSpPr>
          <p:cNvPr id="5" name="Freeform 4"/>
          <p:cNvSpPr/>
          <p:nvPr/>
        </p:nvSpPr>
        <p:spPr>
          <a:xfrm flipV="1">
            <a:off x="-27385" y="-10584"/>
            <a:ext cx="475060" cy="2658535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94784"/>
              <a:gd name="connsiteY0" fmla="*/ 769976 h 2854420"/>
              <a:gd name="connsiteX1" fmla="*/ 2181669 w 2594784"/>
              <a:gd name="connsiteY1" fmla="*/ 284787 h 2854420"/>
              <a:gd name="connsiteX2" fmla="*/ 2535768 w 2594784"/>
              <a:gd name="connsiteY2" fmla="*/ 428272 h 2854420"/>
              <a:gd name="connsiteX3" fmla="*/ 2535768 w 2594784"/>
              <a:gd name="connsiteY3" fmla="*/ 2854420 h 2854420"/>
              <a:gd name="connsiteX4" fmla="*/ 4816 w 2594784"/>
              <a:gd name="connsiteY4" fmla="*/ 2397220 h 2854420"/>
              <a:gd name="connsiteX5" fmla="*/ 0 w 2594784"/>
              <a:gd name="connsiteY5" fmla="*/ 769976 h 2854420"/>
              <a:gd name="connsiteX0" fmla="*/ 0 w 2594784"/>
              <a:gd name="connsiteY0" fmla="*/ 769976 h 2854420"/>
              <a:gd name="connsiteX1" fmla="*/ 2181669 w 2594784"/>
              <a:gd name="connsiteY1" fmla="*/ 284787 h 2854420"/>
              <a:gd name="connsiteX2" fmla="*/ 2535768 w 2594784"/>
              <a:gd name="connsiteY2" fmla="*/ 428272 h 2854420"/>
              <a:gd name="connsiteX3" fmla="*/ 2535768 w 2594784"/>
              <a:gd name="connsiteY3" fmla="*/ 2854420 h 2854420"/>
              <a:gd name="connsiteX4" fmla="*/ 1909816 w 2594784"/>
              <a:gd name="connsiteY4" fmla="*/ 2854420 h 2854420"/>
              <a:gd name="connsiteX5" fmla="*/ 0 w 2594784"/>
              <a:gd name="connsiteY5" fmla="*/ 769976 h 2854420"/>
              <a:gd name="connsiteX0" fmla="*/ 72989 w 686573"/>
              <a:gd name="connsiteY0" fmla="*/ 617576 h 2854420"/>
              <a:gd name="connsiteX1" fmla="*/ 273458 w 686573"/>
              <a:gd name="connsiteY1" fmla="*/ 284787 h 2854420"/>
              <a:gd name="connsiteX2" fmla="*/ 627557 w 686573"/>
              <a:gd name="connsiteY2" fmla="*/ 428272 h 2854420"/>
              <a:gd name="connsiteX3" fmla="*/ 627557 w 686573"/>
              <a:gd name="connsiteY3" fmla="*/ 2854420 h 2854420"/>
              <a:gd name="connsiteX4" fmla="*/ 1605 w 686573"/>
              <a:gd name="connsiteY4" fmla="*/ 2854420 h 2854420"/>
              <a:gd name="connsiteX5" fmla="*/ 72989 w 686573"/>
              <a:gd name="connsiteY5" fmla="*/ 617576 h 2854420"/>
              <a:gd name="connsiteX0" fmla="*/ 0 w 689784"/>
              <a:gd name="connsiteY0" fmla="*/ 388976 h 2854420"/>
              <a:gd name="connsiteX1" fmla="*/ 276669 w 689784"/>
              <a:gd name="connsiteY1" fmla="*/ 284787 h 2854420"/>
              <a:gd name="connsiteX2" fmla="*/ 630768 w 689784"/>
              <a:gd name="connsiteY2" fmla="*/ 428272 h 2854420"/>
              <a:gd name="connsiteX3" fmla="*/ 630768 w 689784"/>
              <a:gd name="connsiteY3" fmla="*/ 2854420 h 2854420"/>
              <a:gd name="connsiteX4" fmla="*/ 4816 w 689784"/>
              <a:gd name="connsiteY4" fmla="*/ 2854420 h 2854420"/>
              <a:gd name="connsiteX5" fmla="*/ 0 w 689784"/>
              <a:gd name="connsiteY5" fmla="*/ 388976 h 2854420"/>
              <a:gd name="connsiteX0" fmla="*/ 0 w 757517"/>
              <a:gd name="connsiteY0" fmla="*/ 321243 h 2854420"/>
              <a:gd name="connsiteX1" fmla="*/ 344402 w 757517"/>
              <a:gd name="connsiteY1" fmla="*/ 284787 h 2854420"/>
              <a:gd name="connsiteX2" fmla="*/ 698501 w 757517"/>
              <a:gd name="connsiteY2" fmla="*/ 428272 h 2854420"/>
              <a:gd name="connsiteX3" fmla="*/ 698501 w 757517"/>
              <a:gd name="connsiteY3" fmla="*/ 2854420 h 2854420"/>
              <a:gd name="connsiteX4" fmla="*/ 72549 w 757517"/>
              <a:gd name="connsiteY4" fmla="*/ 2854420 h 2854420"/>
              <a:gd name="connsiteX5" fmla="*/ 0 w 757517"/>
              <a:gd name="connsiteY5" fmla="*/ 321243 h 2854420"/>
              <a:gd name="connsiteX0" fmla="*/ 0 w 827832"/>
              <a:gd name="connsiteY0" fmla="*/ 335354 h 2868531"/>
              <a:gd name="connsiteX1" fmla="*/ 517969 w 827832"/>
              <a:gd name="connsiteY1" fmla="*/ 214231 h 2868531"/>
              <a:gd name="connsiteX2" fmla="*/ 698501 w 827832"/>
              <a:gd name="connsiteY2" fmla="*/ 442383 h 2868531"/>
              <a:gd name="connsiteX3" fmla="*/ 698501 w 827832"/>
              <a:gd name="connsiteY3" fmla="*/ 2868531 h 2868531"/>
              <a:gd name="connsiteX4" fmla="*/ 72549 w 827832"/>
              <a:gd name="connsiteY4" fmla="*/ 2868531 h 2868531"/>
              <a:gd name="connsiteX5" fmla="*/ 0 w 827832"/>
              <a:gd name="connsiteY5" fmla="*/ 335354 h 2868531"/>
              <a:gd name="connsiteX0" fmla="*/ 0 w 827832"/>
              <a:gd name="connsiteY0" fmla="*/ 339588 h 2872765"/>
              <a:gd name="connsiteX1" fmla="*/ 517969 w 827832"/>
              <a:gd name="connsiteY1" fmla="*/ 218465 h 2872765"/>
              <a:gd name="connsiteX2" fmla="*/ 698501 w 827832"/>
              <a:gd name="connsiteY2" fmla="*/ 446617 h 2872765"/>
              <a:gd name="connsiteX3" fmla="*/ 698501 w 827832"/>
              <a:gd name="connsiteY3" fmla="*/ 2872765 h 2872765"/>
              <a:gd name="connsiteX4" fmla="*/ 72549 w 827832"/>
              <a:gd name="connsiteY4" fmla="*/ 2872765 h 2872765"/>
              <a:gd name="connsiteX5" fmla="*/ 0 w 827832"/>
              <a:gd name="connsiteY5" fmla="*/ 339588 h 2872765"/>
              <a:gd name="connsiteX0" fmla="*/ 0 w 827832"/>
              <a:gd name="connsiteY0" fmla="*/ 193089 h 2726266"/>
              <a:gd name="connsiteX1" fmla="*/ 517969 w 827832"/>
              <a:gd name="connsiteY1" fmla="*/ 71966 h 2726266"/>
              <a:gd name="connsiteX2" fmla="*/ 698501 w 827832"/>
              <a:gd name="connsiteY2" fmla="*/ 300118 h 2726266"/>
              <a:gd name="connsiteX3" fmla="*/ 698501 w 827832"/>
              <a:gd name="connsiteY3" fmla="*/ 2726266 h 2726266"/>
              <a:gd name="connsiteX4" fmla="*/ 72549 w 827832"/>
              <a:gd name="connsiteY4" fmla="*/ 2726266 h 2726266"/>
              <a:gd name="connsiteX5" fmla="*/ 0 w 827832"/>
              <a:gd name="connsiteY5" fmla="*/ 193089 h 2726266"/>
              <a:gd name="connsiteX0" fmla="*/ 0 w 728590"/>
              <a:gd name="connsiteY0" fmla="*/ 129589 h 2662766"/>
              <a:gd name="connsiteX1" fmla="*/ 517969 w 728590"/>
              <a:gd name="connsiteY1" fmla="*/ 8466 h 2662766"/>
              <a:gd name="connsiteX2" fmla="*/ 698501 w 728590"/>
              <a:gd name="connsiteY2" fmla="*/ 236618 h 2662766"/>
              <a:gd name="connsiteX3" fmla="*/ 698501 w 728590"/>
              <a:gd name="connsiteY3" fmla="*/ 2662766 h 2662766"/>
              <a:gd name="connsiteX4" fmla="*/ 72549 w 728590"/>
              <a:gd name="connsiteY4" fmla="*/ 2662766 h 2662766"/>
              <a:gd name="connsiteX5" fmla="*/ 0 w 728590"/>
              <a:gd name="connsiteY5" fmla="*/ 129589 h 2662766"/>
              <a:gd name="connsiteX0" fmla="*/ 0 w 728590"/>
              <a:gd name="connsiteY0" fmla="*/ 150756 h 2683933"/>
              <a:gd name="connsiteX1" fmla="*/ 517969 w 728590"/>
              <a:gd name="connsiteY1" fmla="*/ 29633 h 2683933"/>
              <a:gd name="connsiteX2" fmla="*/ 698501 w 728590"/>
              <a:gd name="connsiteY2" fmla="*/ 257785 h 2683933"/>
              <a:gd name="connsiteX3" fmla="*/ 698501 w 728590"/>
              <a:gd name="connsiteY3" fmla="*/ 2683933 h 2683933"/>
              <a:gd name="connsiteX4" fmla="*/ 72549 w 728590"/>
              <a:gd name="connsiteY4" fmla="*/ 2683933 h 2683933"/>
              <a:gd name="connsiteX5" fmla="*/ 0 w 728590"/>
              <a:gd name="connsiteY5" fmla="*/ 150756 h 2683933"/>
              <a:gd name="connsiteX0" fmla="*/ 0 w 728590"/>
              <a:gd name="connsiteY0" fmla="*/ 154989 h 2688166"/>
              <a:gd name="connsiteX1" fmla="*/ 517969 w 728590"/>
              <a:gd name="connsiteY1" fmla="*/ 33866 h 2688166"/>
              <a:gd name="connsiteX2" fmla="*/ 698501 w 728590"/>
              <a:gd name="connsiteY2" fmla="*/ 262018 h 2688166"/>
              <a:gd name="connsiteX3" fmla="*/ 698501 w 728590"/>
              <a:gd name="connsiteY3" fmla="*/ 2688166 h 2688166"/>
              <a:gd name="connsiteX4" fmla="*/ 72549 w 728590"/>
              <a:gd name="connsiteY4" fmla="*/ 2688166 h 2688166"/>
              <a:gd name="connsiteX5" fmla="*/ 0 w 728590"/>
              <a:gd name="connsiteY5" fmla="*/ 154989 h 2688166"/>
              <a:gd name="connsiteX0" fmla="*/ 0 w 728590"/>
              <a:gd name="connsiteY0" fmla="*/ 154989 h 2688166"/>
              <a:gd name="connsiteX1" fmla="*/ 517969 w 728590"/>
              <a:gd name="connsiteY1" fmla="*/ 33866 h 2688166"/>
              <a:gd name="connsiteX2" fmla="*/ 698501 w 728590"/>
              <a:gd name="connsiteY2" fmla="*/ 262018 h 2688166"/>
              <a:gd name="connsiteX3" fmla="*/ 698501 w 728590"/>
              <a:gd name="connsiteY3" fmla="*/ 2688166 h 2688166"/>
              <a:gd name="connsiteX4" fmla="*/ 72549 w 728590"/>
              <a:gd name="connsiteY4" fmla="*/ 2688166 h 2688166"/>
              <a:gd name="connsiteX5" fmla="*/ 0 w 728590"/>
              <a:gd name="connsiteY5" fmla="*/ 154989 h 2688166"/>
              <a:gd name="connsiteX0" fmla="*/ 0 w 711657"/>
              <a:gd name="connsiteY0" fmla="*/ 154989 h 2688166"/>
              <a:gd name="connsiteX1" fmla="*/ 517969 w 711657"/>
              <a:gd name="connsiteY1" fmla="*/ 33866 h 2688166"/>
              <a:gd name="connsiteX2" fmla="*/ 698501 w 711657"/>
              <a:gd name="connsiteY2" fmla="*/ 262018 h 2688166"/>
              <a:gd name="connsiteX3" fmla="*/ 698501 w 711657"/>
              <a:gd name="connsiteY3" fmla="*/ 2688166 h 2688166"/>
              <a:gd name="connsiteX4" fmla="*/ 72549 w 711657"/>
              <a:gd name="connsiteY4" fmla="*/ 2688166 h 2688166"/>
              <a:gd name="connsiteX5" fmla="*/ 0 w 711657"/>
              <a:gd name="connsiteY5" fmla="*/ 154989 h 2688166"/>
              <a:gd name="connsiteX0" fmla="*/ 0 w 711657"/>
              <a:gd name="connsiteY0" fmla="*/ 154989 h 2688166"/>
              <a:gd name="connsiteX1" fmla="*/ 517969 w 711657"/>
              <a:gd name="connsiteY1" fmla="*/ 33866 h 2688166"/>
              <a:gd name="connsiteX2" fmla="*/ 698501 w 711657"/>
              <a:gd name="connsiteY2" fmla="*/ 262018 h 2688166"/>
              <a:gd name="connsiteX3" fmla="*/ 698501 w 711657"/>
              <a:gd name="connsiteY3" fmla="*/ 1993899 h 2688166"/>
              <a:gd name="connsiteX4" fmla="*/ 72549 w 711657"/>
              <a:gd name="connsiteY4" fmla="*/ 2688166 h 2688166"/>
              <a:gd name="connsiteX5" fmla="*/ 0 w 711657"/>
              <a:gd name="connsiteY5" fmla="*/ 154989 h 2688166"/>
              <a:gd name="connsiteX0" fmla="*/ 0 w 711657"/>
              <a:gd name="connsiteY0" fmla="*/ 154989 h 1993899"/>
              <a:gd name="connsiteX1" fmla="*/ 517969 w 711657"/>
              <a:gd name="connsiteY1" fmla="*/ 33866 h 1993899"/>
              <a:gd name="connsiteX2" fmla="*/ 698501 w 711657"/>
              <a:gd name="connsiteY2" fmla="*/ 262018 h 1993899"/>
              <a:gd name="connsiteX3" fmla="*/ 698501 w 711657"/>
              <a:gd name="connsiteY3" fmla="*/ 1993899 h 1993899"/>
              <a:gd name="connsiteX4" fmla="*/ 326549 w 711657"/>
              <a:gd name="connsiteY4" fmla="*/ 1799166 h 1993899"/>
              <a:gd name="connsiteX5" fmla="*/ 0 w 711657"/>
              <a:gd name="connsiteY5" fmla="*/ 154989 h 1993899"/>
              <a:gd name="connsiteX0" fmla="*/ 0 w 711657"/>
              <a:gd name="connsiteY0" fmla="*/ 154989 h 1993899"/>
              <a:gd name="connsiteX1" fmla="*/ 517969 w 711657"/>
              <a:gd name="connsiteY1" fmla="*/ 33866 h 1993899"/>
              <a:gd name="connsiteX2" fmla="*/ 698501 w 711657"/>
              <a:gd name="connsiteY2" fmla="*/ 262018 h 1993899"/>
              <a:gd name="connsiteX3" fmla="*/ 698501 w 711657"/>
              <a:gd name="connsiteY3" fmla="*/ 1993899 h 1993899"/>
              <a:gd name="connsiteX4" fmla="*/ 106415 w 711657"/>
              <a:gd name="connsiteY4" fmla="*/ 1976966 h 1993899"/>
              <a:gd name="connsiteX5" fmla="*/ 0 w 711657"/>
              <a:gd name="connsiteY5" fmla="*/ 154989 h 1993899"/>
              <a:gd name="connsiteX0" fmla="*/ 30656 w 606847"/>
              <a:gd name="connsiteY0" fmla="*/ 1380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76966 h 1993899"/>
              <a:gd name="connsiteX5" fmla="*/ 30656 w 606847"/>
              <a:gd name="connsiteY5" fmla="*/ 138055 h 1993899"/>
              <a:gd name="connsiteX0" fmla="*/ 0 w 703191"/>
              <a:gd name="connsiteY0" fmla="*/ 163455 h 1993899"/>
              <a:gd name="connsiteX1" fmla="*/ 509503 w 703191"/>
              <a:gd name="connsiteY1" fmla="*/ 33866 h 1993899"/>
              <a:gd name="connsiteX2" fmla="*/ 690035 w 703191"/>
              <a:gd name="connsiteY2" fmla="*/ 262018 h 1993899"/>
              <a:gd name="connsiteX3" fmla="*/ 690035 w 703191"/>
              <a:gd name="connsiteY3" fmla="*/ 1993899 h 1993899"/>
              <a:gd name="connsiteX4" fmla="*/ 97949 w 703191"/>
              <a:gd name="connsiteY4" fmla="*/ 1976966 h 1993899"/>
              <a:gd name="connsiteX5" fmla="*/ 0 w 703191"/>
              <a:gd name="connsiteY5" fmla="*/ 163455 h 1993899"/>
              <a:gd name="connsiteX0" fmla="*/ 13723 w 606847"/>
              <a:gd name="connsiteY0" fmla="*/ 1634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76966 h 1993899"/>
              <a:gd name="connsiteX5" fmla="*/ 13723 w 606847"/>
              <a:gd name="connsiteY5" fmla="*/ 163455 h 1993899"/>
              <a:gd name="connsiteX0" fmla="*/ 13723 w 606847"/>
              <a:gd name="connsiteY0" fmla="*/ 1380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76966 h 1993899"/>
              <a:gd name="connsiteX5" fmla="*/ 13723 w 606847"/>
              <a:gd name="connsiteY5" fmla="*/ 138055 h 1993899"/>
              <a:gd name="connsiteX0" fmla="*/ 13723 w 606847"/>
              <a:gd name="connsiteY0" fmla="*/ 1380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38055 h 1993899"/>
              <a:gd name="connsiteX0" fmla="*/ 13723 w 606847"/>
              <a:gd name="connsiteY0" fmla="*/ 17192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71921 h 1993899"/>
              <a:gd name="connsiteX0" fmla="*/ 13723 w 606847"/>
              <a:gd name="connsiteY0" fmla="*/ 17192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71921 h 1993899"/>
              <a:gd name="connsiteX0" fmla="*/ 13723 w 606847"/>
              <a:gd name="connsiteY0" fmla="*/ 15287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52871 h 1993899"/>
              <a:gd name="connsiteX0" fmla="*/ 13723 w 606847"/>
              <a:gd name="connsiteY0" fmla="*/ 15287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0724 h 1993899"/>
              <a:gd name="connsiteX5" fmla="*/ 13723 w 606847"/>
              <a:gd name="connsiteY5" fmla="*/ 152871 h 1993899"/>
              <a:gd name="connsiteX0" fmla="*/ 13723 w 606847"/>
              <a:gd name="connsiteY0" fmla="*/ 15287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0724 h 1993899"/>
              <a:gd name="connsiteX5" fmla="*/ 13723 w 606847"/>
              <a:gd name="connsiteY5" fmla="*/ 152871 h 1993899"/>
              <a:gd name="connsiteX0" fmla="*/ 0 w 634399"/>
              <a:gd name="connsiteY0" fmla="*/ 162396 h 1993899"/>
              <a:gd name="connsiteX1" fmla="*/ 440711 w 634399"/>
              <a:gd name="connsiteY1" fmla="*/ 33866 h 1993899"/>
              <a:gd name="connsiteX2" fmla="*/ 621243 w 634399"/>
              <a:gd name="connsiteY2" fmla="*/ 262018 h 1993899"/>
              <a:gd name="connsiteX3" fmla="*/ 621243 w 634399"/>
              <a:gd name="connsiteY3" fmla="*/ 1993899 h 1993899"/>
              <a:gd name="connsiteX4" fmla="*/ 29157 w 634399"/>
              <a:gd name="connsiteY4" fmla="*/ 1990724 h 1993899"/>
              <a:gd name="connsiteX5" fmla="*/ 0 w 634399"/>
              <a:gd name="connsiteY5" fmla="*/ 162396 h 1993899"/>
              <a:gd name="connsiteX0" fmla="*/ 0 w 634399"/>
              <a:gd name="connsiteY0" fmla="*/ 143346 h 1993899"/>
              <a:gd name="connsiteX1" fmla="*/ 440711 w 634399"/>
              <a:gd name="connsiteY1" fmla="*/ 33866 h 1993899"/>
              <a:gd name="connsiteX2" fmla="*/ 621243 w 634399"/>
              <a:gd name="connsiteY2" fmla="*/ 262018 h 1993899"/>
              <a:gd name="connsiteX3" fmla="*/ 621243 w 634399"/>
              <a:gd name="connsiteY3" fmla="*/ 1993899 h 1993899"/>
              <a:gd name="connsiteX4" fmla="*/ 29157 w 634399"/>
              <a:gd name="connsiteY4" fmla="*/ 1990724 h 1993899"/>
              <a:gd name="connsiteX5" fmla="*/ 0 w 634399"/>
              <a:gd name="connsiteY5" fmla="*/ 143346 h 1993899"/>
              <a:gd name="connsiteX0" fmla="*/ 0 w 634399"/>
              <a:gd name="connsiteY0" fmla="*/ 117946 h 1993899"/>
              <a:gd name="connsiteX1" fmla="*/ 440711 w 634399"/>
              <a:gd name="connsiteY1" fmla="*/ 33866 h 1993899"/>
              <a:gd name="connsiteX2" fmla="*/ 621243 w 634399"/>
              <a:gd name="connsiteY2" fmla="*/ 262018 h 1993899"/>
              <a:gd name="connsiteX3" fmla="*/ 621243 w 634399"/>
              <a:gd name="connsiteY3" fmla="*/ 1993899 h 1993899"/>
              <a:gd name="connsiteX4" fmla="*/ 29157 w 634399"/>
              <a:gd name="connsiteY4" fmla="*/ 1990724 h 1993899"/>
              <a:gd name="connsiteX5" fmla="*/ 0 w 634399"/>
              <a:gd name="connsiteY5" fmla="*/ 117946 h 1993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4399" h="1993899">
                <a:moveTo>
                  <a:pt x="0" y="117946"/>
                </a:moveTo>
                <a:lnTo>
                  <a:pt x="440711" y="33866"/>
                </a:lnTo>
                <a:cubicBezTo>
                  <a:pt x="606641" y="0"/>
                  <a:pt x="620787" y="52468"/>
                  <a:pt x="621243" y="262018"/>
                </a:cubicBezTo>
                <a:cubicBezTo>
                  <a:pt x="634399" y="704401"/>
                  <a:pt x="621243" y="1320083"/>
                  <a:pt x="621243" y="1993899"/>
                </a:cubicBezTo>
                <a:lnTo>
                  <a:pt x="29157" y="1990724"/>
                </a:lnTo>
                <a:cubicBezTo>
                  <a:pt x="27552" y="1448309"/>
                  <a:pt x="1605" y="660361"/>
                  <a:pt x="0" y="117946"/>
                </a:cubicBezTo>
                <a:close/>
              </a:path>
            </a:pathLst>
          </a:custGeom>
          <a:solidFill>
            <a:srgbClr val="5797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-3570" y="5577435"/>
            <a:ext cx="451247" cy="3583516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94784"/>
              <a:gd name="connsiteY0" fmla="*/ 769976 h 2854420"/>
              <a:gd name="connsiteX1" fmla="*/ 2181669 w 2594784"/>
              <a:gd name="connsiteY1" fmla="*/ 284787 h 2854420"/>
              <a:gd name="connsiteX2" fmla="*/ 2535768 w 2594784"/>
              <a:gd name="connsiteY2" fmla="*/ 428272 h 2854420"/>
              <a:gd name="connsiteX3" fmla="*/ 2535768 w 2594784"/>
              <a:gd name="connsiteY3" fmla="*/ 2854420 h 2854420"/>
              <a:gd name="connsiteX4" fmla="*/ 4816 w 2594784"/>
              <a:gd name="connsiteY4" fmla="*/ 2397220 h 2854420"/>
              <a:gd name="connsiteX5" fmla="*/ 0 w 2594784"/>
              <a:gd name="connsiteY5" fmla="*/ 769976 h 2854420"/>
              <a:gd name="connsiteX0" fmla="*/ 0 w 2594784"/>
              <a:gd name="connsiteY0" fmla="*/ 769976 h 2854420"/>
              <a:gd name="connsiteX1" fmla="*/ 2181669 w 2594784"/>
              <a:gd name="connsiteY1" fmla="*/ 284787 h 2854420"/>
              <a:gd name="connsiteX2" fmla="*/ 2535768 w 2594784"/>
              <a:gd name="connsiteY2" fmla="*/ 428272 h 2854420"/>
              <a:gd name="connsiteX3" fmla="*/ 2535768 w 2594784"/>
              <a:gd name="connsiteY3" fmla="*/ 2854420 h 2854420"/>
              <a:gd name="connsiteX4" fmla="*/ 1909816 w 2594784"/>
              <a:gd name="connsiteY4" fmla="*/ 2854420 h 2854420"/>
              <a:gd name="connsiteX5" fmla="*/ 0 w 2594784"/>
              <a:gd name="connsiteY5" fmla="*/ 769976 h 2854420"/>
              <a:gd name="connsiteX0" fmla="*/ 72989 w 686573"/>
              <a:gd name="connsiteY0" fmla="*/ 617576 h 2854420"/>
              <a:gd name="connsiteX1" fmla="*/ 273458 w 686573"/>
              <a:gd name="connsiteY1" fmla="*/ 284787 h 2854420"/>
              <a:gd name="connsiteX2" fmla="*/ 627557 w 686573"/>
              <a:gd name="connsiteY2" fmla="*/ 428272 h 2854420"/>
              <a:gd name="connsiteX3" fmla="*/ 627557 w 686573"/>
              <a:gd name="connsiteY3" fmla="*/ 2854420 h 2854420"/>
              <a:gd name="connsiteX4" fmla="*/ 1605 w 686573"/>
              <a:gd name="connsiteY4" fmla="*/ 2854420 h 2854420"/>
              <a:gd name="connsiteX5" fmla="*/ 72989 w 686573"/>
              <a:gd name="connsiteY5" fmla="*/ 617576 h 2854420"/>
              <a:gd name="connsiteX0" fmla="*/ 0 w 689784"/>
              <a:gd name="connsiteY0" fmla="*/ 388976 h 2854420"/>
              <a:gd name="connsiteX1" fmla="*/ 276669 w 689784"/>
              <a:gd name="connsiteY1" fmla="*/ 284787 h 2854420"/>
              <a:gd name="connsiteX2" fmla="*/ 630768 w 689784"/>
              <a:gd name="connsiteY2" fmla="*/ 428272 h 2854420"/>
              <a:gd name="connsiteX3" fmla="*/ 630768 w 689784"/>
              <a:gd name="connsiteY3" fmla="*/ 2854420 h 2854420"/>
              <a:gd name="connsiteX4" fmla="*/ 4816 w 689784"/>
              <a:gd name="connsiteY4" fmla="*/ 2854420 h 2854420"/>
              <a:gd name="connsiteX5" fmla="*/ 0 w 689784"/>
              <a:gd name="connsiteY5" fmla="*/ 388976 h 2854420"/>
              <a:gd name="connsiteX0" fmla="*/ 0 w 757517"/>
              <a:gd name="connsiteY0" fmla="*/ 321243 h 2854420"/>
              <a:gd name="connsiteX1" fmla="*/ 344402 w 757517"/>
              <a:gd name="connsiteY1" fmla="*/ 284787 h 2854420"/>
              <a:gd name="connsiteX2" fmla="*/ 698501 w 757517"/>
              <a:gd name="connsiteY2" fmla="*/ 428272 h 2854420"/>
              <a:gd name="connsiteX3" fmla="*/ 698501 w 757517"/>
              <a:gd name="connsiteY3" fmla="*/ 2854420 h 2854420"/>
              <a:gd name="connsiteX4" fmla="*/ 72549 w 757517"/>
              <a:gd name="connsiteY4" fmla="*/ 2854420 h 2854420"/>
              <a:gd name="connsiteX5" fmla="*/ 0 w 757517"/>
              <a:gd name="connsiteY5" fmla="*/ 321243 h 2854420"/>
              <a:gd name="connsiteX0" fmla="*/ 0 w 827832"/>
              <a:gd name="connsiteY0" fmla="*/ 335354 h 2868531"/>
              <a:gd name="connsiteX1" fmla="*/ 517969 w 827832"/>
              <a:gd name="connsiteY1" fmla="*/ 214231 h 2868531"/>
              <a:gd name="connsiteX2" fmla="*/ 698501 w 827832"/>
              <a:gd name="connsiteY2" fmla="*/ 442383 h 2868531"/>
              <a:gd name="connsiteX3" fmla="*/ 698501 w 827832"/>
              <a:gd name="connsiteY3" fmla="*/ 2868531 h 2868531"/>
              <a:gd name="connsiteX4" fmla="*/ 72549 w 827832"/>
              <a:gd name="connsiteY4" fmla="*/ 2868531 h 2868531"/>
              <a:gd name="connsiteX5" fmla="*/ 0 w 827832"/>
              <a:gd name="connsiteY5" fmla="*/ 335354 h 2868531"/>
              <a:gd name="connsiteX0" fmla="*/ 0 w 827832"/>
              <a:gd name="connsiteY0" fmla="*/ 339588 h 2872765"/>
              <a:gd name="connsiteX1" fmla="*/ 517969 w 827832"/>
              <a:gd name="connsiteY1" fmla="*/ 218465 h 2872765"/>
              <a:gd name="connsiteX2" fmla="*/ 698501 w 827832"/>
              <a:gd name="connsiteY2" fmla="*/ 446617 h 2872765"/>
              <a:gd name="connsiteX3" fmla="*/ 698501 w 827832"/>
              <a:gd name="connsiteY3" fmla="*/ 2872765 h 2872765"/>
              <a:gd name="connsiteX4" fmla="*/ 72549 w 827832"/>
              <a:gd name="connsiteY4" fmla="*/ 2872765 h 2872765"/>
              <a:gd name="connsiteX5" fmla="*/ 0 w 827832"/>
              <a:gd name="connsiteY5" fmla="*/ 339588 h 2872765"/>
              <a:gd name="connsiteX0" fmla="*/ 0 w 827832"/>
              <a:gd name="connsiteY0" fmla="*/ 193089 h 2726266"/>
              <a:gd name="connsiteX1" fmla="*/ 517969 w 827832"/>
              <a:gd name="connsiteY1" fmla="*/ 71966 h 2726266"/>
              <a:gd name="connsiteX2" fmla="*/ 698501 w 827832"/>
              <a:gd name="connsiteY2" fmla="*/ 300118 h 2726266"/>
              <a:gd name="connsiteX3" fmla="*/ 698501 w 827832"/>
              <a:gd name="connsiteY3" fmla="*/ 2726266 h 2726266"/>
              <a:gd name="connsiteX4" fmla="*/ 72549 w 827832"/>
              <a:gd name="connsiteY4" fmla="*/ 2726266 h 2726266"/>
              <a:gd name="connsiteX5" fmla="*/ 0 w 827832"/>
              <a:gd name="connsiteY5" fmla="*/ 193089 h 2726266"/>
              <a:gd name="connsiteX0" fmla="*/ 0 w 728590"/>
              <a:gd name="connsiteY0" fmla="*/ 129589 h 2662766"/>
              <a:gd name="connsiteX1" fmla="*/ 517969 w 728590"/>
              <a:gd name="connsiteY1" fmla="*/ 8466 h 2662766"/>
              <a:gd name="connsiteX2" fmla="*/ 698501 w 728590"/>
              <a:gd name="connsiteY2" fmla="*/ 236618 h 2662766"/>
              <a:gd name="connsiteX3" fmla="*/ 698501 w 728590"/>
              <a:gd name="connsiteY3" fmla="*/ 2662766 h 2662766"/>
              <a:gd name="connsiteX4" fmla="*/ 72549 w 728590"/>
              <a:gd name="connsiteY4" fmla="*/ 2662766 h 2662766"/>
              <a:gd name="connsiteX5" fmla="*/ 0 w 728590"/>
              <a:gd name="connsiteY5" fmla="*/ 129589 h 2662766"/>
              <a:gd name="connsiteX0" fmla="*/ 0 w 728590"/>
              <a:gd name="connsiteY0" fmla="*/ 150756 h 2683933"/>
              <a:gd name="connsiteX1" fmla="*/ 517969 w 728590"/>
              <a:gd name="connsiteY1" fmla="*/ 29633 h 2683933"/>
              <a:gd name="connsiteX2" fmla="*/ 698501 w 728590"/>
              <a:gd name="connsiteY2" fmla="*/ 257785 h 2683933"/>
              <a:gd name="connsiteX3" fmla="*/ 698501 w 728590"/>
              <a:gd name="connsiteY3" fmla="*/ 2683933 h 2683933"/>
              <a:gd name="connsiteX4" fmla="*/ 72549 w 728590"/>
              <a:gd name="connsiteY4" fmla="*/ 2683933 h 2683933"/>
              <a:gd name="connsiteX5" fmla="*/ 0 w 728590"/>
              <a:gd name="connsiteY5" fmla="*/ 150756 h 2683933"/>
              <a:gd name="connsiteX0" fmla="*/ 0 w 728590"/>
              <a:gd name="connsiteY0" fmla="*/ 154989 h 2688166"/>
              <a:gd name="connsiteX1" fmla="*/ 517969 w 728590"/>
              <a:gd name="connsiteY1" fmla="*/ 33866 h 2688166"/>
              <a:gd name="connsiteX2" fmla="*/ 698501 w 728590"/>
              <a:gd name="connsiteY2" fmla="*/ 262018 h 2688166"/>
              <a:gd name="connsiteX3" fmla="*/ 698501 w 728590"/>
              <a:gd name="connsiteY3" fmla="*/ 2688166 h 2688166"/>
              <a:gd name="connsiteX4" fmla="*/ 72549 w 728590"/>
              <a:gd name="connsiteY4" fmla="*/ 2688166 h 2688166"/>
              <a:gd name="connsiteX5" fmla="*/ 0 w 728590"/>
              <a:gd name="connsiteY5" fmla="*/ 154989 h 2688166"/>
              <a:gd name="connsiteX0" fmla="*/ 0 w 728590"/>
              <a:gd name="connsiteY0" fmla="*/ 154989 h 2688166"/>
              <a:gd name="connsiteX1" fmla="*/ 517969 w 728590"/>
              <a:gd name="connsiteY1" fmla="*/ 33866 h 2688166"/>
              <a:gd name="connsiteX2" fmla="*/ 698501 w 728590"/>
              <a:gd name="connsiteY2" fmla="*/ 262018 h 2688166"/>
              <a:gd name="connsiteX3" fmla="*/ 698501 w 728590"/>
              <a:gd name="connsiteY3" fmla="*/ 2688166 h 2688166"/>
              <a:gd name="connsiteX4" fmla="*/ 72549 w 728590"/>
              <a:gd name="connsiteY4" fmla="*/ 2688166 h 2688166"/>
              <a:gd name="connsiteX5" fmla="*/ 0 w 728590"/>
              <a:gd name="connsiteY5" fmla="*/ 154989 h 2688166"/>
              <a:gd name="connsiteX0" fmla="*/ 0 w 711657"/>
              <a:gd name="connsiteY0" fmla="*/ 154989 h 2688166"/>
              <a:gd name="connsiteX1" fmla="*/ 517969 w 711657"/>
              <a:gd name="connsiteY1" fmla="*/ 33866 h 2688166"/>
              <a:gd name="connsiteX2" fmla="*/ 698501 w 711657"/>
              <a:gd name="connsiteY2" fmla="*/ 262018 h 2688166"/>
              <a:gd name="connsiteX3" fmla="*/ 698501 w 711657"/>
              <a:gd name="connsiteY3" fmla="*/ 2688166 h 2688166"/>
              <a:gd name="connsiteX4" fmla="*/ 72549 w 711657"/>
              <a:gd name="connsiteY4" fmla="*/ 2688166 h 2688166"/>
              <a:gd name="connsiteX5" fmla="*/ 0 w 711657"/>
              <a:gd name="connsiteY5" fmla="*/ 154989 h 2688166"/>
              <a:gd name="connsiteX0" fmla="*/ 43356 w 640713"/>
              <a:gd name="connsiteY0" fmla="*/ 116889 h 2688166"/>
              <a:gd name="connsiteX1" fmla="*/ 447025 w 640713"/>
              <a:gd name="connsiteY1" fmla="*/ 33866 h 2688166"/>
              <a:gd name="connsiteX2" fmla="*/ 627557 w 640713"/>
              <a:gd name="connsiteY2" fmla="*/ 262018 h 2688166"/>
              <a:gd name="connsiteX3" fmla="*/ 627557 w 640713"/>
              <a:gd name="connsiteY3" fmla="*/ 2688166 h 2688166"/>
              <a:gd name="connsiteX4" fmla="*/ 1605 w 640713"/>
              <a:gd name="connsiteY4" fmla="*/ 2688166 h 2688166"/>
              <a:gd name="connsiteX5" fmla="*/ 43356 w 640713"/>
              <a:gd name="connsiteY5" fmla="*/ 116889 h 2688166"/>
              <a:gd name="connsiteX0" fmla="*/ 5256 w 602613"/>
              <a:gd name="connsiteY0" fmla="*/ 116889 h 2688166"/>
              <a:gd name="connsiteX1" fmla="*/ 408925 w 602613"/>
              <a:gd name="connsiteY1" fmla="*/ 33866 h 2688166"/>
              <a:gd name="connsiteX2" fmla="*/ 589457 w 602613"/>
              <a:gd name="connsiteY2" fmla="*/ 262018 h 2688166"/>
              <a:gd name="connsiteX3" fmla="*/ 589457 w 602613"/>
              <a:gd name="connsiteY3" fmla="*/ 2688166 h 2688166"/>
              <a:gd name="connsiteX4" fmla="*/ 1605 w 602613"/>
              <a:gd name="connsiteY4" fmla="*/ 2688166 h 2688166"/>
              <a:gd name="connsiteX5" fmla="*/ 5256 w 602613"/>
              <a:gd name="connsiteY5" fmla="*/ 116889 h 2688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2613" h="2688166">
                <a:moveTo>
                  <a:pt x="5256" y="116889"/>
                </a:moveTo>
                <a:lnTo>
                  <a:pt x="408925" y="33866"/>
                </a:lnTo>
                <a:cubicBezTo>
                  <a:pt x="574855" y="0"/>
                  <a:pt x="589001" y="52468"/>
                  <a:pt x="589457" y="262018"/>
                </a:cubicBezTo>
                <a:cubicBezTo>
                  <a:pt x="602613" y="704401"/>
                  <a:pt x="589457" y="2014350"/>
                  <a:pt x="589457" y="2688166"/>
                </a:cubicBezTo>
                <a:lnTo>
                  <a:pt x="1605" y="2688166"/>
                </a:lnTo>
                <a:cubicBezTo>
                  <a:pt x="0" y="2145751"/>
                  <a:pt x="6861" y="659304"/>
                  <a:pt x="5256" y="11688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7" name="Picture 12" descr="monte logo 2.w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904" y="8441283"/>
            <a:ext cx="1276350" cy="378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45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monte logo 2.w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904" y="8441283"/>
            <a:ext cx="1276350" cy="378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6" y="366184"/>
            <a:ext cx="6162675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426" y="2133600"/>
            <a:ext cx="6162675" cy="58589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90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122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-15474" y="6237819"/>
            <a:ext cx="1901429" cy="2912533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67" tIns="34283" rIns="68567" bIns="34283" anchor="ctr"/>
          <a:lstStyle/>
          <a:p>
            <a:pPr algn="ctr" eaLnBrk="0" hangingPunct="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5" name="Picture 13" descr="monte logo 2.wmf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8394" y="1005428"/>
            <a:ext cx="1999060" cy="59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 bwMode="auto">
          <a:xfrm>
            <a:off x="-11906" y="2364319"/>
            <a:ext cx="1895475" cy="4483101"/>
          </a:xfrm>
          <a:custGeom>
            <a:avLst/>
            <a:gdLst>
              <a:gd name="connsiteX0" fmla="*/ 0 w 711200"/>
              <a:gd name="connsiteY0" fmla="*/ 118536 h 2057400"/>
              <a:gd name="connsiteX1" fmla="*/ 118536 w 711200"/>
              <a:gd name="connsiteY1" fmla="*/ 0 h 2057400"/>
              <a:gd name="connsiteX2" fmla="*/ 592664 w 711200"/>
              <a:gd name="connsiteY2" fmla="*/ 0 h 2057400"/>
              <a:gd name="connsiteX3" fmla="*/ 711200 w 711200"/>
              <a:gd name="connsiteY3" fmla="*/ 118536 h 2057400"/>
              <a:gd name="connsiteX4" fmla="*/ 711200 w 711200"/>
              <a:gd name="connsiteY4" fmla="*/ 1938864 h 2057400"/>
              <a:gd name="connsiteX5" fmla="*/ 592664 w 711200"/>
              <a:gd name="connsiteY5" fmla="*/ 2057400 h 2057400"/>
              <a:gd name="connsiteX6" fmla="*/ 118536 w 711200"/>
              <a:gd name="connsiteY6" fmla="*/ 2057400 h 2057400"/>
              <a:gd name="connsiteX7" fmla="*/ 0 w 711200"/>
              <a:gd name="connsiteY7" fmla="*/ 1938864 h 2057400"/>
              <a:gd name="connsiteX8" fmla="*/ 0 w 711200"/>
              <a:gd name="connsiteY8" fmla="*/ 118536 h 2057400"/>
              <a:gd name="connsiteX0" fmla="*/ 0 w 711200"/>
              <a:gd name="connsiteY0" fmla="*/ 228603 h 2167467"/>
              <a:gd name="connsiteX1" fmla="*/ 118536 w 711200"/>
              <a:gd name="connsiteY1" fmla="*/ 0 h 2167467"/>
              <a:gd name="connsiteX2" fmla="*/ 592664 w 711200"/>
              <a:gd name="connsiteY2" fmla="*/ 110067 h 2167467"/>
              <a:gd name="connsiteX3" fmla="*/ 711200 w 711200"/>
              <a:gd name="connsiteY3" fmla="*/ 228603 h 2167467"/>
              <a:gd name="connsiteX4" fmla="*/ 711200 w 711200"/>
              <a:gd name="connsiteY4" fmla="*/ 2048931 h 2167467"/>
              <a:gd name="connsiteX5" fmla="*/ 592664 w 711200"/>
              <a:gd name="connsiteY5" fmla="*/ 2167467 h 2167467"/>
              <a:gd name="connsiteX6" fmla="*/ 118536 w 711200"/>
              <a:gd name="connsiteY6" fmla="*/ 2167467 h 2167467"/>
              <a:gd name="connsiteX7" fmla="*/ 0 w 711200"/>
              <a:gd name="connsiteY7" fmla="*/ 2048931 h 2167467"/>
              <a:gd name="connsiteX8" fmla="*/ 0 w 711200"/>
              <a:gd name="connsiteY8" fmla="*/ 228603 h 2167467"/>
              <a:gd name="connsiteX0" fmla="*/ 0 w 711200"/>
              <a:gd name="connsiteY0" fmla="*/ 228603 h 2167467"/>
              <a:gd name="connsiteX1" fmla="*/ 118536 w 711200"/>
              <a:gd name="connsiteY1" fmla="*/ 0 h 2167467"/>
              <a:gd name="connsiteX2" fmla="*/ 592664 w 711200"/>
              <a:gd name="connsiteY2" fmla="*/ 110067 h 2167467"/>
              <a:gd name="connsiteX3" fmla="*/ 711200 w 711200"/>
              <a:gd name="connsiteY3" fmla="*/ 228603 h 2167467"/>
              <a:gd name="connsiteX4" fmla="*/ 711200 w 711200"/>
              <a:gd name="connsiteY4" fmla="*/ 2048931 h 2167467"/>
              <a:gd name="connsiteX5" fmla="*/ 592664 w 711200"/>
              <a:gd name="connsiteY5" fmla="*/ 2167467 h 2167467"/>
              <a:gd name="connsiteX6" fmla="*/ 118536 w 711200"/>
              <a:gd name="connsiteY6" fmla="*/ 2167467 h 2167467"/>
              <a:gd name="connsiteX7" fmla="*/ 0 w 711200"/>
              <a:gd name="connsiteY7" fmla="*/ 2048931 h 2167467"/>
              <a:gd name="connsiteX8" fmla="*/ 0 w 711200"/>
              <a:gd name="connsiteY8" fmla="*/ 228603 h 2167467"/>
              <a:gd name="connsiteX0" fmla="*/ 0 w 711200"/>
              <a:gd name="connsiteY0" fmla="*/ 228603 h 2167467"/>
              <a:gd name="connsiteX1" fmla="*/ 118536 w 711200"/>
              <a:gd name="connsiteY1" fmla="*/ 0 h 2167467"/>
              <a:gd name="connsiteX2" fmla="*/ 592664 w 711200"/>
              <a:gd name="connsiteY2" fmla="*/ 110067 h 2167467"/>
              <a:gd name="connsiteX3" fmla="*/ 711200 w 711200"/>
              <a:gd name="connsiteY3" fmla="*/ 228603 h 2167467"/>
              <a:gd name="connsiteX4" fmla="*/ 711200 w 711200"/>
              <a:gd name="connsiteY4" fmla="*/ 2048931 h 2167467"/>
              <a:gd name="connsiteX5" fmla="*/ 592664 w 711200"/>
              <a:gd name="connsiteY5" fmla="*/ 2167467 h 2167467"/>
              <a:gd name="connsiteX6" fmla="*/ 118536 w 711200"/>
              <a:gd name="connsiteY6" fmla="*/ 2167467 h 2167467"/>
              <a:gd name="connsiteX7" fmla="*/ 0 w 711200"/>
              <a:gd name="connsiteY7" fmla="*/ 2048931 h 2167467"/>
              <a:gd name="connsiteX8" fmla="*/ 0 w 711200"/>
              <a:gd name="connsiteY8" fmla="*/ 228603 h 21674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67467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256367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0193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321733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97366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123825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97366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123825 w 711200"/>
              <a:gd name="connsiteY8" fmla="*/ 228603 h 2319867"/>
              <a:gd name="connsiteX0" fmla="*/ 123825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97366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123825 w 711200"/>
              <a:gd name="connsiteY8" fmla="*/ 228603 h 2319867"/>
              <a:gd name="connsiteX0" fmla="*/ 70755 w 658130"/>
              <a:gd name="connsiteY0" fmla="*/ 228603 h 2319867"/>
              <a:gd name="connsiteX1" fmla="*/ 65466 w 658130"/>
              <a:gd name="connsiteY1" fmla="*/ 0 h 2319867"/>
              <a:gd name="connsiteX2" fmla="*/ 539594 w 658130"/>
              <a:gd name="connsiteY2" fmla="*/ 97366 h 2319867"/>
              <a:gd name="connsiteX3" fmla="*/ 658130 w 658130"/>
              <a:gd name="connsiteY3" fmla="*/ 228603 h 2319867"/>
              <a:gd name="connsiteX4" fmla="*/ 658130 w 658130"/>
              <a:gd name="connsiteY4" fmla="*/ 2048931 h 2319867"/>
              <a:gd name="connsiteX5" fmla="*/ 539594 w 658130"/>
              <a:gd name="connsiteY5" fmla="*/ 2197100 h 2319867"/>
              <a:gd name="connsiteX6" fmla="*/ 65466 w 658130"/>
              <a:gd name="connsiteY6" fmla="*/ 2319867 h 2319867"/>
              <a:gd name="connsiteX7" fmla="*/ 77105 w 658130"/>
              <a:gd name="connsiteY7" fmla="*/ 2048931 h 2319867"/>
              <a:gd name="connsiteX8" fmla="*/ 70755 w 658130"/>
              <a:gd name="connsiteY8" fmla="*/ 228603 h 2319867"/>
              <a:gd name="connsiteX0" fmla="*/ 7255 w 594630"/>
              <a:gd name="connsiteY0" fmla="*/ 228603 h 2319867"/>
              <a:gd name="connsiteX1" fmla="*/ 1966 w 594630"/>
              <a:gd name="connsiteY1" fmla="*/ 0 h 2319867"/>
              <a:gd name="connsiteX2" fmla="*/ 476094 w 594630"/>
              <a:gd name="connsiteY2" fmla="*/ 97366 h 2319867"/>
              <a:gd name="connsiteX3" fmla="*/ 594630 w 594630"/>
              <a:gd name="connsiteY3" fmla="*/ 228603 h 2319867"/>
              <a:gd name="connsiteX4" fmla="*/ 594630 w 594630"/>
              <a:gd name="connsiteY4" fmla="*/ 2048931 h 2319867"/>
              <a:gd name="connsiteX5" fmla="*/ 476094 w 594630"/>
              <a:gd name="connsiteY5" fmla="*/ 2197100 h 2319867"/>
              <a:gd name="connsiteX6" fmla="*/ 1966 w 594630"/>
              <a:gd name="connsiteY6" fmla="*/ 2319867 h 2319867"/>
              <a:gd name="connsiteX7" fmla="*/ 13605 w 594630"/>
              <a:gd name="connsiteY7" fmla="*/ 2048931 h 2319867"/>
              <a:gd name="connsiteX8" fmla="*/ 7255 w 594630"/>
              <a:gd name="connsiteY8" fmla="*/ 228603 h 2319867"/>
              <a:gd name="connsiteX0" fmla="*/ 7255 w 594630"/>
              <a:gd name="connsiteY0" fmla="*/ 228603 h 2319867"/>
              <a:gd name="connsiteX1" fmla="*/ 1966 w 594630"/>
              <a:gd name="connsiteY1" fmla="*/ 0 h 2319867"/>
              <a:gd name="connsiteX2" fmla="*/ 476094 w 594630"/>
              <a:gd name="connsiteY2" fmla="*/ 97366 h 2319867"/>
              <a:gd name="connsiteX3" fmla="*/ 594630 w 594630"/>
              <a:gd name="connsiteY3" fmla="*/ 228603 h 2319867"/>
              <a:gd name="connsiteX4" fmla="*/ 594630 w 594630"/>
              <a:gd name="connsiteY4" fmla="*/ 2048931 h 2319867"/>
              <a:gd name="connsiteX5" fmla="*/ 476094 w 594630"/>
              <a:gd name="connsiteY5" fmla="*/ 2197100 h 2319867"/>
              <a:gd name="connsiteX6" fmla="*/ 1966 w 594630"/>
              <a:gd name="connsiteY6" fmla="*/ 2319867 h 2319867"/>
              <a:gd name="connsiteX7" fmla="*/ 13605 w 594630"/>
              <a:gd name="connsiteY7" fmla="*/ 2048931 h 2319867"/>
              <a:gd name="connsiteX8" fmla="*/ 7255 w 594630"/>
              <a:gd name="connsiteY8" fmla="*/ 228603 h 2319867"/>
              <a:gd name="connsiteX0" fmla="*/ 7255 w 594630"/>
              <a:gd name="connsiteY0" fmla="*/ 228603 h 2319867"/>
              <a:gd name="connsiteX1" fmla="*/ 1966 w 594630"/>
              <a:gd name="connsiteY1" fmla="*/ 0 h 2319867"/>
              <a:gd name="connsiteX2" fmla="*/ 476094 w 594630"/>
              <a:gd name="connsiteY2" fmla="*/ 97366 h 2319867"/>
              <a:gd name="connsiteX3" fmla="*/ 594630 w 594630"/>
              <a:gd name="connsiteY3" fmla="*/ 228603 h 2319867"/>
              <a:gd name="connsiteX4" fmla="*/ 594630 w 594630"/>
              <a:gd name="connsiteY4" fmla="*/ 2226651 h 2319867"/>
              <a:gd name="connsiteX5" fmla="*/ 476094 w 594630"/>
              <a:gd name="connsiteY5" fmla="*/ 2197100 h 2319867"/>
              <a:gd name="connsiteX6" fmla="*/ 1966 w 594630"/>
              <a:gd name="connsiteY6" fmla="*/ 2319867 h 2319867"/>
              <a:gd name="connsiteX7" fmla="*/ 13605 w 594630"/>
              <a:gd name="connsiteY7" fmla="*/ 2048931 h 2319867"/>
              <a:gd name="connsiteX8" fmla="*/ 7255 w 594630"/>
              <a:gd name="connsiteY8" fmla="*/ 228603 h 2319867"/>
              <a:gd name="connsiteX0" fmla="*/ 7255 w 594630"/>
              <a:gd name="connsiteY0" fmla="*/ 228603 h 2374819"/>
              <a:gd name="connsiteX1" fmla="*/ 1966 w 594630"/>
              <a:gd name="connsiteY1" fmla="*/ 0 h 2374819"/>
              <a:gd name="connsiteX2" fmla="*/ 476094 w 594630"/>
              <a:gd name="connsiteY2" fmla="*/ 97366 h 2374819"/>
              <a:gd name="connsiteX3" fmla="*/ 594630 w 594630"/>
              <a:gd name="connsiteY3" fmla="*/ 228603 h 2374819"/>
              <a:gd name="connsiteX4" fmla="*/ 594630 w 594630"/>
              <a:gd name="connsiteY4" fmla="*/ 2226651 h 2374819"/>
              <a:gd name="connsiteX5" fmla="*/ 476094 w 594630"/>
              <a:gd name="connsiteY5" fmla="*/ 2374819 h 2374819"/>
              <a:gd name="connsiteX6" fmla="*/ 1966 w 594630"/>
              <a:gd name="connsiteY6" fmla="*/ 2319867 h 2374819"/>
              <a:gd name="connsiteX7" fmla="*/ 13605 w 594630"/>
              <a:gd name="connsiteY7" fmla="*/ 2048931 h 2374819"/>
              <a:gd name="connsiteX8" fmla="*/ 7255 w 594630"/>
              <a:gd name="connsiteY8" fmla="*/ 228603 h 2374819"/>
              <a:gd name="connsiteX0" fmla="*/ 1895418 w 2482793"/>
              <a:gd name="connsiteY0" fmla="*/ 228603 h 2891107"/>
              <a:gd name="connsiteX1" fmla="*/ 1890129 w 2482793"/>
              <a:gd name="connsiteY1" fmla="*/ 0 h 2891107"/>
              <a:gd name="connsiteX2" fmla="*/ 2364257 w 2482793"/>
              <a:gd name="connsiteY2" fmla="*/ 97366 h 2891107"/>
              <a:gd name="connsiteX3" fmla="*/ 2482793 w 2482793"/>
              <a:gd name="connsiteY3" fmla="*/ 228603 h 2891107"/>
              <a:gd name="connsiteX4" fmla="*/ 2482793 w 2482793"/>
              <a:gd name="connsiteY4" fmla="*/ 2226651 h 2891107"/>
              <a:gd name="connsiteX5" fmla="*/ 2364257 w 2482793"/>
              <a:gd name="connsiteY5" fmla="*/ 2374819 h 2891107"/>
              <a:gd name="connsiteX6" fmla="*/ 0 w 2482793"/>
              <a:gd name="connsiteY6" fmla="*/ 2891107 h 2891107"/>
              <a:gd name="connsiteX7" fmla="*/ 1901768 w 2482793"/>
              <a:gd name="connsiteY7" fmla="*/ 2048931 h 2891107"/>
              <a:gd name="connsiteX8" fmla="*/ 1895418 w 2482793"/>
              <a:gd name="connsiteY8" fmla="*/ 228603 h 2891107"/>
              <a:gd name="connsiteX0" fmla="*/ 1922755 w 2510130"/>
              <a:gd name="connsiteY0" fmla="*/ 68559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929105 w 2510130"/>
              <a:gd name="connsiteY7" fmla="*/ 2505923 h 3348099"/>
              <a:gd name="connsiteX8" fmla="*/ 1922755 w 2510130"/>
              <a:gd name="connsiteY8" fmla="*/ 685595 h 3348099"/>
              <a:gd name="connsiteX0" fmla="*/ 19941 w 2510130"/>
              <a:gd name="connsiteY0" fmla="*/ 101564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929105 w 2510130"/>
              <a:gd name="connsiteY7" fmla="*/ 2505923 h 3348099"/>
              <a:gd name="connsiteX8" fmla="*/ 19941 w 2510130"/>
              <a:gd name="connsiteY8" fmla="*/ 1015645 h 3348099"/>
              <a:gd name="connsiteX0" fmla="*/ 21138 w 2511327"/>
              <a:gd name="connsiteY0" fmla="*/ 1015645 h 3348099"/>
              <a:gd name="connsiteX1" fmla="*/ 3163 w 2511327"/>
              <a:gd name="connsiteY1" fmla="*/ 0 h 3348099"/>
              <a:gd name="connsiteX2" fmla="*/ 2392791 w 2511327"/>
              <a:gd name="connsiteY2" fmla="*/ 554358 h 3348099"/>
              <a:gd name="connsiteX3" fmla="*/ 2511327 w 2511327"/>
              <a:gd name="connsiteY3" fmla="*/ 685595 h 3348099"/>
              <a:gd name="connsiteX4" fmla="*/ 2511327 w 2511327"/>
              <a:gd name="connsiteY4" fmla="*/ 2683643 h 3348099"/>
              <a:gd name="connsiteX5" fmla="*/ 2392791 w 2511327"/>
              <a:gd name="connsiteY5" fmla="*/ 2831811 h 3348099"/>
              <a:gd name="connsiteX6" fmla="*/ 28534 w 2511327"/>
              <a:gd name="connsiteY6" fmla="*/ 3348099 h 3348099"/>
              <a:gd name="connsiteX7" fmla="*/ 2117 w 2511327"/>
              <a:gd name="connsiteY7" fmla="*/ 2353592 h 3348099"/>
              <a:gd name="connsiteX8" fmla="*/ 21138 w 2511327"/>
              <a:gd name="connsiteY8" fmla="*/ 1015645 h 3348099"/>
              <a:gd name="connsiteX0" fmla="*/ 21138 w 2511327"/>
              <a:gd name="connsiteY0" fmla="*/ 1015645 h 3348099"/>
              <a:gd name="connsiteX1" fmla="*/ 3163 w 2511327"/>
              <a:gd name="connsiteY1" fmla="*/ 0 h 3348099"/>
              <a:gd name="connsiteX2" fmla="*/ 2392791 w 2511327"/>
              <a:gd name="connsiteY2" fmla="*/ 554358 h 3348099"/>
              <a:gd name="connsiteX3" fmla="*/ 2511327 w 2511327"/>
              <a:gd name="connsiteY3" fmla="*/ 685595 h 3348099"/>
              <a:gd name="connsiteX4" fmla="*/ 2511327 w 2511327"/>
              <a:gd name="connsiteY4" fmla="*/ 2683643 h 3348099"/>
              <a:gd name="connsiteX5" fmla="*/ 2392791 w 2511327"/>
              <a:gd name="connsiteY5" fmla="*/ 2831811 h 3348099"/>
              <a:gd name="connsiteX6" fmla="*/ 28534 w 2511327"/>
              <a:gd name="connsiteY6" fmla="*/ 3348099 h 3348099"/>
              <a:gd name="connsiteX7" fmla="*/ 2117 w 2511327"/>
              <a:gd name="connsiteY7" fmla="*/ 2353592 h 3348099"/>
              <a:gd name="connsiteX8" fmla="*/ 21138 w 2511327"/>
              <a:gd name="connsiteY8" fmla="*/ 1015645 h 3348099"/>
              <a:gd name="connsiteX0" fmla="*/ 54822 w 2545011"/>
              <a:gd name="connsiteY0" fmla="*/ 1015645 h 3348099"/>
              <a:gd name="connsiteX1" fmla="*/ 36847 w 2545011"/>
              <a:gd name="connsiteY1" fmla="*/ 0 h 3348099"/>
              <a:gd name="connsiteX2" fmla="*/ 2426475 w 2545011"/>
              <a:gd name="connsiteY2" fmla="*/ 554358 h 3348099"/>
              <a:gd name="connsiteX3" fmla="*/ 2545011 w 2545011"/>
              <a:gd name="connsiteY3" fmla="*/ 685595 h 3348099"/>
              <a:gd name="connsiteX4" fmla="*/ 2545011 w 2545011"/>
              <a:gd name="connsiteY4" fmla="*/ 2683643 h 3348099"/>
              <a:gd name="connsiteX5" fmla="*/ 2426475 w 2545011"/>
              <a:gd name="connsiteY5" fmla="*/ 2831811 h 3348099"/>
              <a:gd name="connsiteX6" fmla="*/ 62218 w 2545011"/>
              <a:gd name="connsiteY6" fmla="*/ 3348099 h 3348099"/>
              <a:gd name="connsiteX7" fmla="*/ 35801 w 2545011"/>
              <a:gd name="connsiteY7" fmla="*/ 2353592 h 3348099"/>
              <a:gd name="connsiteX8" fmla="*/ 54822 w 2545011"/>
              <a:gd name="connsiteY8" fmla="*/ 1015645 h 3348099"/>
              <a:gd name="connsiteX0" fmla="*/ 54822 w 2545011"/>
              <a:gd name="connsiteY0" fmla="*/ 1015645 h 3348099"/>
              <a:gd name="connsiteX1" fmla="*/ 36847 w 2545011"/>
              <a:gd name="connsiteY1" fmla="*/ 0 h 3348099"/>
              <a:gd name="connsiteX2" fmla="*/ 2426475 w 2545011"/>
              <a:gd name="connsiteY2" fmla="*/ 554358 h 3348099"/>
              <a:gd name="connsiteX3" fmla="*/ 2545011 w 2545011"/>
              <a:gd name="connsiteY3" fmla="*/ 685595 h 3348099"/>
              <a:gd name="connsiteX4" fmla="*/ 2545011 w 2545011"/>
              <a:gd name="connsiteY4" fmla="*/ 2683643 h 3348099"/>
              <a:gd name="connsiteX5" fmla="*/ 2426475 w 2545011"/>
              <a:gd name="connsiteY5" fmla="*/ 2831811 h 3348099"/>
              <a:gd name="connsiteX6" fmla="*/ 62218 w 2545011"/>
              <a:gd name="connsiteY6" fmla="*/ 3348099 h 3348099"/>
              <a:gd name="connsiteX7" fmla="*/ 35801 w 2545011"/>
              <a:gd name="connsiteY7" fmla="*/ 2353592 h 3348099"/>
              <a:gd name="connsiteX8" fmla="*/ 54822 w 2545011"/>
              <a:gd name="connsiteY8" fmla="*/ 1015645 h 3348099"/>
              <a:gd name="connsiteX0" fmla="*/ 54822 w 2545011"/>
              <a:gd name="connsiteY0" fmla="*/ 1015645 h 3348099"/>
              <a:gd name="connsiteX1" fmla="*/ 36847 w 2545011"/>
              <a:gd name="connsiteY1" fmla="*/ 0 h 3348099"/>
              <a:gd name="connsiteX2" fmla="*/ 2426475 w 2545011"/>
              <a:gd name="connsiteY2" fmla="*/ 554358 h 3348099"/>
              <a:gd name="connsiteX3" fmla="*/ 2545011 w 2545011"/>
              <a:gd name="connsiteY3" fmla="*/ 685595 h 3348099"/>
              <a:gd name="connsiteX4" fmla="*/ 2545011 w 2545011"/>
              <a:gd name="connsiteY4" fmla="*/ 2683643 h 3348099"/>
              <a:gd name="connsiteX5" fmla="*/ 2426475 w 2545011"/>
              <a:gd name="connsiteY5" fmla="*/ 2831811 h 3348099"/>
              <a:gd name="connsiteX6" fmla="*/ 62218 w 2545011"/>
              <a:gd name="connsiteY6" fmla="*/ 3348099 h 3348099"/>
              <a:gd name="connsiteX7" fmla="*/ 35801 w 2545011"/>
              <a:gd name="connsiteY7" fmla="*/ 2353592 h 3348099"/>
              <a:gd name="connsiteX8" fmla="*/ 54822 w 2545011"/>
              <a:gd name="connsiteY8" fmla="*/ 1015645 h 3348099"/>
              <a:gd name="connsiteX0" fmla="*/ 48625 w 2538814"/>
              <a:gd name="connsiteY0" fmla="*/ 1015645 h 3348099"/>
              <a:gd name="connsiteX1" fmla="*/ 30650 w 2538814"/>
              <a:gd name="connsiteY1" fmla="*/ 0 h 3348099"/>
              <a:gd name="connsiteX2" fmla="*/ 2420278 w 2538814"/>
              <a:gd name="connsiteY2" fmla="*/ 554358 h 3348099"/>
              <a:gd name="connsiteX3" fmla="*/ 2538814 w 2538814"/>
              <a:gd name="connsiteY3" fmla="*/ 685595 h 3348099"/>
              <a:gd name="connsiteX4" fmla="*/ 2538814 w 2538814"/>
              <a:gd name="connsiteY4" fmla="*/ 2683643 h 3348099"/>
              <a:gd name="connsiteX5" fmla="*/ 2420278 w 2538814"/>
              <a:gd name="connsiteY5" fmla="*/ 2831811 h 3348099"/>
              <a:gd name="connsiteX6" fmla="*/ 56021 w 2538814"/>
              <a:gd name="connsiteY6" fmla="*/ 3348099 h 3348099"/>
              <a:gd name="connsiteX7" fmla="*/ 29604 w 2538814"/>
              <a:gd name="connsiteY7" fmla="*/ 2353592 h 3348099"/>
              <a:gd name="connsiteX8" fmla="*/ 48625 w 2538814"/>
              <a:gd name="connsiteY8" fmla="*/ 1015645 h 3348099"/>
              <a:gd name="connsiteX0" fmla="*/ 48625 w 2538814"/>
              <a:gd name="connsiteY0" fmla="*/ 1015645 h 3348099"/>
              <a:gd name="connsiteX1" fmla="*/ 30650 w 2538814"/>
              <a:gd name="connsiteY1" fmla="*/ 0 h 3348099"/>
              <a:gd name="connsiteX2" fmla="*/ 2420278 w 2538814"/>
              <a:gd name="connsiteY2" fmla="*/ 554358 h 3348099"/>
              <a:gd name="connsiteX3" fmla="*/ 2538814 w 2538814"/>
              <a:gd name="connsiteY3" fmla="*/ 685595 h 3348099"/>
              <a:gd name="connsiteX4" fmla="*/ 2538814 w 2538814"/>
              <a:gd name="connsiteY4" fmla="*/ 2683643 h 3348099"/>
              <a:gd name="connsiteX5" fmla="*/ 2420278 w 2538814"/>
              <a:gd name="connsiteY5" fmla="*/ 2831811 h 3348099"/>
              <a:gd name="connsiteX6" fmla="*/ 56021 w 2538814"/>
              <a:gd name="connsiteY6" fmla="*/ 3348099 h 3348099"/>
              <a:gd name="connsiteX7" fmla="*/ 29604 w 2538814"/>
              <a:gd name="connsiteY7" fmla="*/ 2353592 h 3348099"/>
              <a:gd name="connsiteX8" fmla="*/ 48625 w 2538814"/>
              <a:gd name="connsiteY8" fmla="*/ 1015645 h 3348099"/>
              <a:gd name="connsiteX0" fmla="*/ 48625 w 2538814"/>
              <a:gd name="connsiteY0" fmla="*/ 1015645 h 3348099"/>
              <a:gd name="connsiteX1" fmla="*/ 30650 w 2538814"/>
              <a:gd name="connsiteY1" fmla="*/ 0 h 3348099"/>
              <a:gd name="connsiteX2" fmla="*/ 2420278 w 2538814"/>
              <a:gd name="connsiteY2" fmla="*/ 554358 h 3348099"/>
              <a:gd name="connsiteX3" fmla="*/ 2538814 w 2538814"/>
              <a:gd name="connsiteY3" fmla="*/ 685595 h 3348099"/>
              <a:gd name="connsiteX4" fmla="*/ 2538814 w 2538814"/>
              <a:gd name="connsiteY4" fmla="*/ 2683643 h 3348099"/>
              <a:gd name="connsiteX5" fmla="*/ 2420278 w 2538814"/>
              <a:gd name="connsiteY5" fmla="*/ 2831811 h 3348099"/>
              <a:gd name="connsiteX6" fmla="*/ 56021 w 2538814"/>
              <a:gd name="connsiteY6" fmla="*/ 3348099 h 3348099"/>
              <a:gd name="connsiteX7" fmla="*/ 156458 w 2538814"/>
              <a:gd name="connsiteY7" fmla="*/ 2353592 h 3348099"/>
              <a:gd name="connsiteX8" fmla="*/ 48625 w 2538814"/>
              <a:gd name="connsiteY8" fmla="*/ 1015645 h 3348099"/>
              <a:gd name="connsiteX0" fmla="*/ 165824 w 2510130"/>
              <a:gd name="connsiteY0" fmla="*/ 101564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27774 w 2510130"/>
              <a:gd name="connsiteY7" fmla="*/ 2353592 h 3348099"/>
              <a:gd name="connsiteX8" fmla="*/ 165824 w 2510130"/>
              <a:gd name="connsiteY8" fmla="*/ 1015645 h 3348099"/>
              <a:gd name="connsiteX0" fmla="*/ 165824 w 2510130"/>
              <a:gd name="connsiteY0" fmla="*/ 101564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27774 w 2510130"/>
              <a:gd name="connsiteY7" fmla="*/ 2353592 h 3348099"/>
              <a:gd name="connsiteX8" fmla="*/ 165824 w 2510130"/>
              <a:gd name="connsiteY8" fmla="*/ 1015645 h 3348099"/>
              <a:gd name="connsiteX0" fmla="*/ 165824 w 2510130"/>
              <a:gd name="connsiteY0" fmla="*/ 101564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27774 w 2510130"/>
              <a:gd name="connsiteY7" fmla="*/ 2353592 h 3348099"/>
              <a:gd name="connsiteX8" fmla="*/ 165824 w 2510130"/>
              <a:gd name="connsiteY8" fmla="*/ 1015645 h 3348099"/>
              <a:gd name="connsiteX0" fmla="*/ 165824 w 2510130"/>
              <a:gd name="connsiteY0" fmla="*/ 1015645 h 3265587"/>
              <a:gd name="connsiteX1" fmla="*/ 1966 w 2510130"/>
              <a:gd name="connsiteY1" fmla="*/ 0 h 3265587"/>
              <a:gd name="connsiteX2" fmla="*/ 2391594 w 2510130"/>
              <a:gd name="connsiteY2" fmla="*/ 554358 h 3265587"/>
              <a:gd name="connsiteX3" fmla="*/ 2510130 w 2510130"/>
              <a:gd name="connsiteY3" fmla="*/ 685595 h 3265587"/>
              <a:gd name="connsiteX4" fmla="*/ 2510130 w 2510130"/>
              <a:gd name="connsiteY4" fmla="*/ 2683643 h 3265587"/>
              <a:gd name="connsiteX5" fmla="*/ 2391594 w 2510130"/>
              <a:gd name="connsiteY5" fmla="*/ 2831811 h 3265587"/>
              <a:gd name="connsiteX6" fmla="*/ 338130 w 2510130"/>
              <a:gd name="connsiteY6" fmla="*/ 3265587 h 3265587"/>
              <a:gd name="connsiteX7" fmla="*/ 127774 w 2510130"/>
              <a:gd name="connsiteY7" fmla="*/ 2353592 h 3265587"/>
              <a:gd name="connsiteX8" fmla="*/ 165824 w 2510130"/>
              <a:gd name="connsiteY8" fmla="*/ 1015645 h 3265587"/>
              <a:gd name="connsiteX0" fmla="*/ 170201 w 2514507"/>
              <a:gd name="connsiteY0" fmla="*/ 1015645 h 3360794"/>
              <a:gd name="connsiteX1" fmla="*/ 6343 w 2514507"/>
              <a:gd name="connsiteY1" fmla="*/ 0 h 3360794"/>
              <a:gd name="connsiteX2" fmla="*/ 2395971 w 2514507"/>
              <a:gd name="connsiteY2" fmla="*/ 554358 h 3360794"/>
              <a:gd name="connsiteX3" fmla="*/ 2514507 w 2514507"/>
              <a:gd name="connsiteY3" fmla="*/ 685595 h 3360794"/>
              <a:gd name="connsiteX4" fmla="*/ 2514507 w 2514507"/>
              <a:gd name="connsiteY4" fmla="*/ 2683643 h 3360794"/>
              <a:gd name="connsiteX5" fmla="*/ 2395971 w 2514507"/>
              <a:gd name="connsiteY5" fmla="*/ 2831811 h 3360794"/>
              <a:gd name="connsiteX6" fmla="*/ 0 w 2514507"/>
              <a:gd name="connsiteY6" fmla="*/ 3360794 h 3360794"/>
              <a:gd name="connsiteX7" fmla="*/ 132151 w 2514507"/>
              <a:gd name="connsiteY7" fmla="*/ 2353592 h 3360794"/>
              <a:gd name="connsiteX8" fmla="*/ 170201 w 2514507"/>
              <a:gd name="connsiteY8" fmla="*/ 1015645 h 3360794"/>
              <a:gd name="connsiteX0" fmla="*/ 179707 w 2524013"/>
              <a:gd name="connsiteY0" fmla="*/ 1015645 h 3360794"/>
              <a:gd name="connsiteX1" fmla="*/ 15849 w 2524013"/>
              <a:gd name="connsiteY1" fmla="*/ 0 h 3360794"/>
              <a:gd name="connsiteX2" fmla="*/ 2405477 w 2524013"/>
              <a:gd name="connsiteY2" fmla="*/ 554358 h 3360794"/>
              <a:gd name="connsiteX3" fmla="*/ 2524013 w 2524013"/>
              <a:gd name="connsiteY3" fmla="*/ 685595 h 3360794"/>
              <a:gd name="connsiteX4" fmla="*/ 2524013 w 2524013"/>
              <a:gd name="connsiteY4" fmla="*/ 2683643 h 3360794"/>
              <a:gd name="connsiteX5" fmla="*/ 2405477 w 2524013"/>
              <a:gd name="connsiteY5" fmla="*/ 2831811 h 3360794"/>
              <a:gd name="connsiteX6" fmla="*/ 9506 w 2524013"/>
              <a:gd name="connsiteY6" fmla="*/ 3360794 h 3360794"/>
              <a:gd name="connsiteX7" fmla="*/ 2117 w 2524013"/>
              <a:gd name="connsiteY7" fmla="*/ 2353592 h 3360794"/>
              <a:gd name="connsiteX8" fmla="*/ 179707 w 2524013"/>
              <a:gd name="connsiteY8" fmla="*/ 1015645 h 3360794"/>
              <a:gd name="connsiteX0" fmla="*/ 48625 w 2570527"/>
              <a:gd name="connsiteY0" fmla="*/ 1015645 h 3360794"/>
              <a:gd name="connsiteX1" fmla="*/ 62363 w 2570527"/>
              <a:gd name="connsiteY1" fmla="*/ 0 h 3360794"/>
              <a:gd name="connsiteX2" fmla="*/ 2451991 w 2570527"/>
              <a:gd name="connsiteY2" fmla="*/ 554358 h 3360794"/>
              <a:gd name="connsiteX3" fmla="*/ 2570527 w 2570527"/>
              <a:gd name="connsiteY3" fmla="*/ 685595 h 3360794"/>
              <a:gd name="connsiteX4" fmla="*/ 2570527 w 2570527"/>
              <a:gd name="connsiteY4" fmla="*/ 2683643 h 3360794"/>
              <a:gd name="connsiteX5" fmla="*/ 2451991 w 2570527"/>
              <a:gd name="connsiteY5" fmla="*/ 2831811 h 3360794"/>
              <a:gd name="connsiteX6" fmla="*/ 56020 w 2570527"/>
              <a:gd name="connsiteY6" fmla="*/ 3360794 h 3360794"/>
              <a:gd name="connsiteX7" fmla="*/ 48631 w 2570527"/>
              <a:gd name="connsiteY7" fmla="*/ 2353592 h 3360794"/>
              <a:gd name="connsiteX8" fmla="*/ 48625 w 2570527"/>
              <a:gd name="connsiteY8" fmla="*/ 1015645 h 3360794"/>
              <a:gd name="connsiteX0" fmla="*/ 2111 w 2524013"/>
              <a:gd name="connsiteY0" fmla="*/ 1015645 h 3360794"/>
              <a:gd name="connsiteX1" fmla="*/ 15849 w 2524013"/>
              <a:gd name="connsiteY1" fmla="*/ 0 h 3360794"/>
              <a:gd name="connsiteX2" fmla="*/ 2405477 w 2524013"/>
              <a:gd name="connsiteY2" fmla="*/ 554358 h 3360794"/>
              <a:gd name="connsiteX3" fmla="*/ 2524013 w 2524013"/>
              <a:gd name="connsiteY3" fmla="*/ 685595 h 3360794"/>
              <a:gd name="connsiteX4" fmla="*/ 2524013 w 2524013"/>
              <a:gd name="connsiteY4" fmla="*/ 2683643 h 3360794"/>
              <a:gd name="connsiteX5" fmla="*/ 2405477 w 2524013"/>
              <a:gd name="connsiteY5" fmla="*/ 2831811 h 3360794"/>
              <a:gd name="connsiteX6" fmla="*/ 9506 w 2524013"/>
              <a:gd name="connsiteY6" fmla="*/ 3360794 h 3360794"/>
              <a:gd name="connsiteX7" fmla="*/ 2117 w 2524013"/>
              <a:gd name="connsiteY7" fmla="*/ 2353592 h 3360794"/>
              <a:gd name="connsiteX8" fmla="*/ 2111 w 2524013"/>
              <a:gd name="connsiteY8" fmla="*/ 1015645 h 3360794"/>
              <a:gd name="connsiteX0" fmla="*/ 2111 w 2524013"/>
              <a:gd name="connsiteY0" fmla="*/ 1015645 h 3360794"/>
              <a:gd name="connsiteX1" fmla="*/ 15849 w 2524013"/>
              <a:gd name="connsiteY1" fmla="*/ 0 h 3360794"/>
              <a:gd name="connsiteX2" fmla="*/ 2405477 w 2524013"/>
              <a:gd name="connsiteY2" fmla="*/ 554358 h 3360794"/>
              <a:gd name="connsiteX3" fmla="*/ 2524013 w 2524013"/>
              <a:gd name="connsiteY3" fmla="*/ 685595 h 3360794"/>
              <a:gd name="connsiteX4" fmla="*/ 2524013 w 2524013"/>
              <a:gd name="connsiteY4" fmla="*/ 2683643 h 3360794"/>
              <a:gd name="connsiteX5" fmla="*/ 2405477 w 2524013"/>
              <a:gd name="connsiteY5" fmla="*/ 2831811 h 3360794"/>
              <a:gd name="connsiteX6" fmla="*/ 9506 w 2524013"/>
              <a:gd name="connsiteY6" fmla="*/ 3360794 h 3360794"/>
              <a:gd name="connsiteX7" fmla="*/ 2117 w 2524013"/>
              <a:gd name="connsiteY7" fmla="*/ 2353592 h 3360794"/>
              <a:gd name="connsiteX8" fmla="*/ 2111 w 2524013"/>
              <a:gd name="connsiteY8" fmla="*/ 1015645 h 3360794"/>
              <a:gd name="connsiteX0" fmla="*/ 2111 w 2524013"/>
              <a:gd name="connsiteY0" fmla="*/ 1015645 h 3360794"/>
              <a:gd name="connsiteX1" fmla="*/ 15849 w 2524013"/>
              <a:gd name="connsiteY1" fmla="*/ 0 h 3360794"/>
              <a:gd name="connsiteX2" fmla="*/ 2405477 w 2524013"/>
              <a:gd name="connsiteY2" fmla="*/ 554358 h 3360794"/>
              <a:gd name="connsiteX3" fmla="*/ 2524013 w 2524013"/>
              <a:gd name="connsiteY3" fmla="*/ 685595 h 3360794"/>
              <a:gd name="connsiteX4" fmla="*/ 2524013 w 2524013"/>
              <a:gd name="connsiteY4" fmla="*/ 2683643 h 3360794"/>
              <a:gd name="connsiteX5" fmla="*/ 2405477 w 2524013"/>
              <a:gd name="connsiteY5" fmla="*/ 2831811 h 3360794"/>
              <a:gd name="connsiteX6" fmla="*/ 9506 w 2524013"/>
              <a:gd name="connsiteY6" fmla="*/ 3360794 h 3360794"/>
              <a:gd name="connsiteX7" fmla="*/ 2117 w 2524013"/>
              <a:gd name="connsiteY7" fmla="*/ 2353592 h 3360794"/>
              <a:gd name="connsiteX8" fmla="*/ 2111 w 2524013"/>
              <a:gd name="connsiteY8" fmla="*/ 1015645 h 3360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4013" h="3360794">
                <a:moveTo>
                  <a:pt x="2111" y="1015645"/>
                </a:moveTo>
                <a:cubicBezTo>
                  <a:pt x="2111" y="950179"/>
                  <a:pt x="13883" y="101600"/>
                  <a:pt x="15849" y="0"/>
                </a:cubicBezTo>
                <a:lnTo>
                  <a:pt x="2405477" y="554358"/>
                </a:lnTo>
                <a:cubicBezTo>
                  <a:pt x="2509043" y="579758"/>
                  <a:pt x="2524013" y="620129"/>
                  <a:pt x="2524013" y="685595"/>
                </a:cubicBezTo>
                <a:lnTo>
                  <a:pt x="2524013" y="2683643"/>
                </a:lnTo>
                <a:cubicBezTo>
                  <a:pt x="2524013" y="2749109"/>
                  <a:pt x="2505868" y="2803236"/>
                  <a:pt x="2405477" y="2831811"/>
                </a:cubicBezTo>
                <a:lnTo>
                  <a:pt x="9506" y="3360794"/>
                </a:lnTo>
                <a:cubicBezTo>
                  <a:pt x="4373" y="3113208"/>
                  <a:pt x="2117" y="2419058"/>
                  <a:pt x="2117" y="2353592"/>
                </a:cubicBezTo>
                <a:cubicBezTo>
                  <a:pt x="0" y="1746816"/>
                  <a:pt x="4228" y="1673199"/>
                  <a:pt x="2111" y="1015645"/>
                </a:cubicBezTo>
                <a:close/>
              </a:path>
            </a:pathLst>
          </a:cu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68567" tIns="34283" rIns="68567" bIns="34283"/>
          <a:lstStyle/>
          <a:p>
            <a:pPr eaLnBrk="0" hangingPunct="0">
              <a:defRPr/>
            </a:pPr>
            <a:endParaRPr lang="en-US" sz="1800" dirty="0">
              <a:solidFill>
                <a:prstClr val="black"/>
              </a:solidFill>
              <a:latin typeface="Arial" pitchFamily="-80" charset="0"/>
              <a:ea typeface="ＭＳ Ｐゴシック" pitchFamily="-80" charset="-128"/>
              <a:cs typeface="ＭＳ Ｐゴシック" pitchFamily="-80" charset="-128"/>
            </a:endParaRPr>
          </a:p>
        </p:txBody>
      </p:sp>
      <p:sp>
        <p:nvSpPr>
          <p:cNvPr id="7" name="Freeform 6"/>
          <p:cNvSpPr/>
          <p:nvPr/>
        </p:nvSpPr>
        <p:spPr>
          <a:xfrm flipV="1">
            <a:off x="-54768" y="-27509"/>
            <a:ext cx="1950245" cy="3031068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94784"/>
              <a:gd name="connsiteY0" fmla="*/ 769976 h 2854420"/>
              <a:gd name="connsiteX1" fmla="*/ 2181669 w 2594784"/>
              <a:gd name="connsiteY1" fmla="*/ 284787 h 2854420"/>
              <a:gd name="connsiteX2" fmla="*/ 2535768 w 2594784"/>
              <a:gd name="connsiteY2" fmla="*/ 428272 h 2854420"/>
              <a:gd name="connsiteX3" fmla="*/ 2535768 w 2594784"/>
              <a:gd name="connsiteY3" fmla="*/ 2854420 h 2854420"/>
              <a:gd name="connsiteX4" fmla="*/ 4816 w 2594784"/>
              <a:gd name="connsiteY4" fmla="*/ 2397220 h 2854420"/>
              <a:gd name="connsiteX5" fmla="*/ 0 w 2594784"/>
              <a:gd name="connsiteY5" fmla="*/ 769976 h 2854420"/>
              <a:gd name="connsiteX0" fmla="*/ 0 w 2594784"/>
              <a:gd name="connsiteY0" fmla="*/ 769976 h 2854420"/>
              <a:gd name="connsiteX1" fmla="*/ 2181669 w 2594784"/>
              <a:gd name="connsiteY1" fmla="*/ 284787 h 2854420"/>
              <a:gd name="connsiteX2" fmla="*/ 2535768 w 2594784"/>
              <a:gd name="connsiteY2" fmla="*/ 428272 h 2854420"/>
              <a:gd name="connsiteX3" fmla="*/ 2535768 w 2594784"/>
              <a:gd name="connsiteY3" fmla="*/ 2854420 h 2854420"/>
              <a:gd name="connsiteX4" fmla="*/ 1909816 w 2594784"/>
              <a:gd name="connsiteY4" fmla="*/ 2854420 h 2854420"/>
              <a:gd name="connsiteX5" fmla="*/ 0 w 2594784"/>
              <a:gd name="connsiteY5" fmla="*/ 769976 h 2854420"/>
              <a:gd name="connsiteX0" fmla="*/ 72989 w 686573"/>
              <a:gd name="connsiteY0" fmla="*/ 617576 h 2854420"/>
              <a:gd name="connsiteX1" fmla="*/ 273458 w 686573"/>
              <a:gd name="connsiteY1" fmla="*/ 284787 h 2854420"/>
              <a:gd name="connsiteX2" fmla="*/ 627557 w 686573"/>
              <a:gd name="connsiteY2" fmla="*/ 428272 h 2854420"/>
              <a:gd name="connsiteX3" fmla="*/ 627557 w 686573"/>
              <a:gd name="connsiteY3" fmla="*/ 2854420 h 2854420"/>
              <a:gd name="connsiteX4" fmla="*/ 1605 w 686573"/>
              <a:gd name="connsiteY4" fmla="*/ 2854420 h 2854420"/>
              <a:gd name="connsiteX5" fmla="*/ 72989 w 686573"/>
              <a:gd name="connsiteY5" fmla="*/ 617576 h 2854420"/>
              <a:gd name="connsiteX0" fmla="*/ 0 w 689784"/>
              <a:gd name="connsiteY0" fmla="*/ 388976 h 2854420"/>
              <a:gd name="connsiteX1" fmla="*/ 276669 w 689784"/>
              <a:gd name="connsiteY1" fmla="*/ 284787 h 2854420"/>
              <a:gd name="connsiteX2" fmla="*/ 630768 w 689784"/>
              <a:gd name="connsiteY2" fmla="*/ 428272 h 2854420"/>
              <a:gd name="connsiteX3" fmla="*/ 630768 w 689784"/>
              <a:gd name="connsiteY3" fmla="*/ 2854420 h 2854420"/>
              <a:gd name="connsiteX4" fmla="*/ 4816 w 689784"/>
              <a:gd name="connsiteY4" fmla="*/ 2854420 h 2854420"/>
              <a:gd name="connsiteX5" fmla="*/ 0 w 689784"/>
              <a:gd name="connsiteY5" fmla="*/ 388976 h 2854420"/>
              <a:gd name="connsiteX0" fmla="*/ 0 w 757517"/>
              <a:gd name="connsiteY0" fmla="*/ 321243 h 2854420"/>
              <a:gd name="connsiteX1" fmla="*/ 344402 w 757517"/>
              <a:gd name="connsiteY1" fmla="*/ 284787 h 2854420"/>
              <a:gd name="connsiteX2" fmla="*/ 698501 w 757517"/>
              <a:gd name="connsiteY2" fmla="*/ 428272 h 2854420"/>
              <a:gd name="connsiteX3" fmla="*/ 698501 w 757517"/>
              <a:gd name="connsiteY3" fmla="*/ 2854420 h 2854420"/>
              <a:gd name="connsiteX4" fmla="*/ 72549 w 757517"/>
              <a:gd name="connsiteY4" fmla="*/ 2854420 h 2854420"/>
              <a:gd name="connsiteX5" fmla="*/ 0 w 757517"/>
              <a:gd name="connsiteY5" fmla="*/ 321243 h 2854420"/>
              <a:gd name="connsiteX0" fmla="*/ 0 w 827832"/>
              <a:gd name="connsiteY0" fmla="*/ 335354 h 2868531"/>
              <a:gd name="connsiteX1" fmla="*/ 517969 w 827832"/>
              <a:gd name="connsiteY1" fmla="*/ 214231 h 2868531"/>
              <a:gd name="connsiteX2" fmla="*/ 698501 w 827832"/>
              <a:gd name="connsiteY2" fmla="*/ 442383 h 2868531"/>
              <a:gd name="connsiteX3" fmla="*/ 698501 w 827832"/>
              <a:gd name="connsiteY3" fmla="*/ 2868531 h 2868531"/>
              <a:gd name="connsiteX4" fmla="*/ 72549 w 827832"/>
              <a:gd name="connsiteY4" fmla="*/ 2868531 h 2868531"/>
              <a:gd name="connsiteX5" fmla="*/ 0 w 827832"/>
              <a:gd name="connsiteY5" fmla="*/ 335354 h 2868531"/>
              <a:gd name="connsiteX0" fmla="*/ 0 w 827832"/>
              <a:gd name="connsiteY0" fmla="*/ 339588 h 2872765"/>
              <a:gd name="connsiteX1" fmla="*/ 517969 w 827832"/>
              <a:gd name="connsiteY1" fmla="*/ 218465 h 2872765"/>
              <a:gd name="connsiteX2" fmla="*/ 698501 w 827832"/>
              <a:gd name="connsiteY2" fmla="*/ 446617 h 2872765"/>
              <a:gd name="connsiteX3" fmla="*/ 698501 w 827832"/>
              <a:gd name="connsiteY3" fmla="*/ 2872765 h 2872765"/>
              <a:gd name="connsiteX4" fmla="*/ 72549 w 827832"/>
              <a:gd name="connsiteY4" fmla="*/ 2872765 h 2872765"/>
              <a:gd name="connsiteX5" fmla="*/ 0 w 827832"/>
              <a:gd name="connsiteY5" fmla="*/ 339588 h 2872765"/>
              <a:gd name="connsiteX0" fmla="*/ 0 w 827832"/>
              <a:gd name="connsiteY0" fmla="*/ 193089 h 2726266"/>
              <a:gd name="connsiteX1" fmla="*/ 517969 w 827832"/>
              <a:gd name="connsiteY1" fmla="*/ 71966 h 2726266"/>
              <a:gd name="connsiteX2" fmla="*/ 698501 w 827832"/>
              <a:gd name="connsiteY2" fmla="*/ 300118 h 2726266"/>
              <a:gd name="connsiteX3" fmla="*/ 698501 w 827832"/>
              <a:gd name="connsiteY3" fmla="*/ 2726266 h 2726266"/>
              <a:gd name="connsiteX4" fmla="*/ 72549 w 827832"/>
              <a:gd name="connsiteY4" fmla="*/ 2726266 h 2726266"/>
              <a:gd name="connsiteX5" fmla="*/ 0 w 827832"/>
              <a:gd name="connsiteY5" fmla="*/ 193089 h 2726266"/>
              <a:gd name="connsiteX0" fmla="*/ 0 w 728590"/>
              <a:gd name="connsiteY0" fmla="*/ 129589 h 2662766"/>
              <a:gd name="connsiteX1" fmla="*/ 517969 w 728590"/>
              <a:gd name="connsiteY1" fmla="*/ 8466 h 2662766"/>
              <a:gd name="connsiteX2" fmla="*/ 698501 w 728590"/>
              <a:gd name="connsiteY2" fmla="*/ 236618 h 2662766"/>
              <a:gd name="connsiteX3" fmla="*/ 698501 w 728590"/>
              <a:gd name="connsiteY3" fmla="*/ 2662766 h 2662766"/>
              <a:gd name="connsiteX4" fmla="*/ 72549 w 728590"/>
              <a:gd name="connsiteY4" fmla="*/ 2662766 h 2662766"/>
              <a:gd name="connsiteX5" fmla="*/ 0 w 728590"/>
              <a:gd name="connsiteY5" fmla="*/ 129589 h 2662766"/>
              <a:gd name="connsiteX0" fmla="*/ 0 w 728590"/>
              <a:gd name="connsiteY0" fmla="*/ 150756 h 2683933"/>
              <a:gd name="connsiteX1" fmla="*/ 517969 w 728590"/>
              <a:gd name="connsiteY1" fmla="*/ 29633 h 2683933"/>
              <a:gd name="connsiteX2" fmla="*/ 698501 w 728590"/>
              <a:gd name="connsiteY2" fmla="*/ 257785 h 2683933"/>
              <a:gd name="connsiteX3" fmla="*/ 698501 w 728590"/>
              <a:gd name="connsiteY3" fmla="*/ 2683933 h 2683933"/>
              <a:gd name="connsiteX4" fmla="*/ 72549 w 728590"/>
              <a:gd name="connsiteY4" fmla="*/ 2683933 h 2683933"/>
              <a:gd name="connsiteX5" fmla="*/ 0 w 728590"/>
              <a:gd name="connsiteY5" fmla="*/ 150756 h 2683933"/>
              <a:gd name="connsiteX0" fmla="*/ 0 w 728590"/>
              <a:gd name="connsiteY0" fmla="*/ 154989 h 2688166"/>
              <a:gd name="connsiteX1" fmla="*/ 517969 w 728590"/>
              <a:gd name="connsiteY1" fmla="*/ 33866 h 2688166"/>
              <a:gd name="connsiteX2" fmla="*/ 698501 w 728590"/>
              <a:gd name="connsiteY2" fmla="*/ 262018 h 2688166"/>
              <a:gd name="connsiteX3" fmla="*/ 698501 w 728590"/>
              <a:gd name="connsiteY3" fmla="*/ 2688166 h 2688166"/>
              <a:gd name="connsiteX4" fmla="*/ 72549 w 728590"/>
              <a:gd name="connsiteY4" fmla="*/ 2688166 h 2688166"/>
              <a:gd name="connsiteX5" fmla="*/ 0 w 728590"/>
              <a:gd name="connsiteY5" fmla="*/ 154989 h 2688166"/>
              <a:gd name="connsiteX0" fmla="*/ 0 w 728590"/>
              <a:gd name="connsiteY0" fmla="*/ 154989 h 2688166"/>
              <a:gd name="connsiteX1" fmla="*/ 517969 w 728590"/>
              <a:gd name="connsiteY1" fmla="*/ 33866 h 2688166"/>
              <a:gd name="connsiteX2" fmla="*/ 698501 w 728590"/>
              <a:gd name="connsiteY2" fmla="*/ 262018 h 2688166"/>
              <a:gd name="connsiteX3" fmla="*/ 698501 w 728590"/>
              <a:gd name="connsiteY3" fmla="*/ 2688166 h 2688166"/>
              <a:gd name="connsiteX4" fmla="*/ 72549 w 728590"/>
              <a:gd name="connsiteY4" fmla="*/ 2688166 h 2688166"/>
              <a:gd name="connsiteX5" fmla="*/ 0 w 728590"/>
              <a:gd name="connsiteY5" fmla="*/ 154989 h 2688166"/>
              <a:gd name="connsiteX0" fmla="*/ 0 w 711657"/>
              <a:gd name="connsiteY0" fmla="*/ 154989 h 2688166"/>
              <a:gd name="connsiteX1" fmla="*/ 517969 w 711657"/>
              <a:gd name="connsiteY1" fmla="*/ 33866 h 2688166"/>
              <a:gd name="connsiteX2" fmla="*/ 698501 w 711657"/>
              <a:gd name="connsiteY2" fmla="*/ 262018 h 2688166"/>
              <a:gd name="connsiteX3" fmla="*/ 698501 w 711657"/>
              <a:gd name="connsiteY3" fmla="*/ 2688166 h 2688166"/>
              <a:gd name="connsiteX4" fmla="*/ 72549 w 711657"/>
              <a:gd name="connsiteY4" fmla="*/ 2688166 h 2688166"/>
              <a:gd name="connsiteX5" fmla="*/ 0 w 711657"/>
              <a:gd name="connsiteY5" fmla="*/ 154989 h 2688166"/>
              <a:gd name="connsiteX0" fmla="*/ 0 w 711657"/>
              <a:gd name="connsiteY0" fmla="*/ 154989 h 2688166"/>
              <a:gd name="connsiteX1" fmla="*/ 517969 w 711657"/>
              <a:gd name="connsiteY1" fmla="*/ 33866 h 2688166"/>
              <a:gd name="connsiteX2" fmla="*/ 698501 w 711657"/>
              <a:gd name="connsiteY2" fmla="*/ 262018 h 2688166"/>
              <a:gd name="connsiteX3" fmla="*/ 698501 w 711657"/>
              <a:gd name="connsiteY3" fmla="*/ 1993899 h 2688166"/>
              <a:gd name="connsiteX4" fmla="*/ 72549 w 711657"/>
              <a:gd name="connsiteY4" fmla="*/ 2688166 h 2688166"/>
              <a:gd name="connsiteX5" fmla="*/ 0 w 711657"/>
              <a:gd name="connsiteY5" fmla="*/ 154989 h 2688166"/>
              <a:gd name="connsiteX0" fmla="*/ 0 w 711657"/>
              <a:gd name="connsiteY0" fmla="*/ 154989 h 1993899"/>
              <a:gd name="connsiteX1" fmla="*/ 517969 w 711657"/>
              <a:gd name="connsiteY1" fmla="*/ 33866 h 1993899"/>
              <a:gd name="connsiteX2" fmla="*/ 698501 w 711657"/>
              <a:gd name="connsiteY2" fmla="*/ 262018 h 1993899"/>
              <a:gd name="connsiteX3" fmla="*/ 698501 w 711657"/>
              <a:gd name="connsiteY3" fmla="*/ 1993899 h 1993899"/>
              <a:gd name="connsiteX4" fmla="*/ 326549 w 711657"/>
              <a:gd name="connsiteY4" fmla="*/ 1799166 h 1993899"/>
              <a:gd name="connsiteX5" fmla="*/ 0 w 711657"/>
              <a:gd name="connsiteY5" fmla="*/ 154989 h 1993899"/>
              <a:gd name="connsiteX0" fmla="*/ 0 w 711657"/>
              <a:gd name="connsiteY0" fmla="*/ 154989 h 1993899"/>
              <a:gd name="connsiteX1" fmla="*/ 517969 w 711657"/>
              <a:gd name="connsiteY1" fmla="*/ 33866 h 1993899"/>
              <a:gd name="connsiteX2" fmla="*/ 698501 w 711657"/>
              <a:gd name="connsiteY2" fmla="*/ 262018 h 1993899"/>
              <a:gd name="connsiteX3" fmla="*/ 698501 w 711657"/>
              <a:gd name="connsiteY3" fmla="*/ 1993899 h 1993899"/>
              <a:gd name="connsiteX4" fmla="*/ 106415 w 711657"/>
              <a:gd name="connsiteY4" fmla="*/ 1976966 h 1993899"/>
              <a:gd name="connsiteX5" fmla="*/ 0 w 711657"/>
              <a:gd name="connsiteY5" fmla="*/ 154989 h 1993899"/>
              <a:gd name="connsiteX0" fmla="*/ 30656 w 606847"/>
              <a:gd name="connsiteY0" fmla="*/ 1380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76966 h 1993899"/>
              <a:gd name="connsiteX5" fmla="*/ 30656 w 606847"/>
              <a:gd name="connsiteY5" fmla="*/ 138055 h 1993899"/>
              <a:gd name="connsiteX0" fmla="*/ 0 w 703191"/>
              <a:gd name="connsiteY0" fmla="*/ 163455 h 1993899"/>
              <a:gd name="connsiteX1" fmla="*/ 509503 w 703191"/>
              <a:gd name="connsiteY1" fmla="*/ 33866 h 1993899"/>
              <a:gd name="connsiteX2" fmla="*/ 690035 w 703191"/>
              <a:gd name="connsiteY2" fmla="*/ 262018 h 1993899"/>
              <a:gd name="connsiteX3" fmla="*/ 690035 w 703191"/>
              <a:gd name="connsiteY3" fmla="*/ 1993899 h 1993899"/>
              <a:gd name="connsiteX4" fmla="*/ 97949 w 703191"/>
              <a:gd name="connsiteY4" fmla="*/ 1976966 h 1993899"/>
              <a:gd name="connsiteX5" fmla="*/ 0 w 703191"/>
              <a:gd name="connsiteY5" fmla="*/ 163455 h 1993899"/>
              <a:gd name="connsiteX0" fmla="*/ 13723 w 606847"/>
              <a:gd name="connsiteY0" fmla="*/ 1634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76966 h 1993899"/>
              <a:gd name="connsiteX5" fmla="*/ 13723 w 606847"/>
              <a:gd name="connsiteY5" fmla="*/ 163455 h 1993899"/>
              <a:gd name="connsiteX0" fmla="*/ 13723 w 606847"/>
              <a:gd name="connsiteY0" fmla="*/ 1380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76966 h 1993899"/>
              <a:gd name="connsiteX5" fmla="*/ 13723 w 606847"/>
              <a:gd name="connsiteY5" fmla="*/ 138055 h 1993899"/>
              <a:gd name="connsiteX0" fmla="*/ 13723 w 606847"/>
              <a:gd name="connsiteY0" fmla="*/ 1380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38055 h 1993899"/>
              <a:gd name="connsiteX0" fmla="*/ 13723 w 606847"/>
              <a:gd name="connsiteY0" fmla="*/ 17192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71921 h 1993899"/>
              <a:gd name="connsiteX0" fmla="*/ 13723 w 606847"/>
              <a:gd name="connsiteY0" fmla="*/ 17192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71921 h 1993899"/>
              <a:gd name="connsiteX0" fmla="*/ 13723 w 606847"/>
              <a:gd name="connsiteY0" fmla="*/ 15287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52871 h 1993899"/>
              <a:gd name="connsiteX0" fmla="*/ 13723 w 606847"/>
              <a:gd name="connsiteY0" fmla="*/ 15287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0724 h 1993899"/>
              <a:gd name="connsiteX5" fmla="*/ 13723 w 606847"/>
              <a:gd name="connsiteY5" fmla="*/ 152871 h 1993899"/>
              <a:gd name="connsiteX0" fmla="*/ 13723 w 606847"/>
              <a:gd name="connsiteY0" fmla="*/ 15287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0724 h 1993899"/>
              <a:gd name="connsiteX5" fmla="*/ 13723 w 606847"/>
              <a:gd name="connsiteY5" fmla="*/ 152871 h 1993899"/>
              <a:gd name="connsiteX0" fmla="*/ 0 w 634399"/>
              <a:gd name="connsiteY0" fmla="*/ 162396 h 1993899"/>
              <a:gd name="connsiteX1" fmla="*/ 440711 w 634399"/>
              <a:gd name="connsiteY1" fmla="*/ 33866 h 1993899"/>
              <a:gd name="connsiteX2" fmla="*/ 621243 w 634399"/>
              <a:gd name="connsiteY2" fmla="*/ 262018 h 1993899"/>
              <a:gd name="connsiteX3" fmla="*/ 621243 w 634399"/>
              <a:gd name="connsiteY3" fmla="*/ 1993899 h 1993899"/>
              <a:gd name="connsiteX4" fmla="*/ 29157 w 634399"/>
              <a:gd name="connsiteY4" fmla="*/ 1990724 h 1993899"/>
              <a:gd name="connsiteX5" fmla="*/ 0 w 634399"/>
              <a:gd name="connsiteY5" fmla="*/ 162396 h 1993899"/>
              <a:gd name="connsiteX0" fmla="*/ 0 w 634399"/>
              <a:gd name="connsiteY0" fmla="*/ 143346 h 1993899"/>
              <a:gd name="connsiteX1" fmla="*/ 440711 w 634399"/>
              <a:gd name="connsiteY1" fmla="*/ 33866 h 1993899"/>
              <a:gd name="connsiteX2" fmla="*/ 621243 w 634399"/>
              <a:gd name="connsiteY2" fmla="*/ 262018 h 1993899"/>
              <a:gd name="connsiteX3" fmla="*/ 621243 w 634399"/>
              <a:gd name="connsiteY3" fmla="*/ 1993899 h 1993899"/>
              <a:gd name="connsiteX4" fmla="*/ 29157 w 634399"/>
              <a:gd name="connsiteY4" fmla="*/ 1990724 h 1993899"/>
              <a:gd name="connsiteX5" fmla="*/ 0 w 634399"/>
              <a:gd name="connsiteY5" fmla="*/ 143346 h 1993899"/>
              <a:gd name="connsiteX0" fmla="*/ 0 w 634399"/>
              <a:gd name="connsiteY0" fmla="*/ 117946 h 1993899"/>
              <a:gd name="connsiteX1" fmla="*/ 440711 w 634399"/>
              <a:gd name="connsiteY1" fmla="*/ 33866 h 1993899"/>
              <a:gd name="connsiteX2" fmla="*/ 621243 w 634399"/>
              <a:gd name="connsiteY2" fmla="*/ 262018 h 1993899"/>
              <a:gd name="connsiteX3" fmla="*/ 621243 w 634399"/>
              <a:gd name="connsiteY3" fmla="*/ 1993899 h 1993899"/>
              <a:gd name="connsiteX4" fmla="*/ 29157 w 634399"/>
              <a:gd name="connsiteY4" fmla="*/ 1990724 h 1993899"/>
              <a:gd name="connsiteX5" fmla="*/ 0 w 634399"/>
              <a:gd name="connsiteY5" fmla="*/ 117946 h 1993899"/>
              <a:gd name="connsiteX0" fmla="*/ 0 w 634399"/>
              <a:gd name="connsiteY0" fmla="*/ 117946 h 2235199"/>
              <a:gd name="connsiteX1" fmla="*/ 440711 w 634399"/>
              <a:gd name="connsiteY1" fmla="*/ 33866 h 2235199"/>
              <a:gd name="connsiteX2" fmla="*/ 621243 w 634399"/>
              <a:gd name="connsiteY2" fmla="*/ 262018 h 2235199"/>
              <a:gd name="connsiteX3" fmla="*/ 621244 w 634399"/>
              <a:gd name="connsiteY3" fmla="*/ 2235199 h 2235199"/>
              <a:gd name="connsiteX4" fmla="*/ 29157 w 634399"/>
              <a:gd name="connsiteY4" fmla="*/ 1990724 h 2235199"/>
              <a:gd name="connsiteX5" fmla="*/ 0 w 634399"/>
              <a:gd name="connsiteY5" fmla="*/ 117946 h 2235199"/>
              <a:gd name="connsiteX0" fmla="*/ 1969451 w 2603850"/>
              <a:gd name="connsiteY0" fmla="*/ 117946 h 2235199"/>
              <a:gd name="connsiteX1" fmla="*/ 2410162 w 2603850"/>
              <a:gd name="connsiteY1" fmla="*/ 33866 h 2235199"/>
              <a:gd name="connsiteX2" fmla="*/ 2590694 w 2603850"/>
              <a:gd name="connsiteY2" fmla="*/ 262018 h 2235199"/>
              <a:gd name="connsiteX3" fmla="*/ 2590695 w 2603850"/>
              <a:gd name="connsiteY3" fmla="*/ 2235199 h 2235199"/>
              <a:gd name="connsiteX4" fmla="*/ 1605 w 2603850"/>
              <a:gd name="connsiteY4" fmla="*/ 2232024 h 2235199"/>
              <a:gd name="connsiteX5" fmla="*/ 1969451 w 2603850"/>
              <a:gd name="connsiteY5" fmla="*/ 117946 h 2235199"/>
              <a:gd name="connsiteX0" fmla="*/ 36046 w 2603850"/>
              <a:gd name="connsiteY0" fmla="*/ 587845 h 2235199"/>
              <a:gd name="connsiteX1" fmla="*/ 2410162 w 2603850"/>
              <a:gd name="connsiteY1" fmla="*/ 33866 h 2235199"/>
              <a:gd name="connsiteX2" fmla="*/ 2590694 w 2603850"/>
              <a:gd name="connsiteY2" fmla="*/ 262018 h 2235199"/>
              <a:gd name="connsiteX3" fmla="*/ 2590695 w 2603850"/>
              <a:gd name="connsiteY3" fmla="*/ 2235199 h 2235199"/>
              <a:gd name="connsiteX4" fmla="*/ 1605 w 2603850"/>
              <a:gd name="connsiteY4" fmla="*/ 2232024 h 2235199"/>
              <a:gd name="connsiteX5" fmla="*/ 36046 w 2603850"/>
              <a:gd name="connsiteY5" fmla="*/ 587845 h 2235199"/>
              <a:gd name="connsiteX0" fmla="*/ 36046 w 2603850"/>
              <a:gd name="connsiteY0" fmla="*/ 587845 h 2251074"/>
              <a:gd name="connsiteX1" fmla="*/ 2410162 w 2603850"/>
              <a:gd name="connsiteY1" fmla="*/ 33866 h 2251074"/>
              <a:gd name="connsiteX2" fmla="*/ 2590694 w 2603850"/>
              <a:gd name="connsiteY2" fmla="*/ 262018 h 2251074"/>
              <a:gd name="connsiteX3" fmla="*/ 2590695 w 2603850"/>
              <a:gd name="connsiteY3" fmla="*/ 2235199 h 2251074"/>
              <a:gd name="connsiteX4" fmla="*/ 1605 w 2603850"/>
              <a:gd name="connsiteY4" fmla="*/ 2251074 h 2251074"/>
              <a:gd name="connsiteX5" fmla="*/ 36046 w 2603850"/>
              <a:gd name="connsiteY5" fmla="*/ 587845 h 2251074"/>
              <a:gd name="connsiteX0" fmla="*/ 36046 w 2603850"/>
              <a:gd name="connsiteY0" fmla="*/ 587845 h 2273299"/>
              <a:gd name="connsiteX1" fmla="*/ 2410162 w 2603850"/>
              <a:gd name="connsiteY1" fmla="*/ 33866 h 2273299"/>
              <a:gd name="connsiteX2" fmla="*/ 2590694 w 2603850"/>
              <a:gd name="connsiteY2" fmla="*/ 262018 h 2273299"/>
              <a:gd name="connsiteX3" fmla="*/ 2590696 w 2603850"/>
              <a:gd name="connsiteY3" fmla="*/ 2273299 h 2273299"/>
              <a:gd name="connsiteX4" fmla="*/ 1605 w 2603850"/>
              <a:gd name="connsiteY4" fmla="*/ 2251074 h 2273299"/>
              <a:gd name="connsiteX5" fmla="*/ 36046 w 2603850"/>
              <a:gd name="connsiteY5" fmla="*/ 587845 h 2273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03850" h="2273299">
                <a:moveTo>
                  <a:pt x="36046" y="587845"/>
                </a:moveTo>
                <a:lnTo>
                  <a:pt x="2410162" y="33866"/>
                </a:lnTo>
                <a:cubicBezTo>
                  <a:pt x="2576092" y="0"/>
                  <a:pt x="2590238" y="52468"/>
                  <a:pt x="2590694" y="262018"/>
                </a:cubicBezTo>
                <a:cubicBezTo>
                  <a:pt x="2603850" y="704401"/>
                  <a:pt x="2590696" y="1599483"/>
                  <a:pt x="2590696" y="2273299"/>
                </a:cubicBezTo>
                <a:lnTo>
                  <a:pt x="1605" y="2251074"/>
                </a:lnTo>
                <a:cubicBezTo>
                  <a:pt x="0" y="1708659"/>
                  <a:pt x="37651" y="1130260"/>
                  <a:pt x="36046" y="587845"/>
                </a:cubicBezTo>
                <a:close/>
              </a:path>
            </a:pathLst>
          </a:custGeom>
          <a:solidFill>
            <a:srgbClr val="5797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67" tIns="34283" rIns="68567" bIns="34283" anchor="ctr"/>
          <a:lstStyle/>
          <a:p>
            <a:pPr algn="ctr" eaLnBrk="0" hangingPunct="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7" y="3002569"/>
            <a:ext cx="4006965" cy="1960035"/>
          </a:xfrm>
        </p:spPr>
        <p:txBody>
          <a:bodyPr anchor="t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7" y="5367755"/>
            <a:ext cx="3492615" cy="25008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accent1"/>
                </a:solidFill>
                <a:latin typeface="Arial MT Md It"/>
                <a:cs typeface="Arial MT Md It"/>
              </a:defRPr>
            </a:lvl1pPr>
            <a:lvl2pPr marL="342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85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Montefiore_cropped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" y="18"/>
            <a:ext cx="1889522" cy="7473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Monte PPT Shape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>
          <a:xfrm>
            <a:off x="-15474" y="6237819"/>
            <a:ext cx="1901429" cy="2912533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67" tIns="34283" rIns="68567" bIns="34283" anchor="ctr"/>
          <a:lstStyle/>
          <a:p>
            <a:pPr algn="ctr" eaLnBrk="0" hangingPunct="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7" name="Picture 13" descr="monte logo 2.wm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8394" y="1005428"/>
            <a:ext cx="1999060" cy="59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7" y="3002569"/>
            <a:ext cx="4006965" cy="1960035"/>
          </a:xfrm>
        </p:spPr>
        <p:txBody>
          <a:bodyPr anchor="t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7" y="5367755"/>
            <a:ext cx="3492615" cy="25008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accent1"/>
                </a:solidFill>
                <a:latin typeface="Arial MT Md It"/>
                <a:cs typeface="Arial MT Md It"/>
              </a:defRPr>
            </a:lvl1pPr>
            <a:lvl2pPr marL="342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6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87569960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9045" y="1"/>
            <a:ext cx="1980010" cy="6993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Monte PPT Shape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>
          <a:xfrm>
            <a:off x="-15474" y="6237819"/>
            <a:ext cx="1901429" cy="2912533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67" tIns="34283" rIns="68567" bIns="34283" anchor="ctr"/>
          <a:lstStyle/>
          <a:p>
            <a:pPr algn="ctr" eaLnBrk="0" hangingPunct="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7" name="Picture 13" descr="monte logo 2.wm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8394" y="1005428"/>
            <a:ext cx="1999060" cy="59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7" y="3002569"/>
            <a:ext cx="4006965" cy="1960035"/>
          </a:xfrm>
        </p:spPr>
        <p:txBody>
          <a:bodyPr anchor="t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7" y="5367755"/>
            <a:ext cx="3492615" cy="25008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accent1"/>
                </a:solidFill>
                <a:latin typeface="Arial MT Md It"/>
                <a:cs typeface="Arial MT Md It"/>
              </a:defRPr>
            </a:lvl1pPr>
            <a:lvl2pPr marL="342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88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80403179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9049" y="5"/>
            <a:ext cx="1990725" cy="6963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Monte PPT Shape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>
          <a:xfrm>
            <a:off x="-15474" y="6237819"/>
            <a:ext cx="1901429" cy="2912533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67" tIns="34283" rIns="68567" bIns="34283" anchor="ctr"/>
          <a:lstStyle/>
          <a:p>
            <a:pPr algn="ctr" eaLnBrk="0" hangingPunct="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7" name="Picture 13" descr="monte logo 2.wm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8394" y="1005428"/>
            <a:ext cx="1999060" cy="59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7" y="3002569"/>
            <a:ext cx="4006965" cy="1960035"/>
          </a:xfrm>
        </p:spPr>
        <p:txBody>
          <a:bodyPr anchor="t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7" y="5367755"/>
            <a:ext cx="3492615" cy="25008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accent1"/>
                </a:solidFill>
                <a:latin typeface="Arial MT Md It"/>
                <a:cs typeface="Arial MT Md It"/>
              </a:defRPr>
            </a:lvl1pPr>
            <a:lvl2pPr marL="342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51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Einstein_ResearchLab_188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9049" y="1"/>
            <a:ext cx="1933575" cy="689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Monte PPT Shape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>
          <a:xfrm>
            <a:off x="-15474" y="6237819"/>
            <a:ext cx="1901429" cy="2912533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67" tIns="34283" rIns="68567" bIns="34283" anchor="ctr"/>
          <a:lstStyle/>
          <a:p>
            <a:pPr algn="ctr" eaLnBrk="0" hangingPunct="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7" name="Picture 13" descr="monte logo 2.wm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8394" y="1005428"/>
            <a:ext cx="1999060" cy="59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7" y="3002569"/>
            <a:ext cx="4006965" cy="1960035"/>
          </a:xfrm>
        </p:spPr>
        <p:txBody>
          <a:bodyPr anchor="t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7" y="5367755"/>
            <a:ext cx="3492615" cy="25008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accent1"/>
                </a:solidFill>
                <a:latin typeface="Arial MT Md It"/>
                <a:cs typeface="Arial MT Md It"/>
              </a:defRPr>
            </a:lvl1pPr>
            <a:lvl2pPr marL="342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40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IMG_0036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9049" y="1"/>
            <a:ext cx="1924050" cy="7044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Monte PPT Shape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>
          <a:xfrm>
            <a:off x="-15474" y="6237819"/>
            <a:ext cx="1901429" cy="2912533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67" tIns="34283" rIns="68567" bIns="34283" anchor="ctr"/>
          <a:lstStyle/>
          <a:p>
            <a:pPr algn="ctr" eaLnBrk="0" hangingPunct="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7" name="Picture 13" descr="monte logo 2.wm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8394" y="1005428"/>
            <a:ext cx="1999060" cy="59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7" y="3002569"/>
            <a:ext cx="4006965" cy="1960035"/>
          </a:xfrm>
        </p:spPr>
        <p:txBody>
          <a:bodyPr anchor="t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7" y="5367755"/>
            <a:ext cx="3492615" cy="25008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accent1"/>
                </a:solidFill>
                <a:latin typeface="Arial MT Md It"/>
                <a:cs typeface="Arial MT Md It"/>
              </a:defRPr>
            </a:lvl1pPr>
            <a:lvl2pPr marL="342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30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 bwMode="auto">
          <a:xfrm>
            <a:off x="-10714" y="2567517"/>
            <a:ext cx="446485" cy="3094568"/>
          </a:xfrm>
          <a:custGeom>
            <a:avLst/>
            <a:gdLst>
              <a:gd name="connsiteX0" fmla="*/ 0 w 711200"/>
              <a:gd name="connsiteY0" fmla="*/ 118536 h 2057400"/>
              <a:gd name="connsiteX1" fmla="*/ 118536 w 711200"/>
              <a:gd name="connsiteY1" fmla="*/ 0 h 2057400"/>
              <a:gd name="connsiteX2" fmla="*/ 592664 w 711200"/>
              <a:gd name="connsiteY2" fmla="*/ 0 h 2057400"/>
              <a:gd name="connsiteX3" fmla="*/ 711200 w 711200"/>
              <a:gd name="connsiteY3" fmla="*/ 118536 h 2057400"/>
              <a:gd name="connsiteX4" fmla="*/ 711200 w 711200"/>
              <a:gd name="connsiteY4" fmla="*/ 1938864 h 2057400"/>
              <a:gd name="connsiteX5" fmla="*/ 592664 w 711200"/>
              <a:gd name="connsiteY5" fmla="*/ 2057400 h 2057400"/>
              <a:gd name="connsiteX6" fmla="*/ 118536 w 711200"/>
              <a:gd name="connsiteY6" fmla="*/ 2057400 h 2057400"/>
              <a:gd name="connsiteX7" fmla="*/ 0 w 711200"/>
              <a:gd name="connsiteY7" fmla="*/ 1938864 h 2057400"/>
              <a:gd name="connsiteX8" fmla="*/ 0 w 711200"/>
              <a:gd name="connsiteY8" fmla="*/ 118536 h 2057400"/>
              <a:gd name="connsiteX0" fmla="*/ 0 w 711200"/>
              <a:gd name="connsiteY0" fmla="*/ 228603 h 2167467"/>
              <a:gd name="connsiteX1" fmla="*/ 118536 w 711200"/>
              <a:gd name="connsiteY1" fmla="*/ 0 h 2167467"/>
              <a:gd name="connsiteX2" fmla="*/ 592664 w 711200"/>
              <a:gd name="connsiteY2" fmla="*/ 110067 h 2167467"/>
              <a:gd name="connsiteX3" fmla="*/ 711200 w 711200"/>
              <a:gd name="connsiteY3" fmla="*/ 228603 h 2167467"/>
              <a:gd name="connsiteX4" fmla="*/ 711200 w 711200"/>
              <a:gd name="connsiteY4" fmla="*/ 2048931 h 2167467"/>
              <a:gd name="connsiteX5" fmla="*/ 592664 w 711200"/>
              <a:gd name="connsiteY5" fmla="*/ 2167467 h 2167467"/>
              <a:gd name="connsiteX6" fmla="*/ 118536 w 711200"/>
              <a:gd name="connsiteY6" fmla="*/ 2167467 h 2167467"/>
              <a:gd name="connsiteX7" fmla="*/ 0 w 711200"/>
              <a:gd name="connsiteY7" fmla="*/ 2048931 h 2167467"/>
              <a:gd name="connsiteX8" fmla="*/ 0 w 711200"/>
              <a:gd name="connsiteY8" fmla="*/ 228603 h 2167467"/>
              <a:gd name="connsiteX0" fmla="*/ 0 w 711200"/>
              <a:gd name="connsiteY0" fmla="*/ 228603 h 2167467"/>
              <a:gd name="connsiteX1" fmla="*/ 118536 w 711200"/>
              <a:gd name="connsiteY1" fmla="*/ 0 h 2167467"/>
              <a:gd name="connsiteX2" fmla="*/ 592664 w 711200"/>
              <a:gd name="connsiteY2" fmla="*/ 110067 h 2167467"/>
              <a:gd name="connsiteX3" fmla="*/ 711200 w 711200"/>
              <a:gd name="connsiteY3" fmla="*/ 228603 h 2167467"/>
              <a:gd name="connsiteX4" fmla="*/ 711200 w 711200"/>
              <a:gd name="connsiteY4" fmla="*/ 2048931 h 2167467"/>
              <a:gd name="connsiteX5" fmla="*/ 592664 w 711200"/>
              <a:gd name="connsiteY5" fmla="*/ 2167467 h 2167467"/>
              <a:gd name="connsiteX6" fmla="*/ 118536 w 711200"/>
              <a:gd name="connsiteY6" fmla="*/ 2167467 h 2167467"/>
              <a:gd name="connsiteX7" fmla="*/ 0 w 711200"/>
              <a:gd name="connsiteY7" fmla="*/ 2048931 h 2167467"/>
              <a:gd name="connsiteX8" fmla="*/ 0 w 711200"/>
              <a:gd name="connsiteY8" fmla="*/ 228603 h 2167467"/>
              <a:gd name="connsiteX0" fmla="*/ 0 w 711200"/>
              <a:gd name="connsiteY0" fmla="*/ 228603 h 2167467"/>
              <a:gd name="connsiteX1" fmla="*/ 118536 w 711200"/>
              <a:gd name="connsiteY1" fmla="*/ 0 h 2167467"/>
              <a:gd name="connsiteX2" fmla="*/ 592664 w 711200"/>
              <a:gd name="connsiteY2" fmla="*/ 110067 h 2167467"/>
              <a:gd name="connsiteX3" fmla="*/ 711200 w 711200"/>
              <a:gd name="connsiteY3" fmla="*/ 228603 h 2167467"/>
              <a:gd name="connsiteX4" fmla="*/ 711200 w 711200"/>
              <a:gd name="connsiteY4" fmla="*/ 2048931 h 2167467"/>
              <a:gd name="connsiteX5" fmla="*/ 592664 w 711200"/>
              <a:gd name="connsiteY5" fmla="*/ 2167467 h 2167467"/>
              <a:gd name="connsiteX6" fmla="*/ 118536 w 711200"/>
              <a:gd name="connsiteY6" fmla="*/ 2167467 h 2167467"/>
              <a:gd name="connsiteX7" fmla="*/ 0 w 711200"/>
              <a:gd name="connsiteY7" fmla="*/ 2048931 h 2167467"/>
              <a:gd name="connsiteX8" fmla="*/ 0 w 711200"/>
              <a:gd name="connsiteY8" fmla="*/ 228603 h 21674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67467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256367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0193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321733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97366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123825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97366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123825 w 711200"/>
              <a:gd name="connsiteY8" fmla="*/ 228603 h 2319867"/>
              <a:gd name="connsiteX0" fmla="*/ 123825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97366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123825 w 711200"/>
              <a:gd name="connsiteY8" fmla="*/ 228603 h 2319867"/>
              <a:gd name="connsiteX0" fmla="*/ 70755 w 658130"/>
              <a:gd name="connsiteY0" fmla="*/ 228603 h 2319867"/>
              <a:gd name="connsiteX1" fmla="*/ 65466 w 658130"/>
              <a:gd name="connsiteY1" fmla="*/ 0 h 2319867"/>
              <a:gd name="connsiteX2" fmla="*/ 539594 w 658130"/>
              <a:gd name="connsiteY2" fmla="*/ 97366 h 2319867"/>
              <a:gd name="connsiteX3" fmla="*/ 658130 w 658130"/>
              <a:gd name="connsiteY3" fmla="*/ 228603 h 2319867"/>
              <a:gd name="connsiteX4" fmla="*/ 658130 w 658130"/>
              <a:gd name="connsiteY4" fmla="*/ 2048931 h 2319867"/>
              <a:gd name="connsiteX5" fmla="*/ 539594 w 658130"/>
              <a:gd name="connsiteY5" fmla="*/ 2197100 h 2319867"/>
              <a:gd name="connsiteX6" fmla="*/ 65466 w 658130"/>
              <a:gd name="connsiteY6" fmla="*/ 2319867 h 2319867"/>
              <a:gd name="connsiteX7" fmla="*/ 77105 w 658130"/>
              <a:gd name="connsiteY7" fmla="*/ 2048931 h 2319867"/>
              <a:gd name="connsiteX8" fmla="*/ 70755 w 658130"/>
              <a:gd name="connsiteY8" fmla="*/ 228603 h 2319867"/>
              <a:gd name="connsiteX0" fmla="*/ 7255 w 594630"/>
              <a:gd name="connsiteY0" fmla="*/ 228603 h 2319867"/>
              <a:gd name="connsiteX1" fmla="*/ 1966 w 594630"/>
              <a:gd name="connsiteY1" fmla="*/ 0 h 2319867"/>
              <a:gd name="connsiteX2" fmla="*/ 476094 w 594630"/>
              <a:gd name="connsiteY2" fmla="*/ 97366 h 2319867"/>
              <a:gd name="connsiteX3" fmla="*/ 594630 w 594630"/>
              <a:gd name="connsiteY3" fmla="*/ 228603 h 2319867"/>
              <a:gd name="connsiteX4" fmla="*/ 594630 w 594630"/>
              <a:gd name="connsiteY4" fmla="*/ 2048931 h 2319867"/>
              <a:gd name="connsiteX5" fmla="*/ 476094 w 594630"/>
              <a:gd name="connsiteY5" fmla="*/ 2197100 h 2319867"/>
              <a:gd name="connsiteX6" fmla="*/ 1966 w 594630"/>
              <a:gd name="connsiteY6" fmla="*/ 2319867 h 2319867"/>
              <a:gd name="connsiteX7" fmla="*/ 13605 w 594630"/>
              <a:gd name="connsiteY7" fmla="*/ 2048931 h 2319867"/>
              <a:gd name="connsiteX8" fmla="*/ 7255 w 594630"/>
              <a:gd name="connsiteY8" fmla="*/ 228603 h 2319867"/>
              <a:gd name="connsiteX0" fmla="*/ 7255 w 594630"/>
              <a:gd name="connsiteY0" fmla="*/ 228603 h 2319867"/>
              <a:gd name="connsiteX1" fmla="*/ 1966 w 594630"/>
              <a:gd name="connsiteY1" fmla="*/ 0 h 2319867"/>
              <a:gd name="connsiteX2" fmla="*/ 476094 w 594630"/>
              <a:gd name="connsiteY2" fmla="*/ 97366 h 2319867"/>
              <a:gd name="connsiteX3" fmla="*/ 594630 w 594630"/>
              <a:gd name="connsiteY3" fmla="*/ 228603 h 2319867"/>
              <a:gd name="connsiteX4" fmla="*/ 594630 w 594630"/>
              <a:gd name="connsiteY4" fmla="*/ 2048931 h 2319867"/>
              <a:gd name="connsiteX5" fmla="*/ 476094 w 594630"/>
              <a:gd name="connsiteY5" fmla="*/ 2197100 h 2319867"/>
              <a:gd name="connsiteX6" fmla="*/ 1966 w 594630"/>
              <a:gd name="connsiteY6" fmla="*/ 2319867 h 2319867"/>
              <a:gd name="connsiteX7" fmla="*/ 13605 w 594630"/>
              <a:gd name="connsiteY7" fmla="*/ 2048931 h 2319867"/>
              <a:gd name="connsiteX8" fmla="*/ 7255 w 594630"/>
              <a:gd name="connsiteY8" fmla="*/ 228603 h 231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4630" h="2319867">
                <a:moveTo>
                  <a:pt x="7255" y="228603"/>
                </a:moveTo>
                <a:cubicBezTo>
                  <a:pt x="7255" y="163137"/>
                  <a:pt x="0" y="101600"/>
                  <a:pt x="1966" y="0"/>
                </a:cubicBezTo>
                <a:lnTo>
                  <a:pt x="476094" y="97366"/>
                </a:lnTo>
                <a:cubicBezTo>
                  <a:pt x="579660" y="122766"/>
                  <a:pt x="594630" y="163137"/>
                  <a:pt x="594630" y="228603"/>
                </a:cubicBezTo>
                <a:lnTo>
                  <a:pt x="594630" y="2048931"/>
                </a:lnTo>
                <a:cubicBezTo>
                  <a:pt x="594630" y="2114397"/>
                  <a:pt x="576485" y="2168525"/>
                  <a:pt x="476094" y="2197100"/>
                </a:cubicBezTo>
                <a:lnTo>
                  <a:pt x="1966" y="2319867"/>
                </a:lnTo>
                <a:cubicBezTo>
                  <a:pt x="3175" y="2211917"/>
                  <a:pt x="13605" y="2114397"/>
                  <a:pt x="13605" y="2048931"/>
                </a:cubicBezTo>
                <a:cubicBezTo>
                  <a:pt x="11488" y="1442155"/>
                  <a:pt x="9372" y="835379"/>
                  <a:pt x="7255" y="228603"/>
                </a:cubicBezTo>
                <a:close/>
              </a:path>
            </a:pathLst>
          </a:cu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68567" tIns="34283" rIns="68567" bIns="34283"/>
          <a:lstStyle/>
          <a:p>
            <a:pPr eaLnBrk="0" hangingPunct="0">
              <a:defRPr/>
            </a:pPr>
            <a:endParaRPr lang="en-US" sz="1800" dirty="0">
              <a:solidFill>
                <a:prstClr val="black"/>
              </a:solidFill>
              <a:latin typeface="Arial" pitchFamily="-80" charset="0"/>
              <a:ea typeface="ＭＳ Ｐゴシック" pitchFamily="-80" charset="-128"/>
              <a:cs typeface="ＭＳ Ｐゴシック" pitchFamily="-80" charset="-128"/>
            </a:endParaRPr>
          </a:p>
        </p:txBody>
      </p:sp>
      <p:sp>
        <p:nvSpPr>
          <p:cNvPr id="5" name="Freeform 4"/>
          <p:cNvSpPr/>
          <p:nvPr/>
        </p:nvSpPr>
        <p:spPr>
          <a:xfrm flipV="1">
            <a:off x="-27380" y="-10576"/>
            <a:ext cx="475060" cy="2658535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94784"/>
              <a:gd name="connsiteY0" fmla="*/ 769976 h 2854420"/>
              <a:gd name="connsiteX1" fmla="*/ 2181669 w 2594784"/>
              <a:gd name="connsiteY1" fmla="*/ 284787 h 2854420"/>
              <a:gd name="connsiteX2" fmla="*/ 2535768 w 2594784"/>
              <a:gd name="connsiteY2" fmla="*/ 428272 h 2854420"/>
              <a:gd name="connsiteX3" fmla="*/ 2535768 w 2594784"/>
              <a:gd name="connsiteY3" fmla="*/ 2854420 h 2854420"/>
              <a:gd name="connsiteX4" fmla="*/ 4816 w 2594784"/>
              <a:gd name="connsiteY4" fmla="*/ 2397220 h 2854420"/>
              <a:gd name="connsiteX5" fmla="*/ 0 w 2594784"/>
              <a:gd name="connsiteY5" fmla="*/ 769976 h 2854420"/>
              <a:gd name="connsiteX0" fmla="*/ 0 w 2594784"/>
              <a:gd name="connsiteY0" fmla="*/ 769976 h 2854420"/>
              <a:gd name="connsiteX1" fmla="*/ 2181669 w 2594784"/>
              <a:gd name="connsiteY1" fmla="*/ 284787 h 2854420"/>
              <a:gd name="connsiteX2" fmla="*/ 2535768 w 2594784"/>
              <a:gd name="connsiteY2" fmla="*/ 428272 h 2854420"/>
              <a:gd name="connsiteX3" fmla="*/ 2535768 w 2594784"/>
              <a:gd name="connsiteY3" fmla="*/ 2854420 h 2854420"/>
              <a:gd name="connsiteX4" fmla="*/ 1909816 w 2594784"/>
              <a:gd name="connsiteY4" fmla="*/ 2854420 h 2854420"/>
              <a:gd name="connsiteX5" fmla="*/ 0 w 2594784"/>
              <a:gd name="connsiteY5" fmla="*/ 769976 h 2854420"/>
              <a:gd name="connsiteX0" fmla="*/ 72989 w 686573"/>
              <a:gd name="connsiteY0" fmla="*/ 617576 h 2854420"/>
              <a:gd name="connsiteX1" fmla="*/ 273458 w 686573"/>
              <a:gd name="connsiteY1" fmla="*/ 284787 h 2854420"/>
              <a:gd name="connsiteX2" fmla="*/ 627557 w 686573"/>
              <a:gd name="connsiteY2" fmla="*/ 428272 h 2854420"/>
              <a:gd name="connsiteX3" fmla="*/ 627557 w 686573"/>
              <a:gd name="connsiteY3" fmla="*/ 2854420 h 2854420"/>
              <a:gd name="connsiteX4" fmla="*/ 1605 w 686573"/>
              <a:gd name="connsiteY4" fmla="*/ 2854420 h 2854420"/>
              <a:gd name="connsiteX5" fmla="*/ 72989 w 686573"/>
              <a:gd name="connsiteY5" fmla="*/ 617576 h 2854420"/>
              <a:gd name="connsiteX0" fmla="*/ 0 w 689784"/>
              <a:gd name="connsiteY0" fmla="*/ 388976 h 2854420"/>
              <a:gd name="connsiteX1" fmla="*/ 276669 w 689784"/>
              <a:gd name="connsiteY1" fmla="*/ 284787 h 2854420"/>
              <a:gd name="connsiteX2" fmla="*/ 630768 w 689784"/>
              <a:gd name="connsiteY2" fmla="*/ 428272 h 2854420"/>
              <a:gd name="connsiteX3" fmla="*/ 630768 w 689784"/>
              <a:gd name="connsiteY3" fmla="*/ 2854420 h 2854420"/>
              <a:gd name="connsiteX4" fmla="*/ 4816 w 689784"/>
              <a:gd name="connsiteY4" fmla="*/ 2854420 h 2854420"/>
              <a:gd name="connsiteX5" fmla="*/ 0 w 689784"/>
              <a:gd name="connsiteY5" fmla="*/ 388976 h 2854420"/>
              <a:gd name="connsiteX0" fmla="*/ 0 w 757517"/>
              <a:gd name="connsiteY0" fmla="*/ 321243 h 2854420"/>
              <a:gd name="connsiteX1" fmla="*/ 344402 w 757517"/>
              <a:gd name="connsiteY1" fmla="*/ 284787 h 2854420"/>
              <a:gd name="connsiteX2" fmla="*/ 698501 w 757517"/>
              <a:gd name="connsiteY2" fmla="*/ 428272 h 2854420"/>
              <a:gd name="connsiteX3" fmla="*/ 698501 w 757517"/>
              <a:gd name="connsiteY3" fmla="*/ 2854420 h 2854420"/>
              <a:gd name="connsiteX4" fmla="*/ 72549 w 757517"/>
              <a:gd name="connsiteY4" fmla="*/ 2854420 h 2854420"/>
              <a:gd name="connsiteX5" fmla="*/ 0 w 757517"/>
              <a:gd name="connsiteY5" fmla="*/ 321243 h 2854420"/>
              <a:gd name="connsiteX0" fmla="*/ 0 w 827832"/>
              <a:gd name="connsiteY0" fmla="*/ 335354 h 2868531"/>
              <a:gd name="connsiteX1" fmla="*/ 517969 w 827832"/>
              <a:gd name="connsiteY1" fmla="*/ 214231 h 2868531"/>
              <a:gd name="connsiteX2" fmla="*/ 698501 w 827832"/>
              <a:gd name="connsiteY2" fmla="*/ 442383 h 2868531"/>
              <a:gd name="connsiteX3" fmla="*/ 698501 w 827832"/>
              <a:gd name="connsiteY3" fmla="*/ 2868531 h 2868531"/>
              <a:gd name="connsiteX4" fmla="*/ 72549 w 827832"/>
              <a:gd name="connsiteY4" fmla="*/ 2868531 h 2868531"/>
              <a:gd name="connsiteX5" fmla="*/ 0 w 827832"/>
              <a:gd name="connsiteY5" fmla="*/ 335354 h 2868531"/>
              <a:gd name="connsiteX0" fmla="*/ 0 w 827832"/>
              <a:gd name="connsiteY0" fmla="*/ 339588 h 2872765"/>
              <a:gd name="connsiteX1" fmla="*/ 517969 w 827832"/>
              <a:gd name="connsiteY1" fmla="*/ 218465 h 2872765"/>
              <a:gd name="connsiteX2" fmla="*/ 698501 w 827832"/>
              <a:gd name="connsiteY2" fmla="*/ 446617 h 2872765"/>
              <a:gd name="connsiteX3" fmla="*/ 698501 w 827832"/>
              <a:gd name="connsiteY3" fmla="*/ 2872765 h 2872765"/>
              <a:gd name="connsiteX4" fmla="*/ 72549 w 827832"/>
              <a:gd name="connsiteY4" fmla="*/ 2872765 h 2872765"/>
              <a:gd name="connsiteX5" fmla="*/ 0 w 827832"/>
              <a:gd name="connsiteY5" fmla="*/ 339588 h 2872765"/>
              <a:gd name="connsiteX0" fmla="*/ 0 w 827832"/>
              <a:gd name="connsiteY0" fmla="*/ 193089 h 2726266"/>
              <a:gd name="connsiteX1" fmla="*/ 517969 w 827832"/>
              <a:gd name="connsiteY1" fmla="*/ 71966 h 2726266"/>
              <a:gd name="connsiteX2" fmla="*/ 698501 w 827832"/>
              <a:gd name="connsiteY2" fmla="*/ 300118 h 2726266"/>
              <a:gd name="connsiteX3" fmla="*/ 698501 w 827832"/>
              <a:gd name="connsiteY3" fmla="*/ 2726266 h 2726266"/>
              <a:gd name="connsiteX4" fmla="*/ 72549 w 827832"/>
              <a:gd name="connsiteY4" fmla="*/ 2726266 h 2726266"/>
              <a:gd name="connsiteX5" fmla="*/ 0 w 827832"/>
              <a:gd name="connsiteY5" fmla="*/ 193089 h 2726266"/>
              <a:gd name="connsiteX0" fmla="*/ 0 w 728590"/>
              <a:gd name="connsiteY0" fmla="*/ 129589 h 2662766"/>
              <a:gd name="connsiteX1" fmla="*/ 517969 w 728590"/>
              <a:gd name="connsiteY1" fmla="*/ 8466 h 2662766"/>
              <a:gd name="connsiteX2" fmla="*/ 698501 w 728590"/>
              <a:gd name="connsiteY2" fmla="*/ 236618 h 2662766"/>
              <a:gd name="connsiteX3" fmla="*/ 698501 w 728590"/>
              <a:gd name="connsiteY3" fmla="*/ 2662766 h 2662766"/>
              <a:gd name="connsiteX4" fmla="*/ 72549 w 728590"/>
              <a:gd name="connsiteY4" fmla="*/ 2662766 h 2662766"/>
              <a:gd name="connsiteX5" fmla="*/ 0 w 728590"/>
              <a:gd name="connsiteY5" fmla="*/ 129589 h 2662766"/>
              <a:gd name="connsiteX0" fmla="*/ 0 w 728590"/>
              <a:gd name="connsiteY0" fmla="*/ 150756 h 2683933"/>
              <a:gd name="connsiteX1" fmla="*/ 517969 w 728590"/>
              <a:gd name="connsiteY1" fmla="*/ 29633 h 2683933"/>
              <a:gd name="connsiteX2" fmla="*/ 698501 w 728590"/>
              <a:gd name="connsiteY2" fmla="*/ 257785 h 2683933"/>
              <a:gd name="connsiteX3" fmla="*/ 698501 w 728590"/>
              <a:gd name="connsiteY3" fmla="*/ 2683933 h 2683933"/>
              <a:gd name="connsiteX4" fmla="*/ 72549 w 728590"/>
              <a:gd name="connsiteY4" fmla="*/ 2683933 h 2683933"/>
              <a:gd name="connsiteX5" fmla="*/ 0 w 728590"/>
              <a:gd name="connsiteY5" fmla="*/ 150756 h 2683933"/>
              <a:gd name="connsiteX0" fmla="*/ 0 w 728590"/>
              <a:gd name="connsiteY0" fmla="*/ 154989 h 2688166"/>
              <a:gd name="connsiteX1" fmla="*/ 517969 w 728590"/>
              <a:gd name="connsiteY1" fmla="*/ 33866 h 2688166"/>
              <a:gd name="connsiteX2" fmla="*/ 698501 w 728590"/>
              <a:gd name="connsiteY2" fmla="*/ 262018 h 2688166"/>
              <a:gd name="connsiteX3" fmla="*/ 698501 w 728590"/>
              <a:gd name="connsiteY3" fmla="*/ 2688166 h 2688166"/>
              <a:gd name="connsiteX4" fmla="*/ 72549 w 728590"/>
              <a:gd name="connsiteY4" fmla="*/ 2688166 h 2688166"/>
              <a:gd name="connsiteX5" fmla="*/ 0 w 728590"/>
              <a:gd name="connsiteY5" fmla="*/ 154989 h 2688166"/>
              <a:gd name="connsiteX0" fmla="*/ 0 w 728590"/>
              <a:gd name="connsiteY0" fmla="*/ 154989 h 2688166"/>
              <a:gd name="connsiteX1" fmla="*/ 517969 w 728590"/>
              <a:gd name="connsiteY1" fmla="*/ 33866 h 2688166"/>
              <a:gd name="connsiteX2" fmla="*/ 698501 w 728590"/>
              <a:gd name="connsiteY2" fmla="*/ 262018 h 2688166"/>
              <a:gd name="connsiteX3" fmla="*/ 698501 w 728590"/>
              <a:gd name="connsiteY3" fmla="*/ 2688166 h 2688166"/>
              <a:gd name="connsiteX4" fmla="*/ 72549 w 728590"/>
              <a:gd name="connsiteY4" fmla="*/ 2688166 h 2688166"/>
              <a:gd name="connsiteX5" fmla="*/ 0 w 728590"/>
              <a:gd name="connsiteY5" fmla="*/ 154989 h 2688166"/>
              <a:gd name="connsiteX0" fmla="*/ 0 w 711657"/>
              <a:gd name="connsiteY0" fmla="*/ 154989 h 2688166"/>
              <a:gd name="connsiteX1" fmla="*/ 517969 w 711657"/>
              <a:gd name="connsiteY1" fmla="*/ 33866 h 2688166"/>
              <a:gd name="connsiteX2" fmla="*/ 698501 w 711657"/>
              <a:gd name="connsiteY2" fmla="*/ 262018 h 2688166"/>
              <a:gd name="connsiteX3" fmla="*/ 698501 w 711657"/>
              <a:gd name="connsiteY3" fmla="*/ 2688166 h 2688166"/>
              <a:gd name="connsiteX4" fmla="*/ 72549 w 711657"/>
              <a:gd name="connsiteY4" fmla="*/ 2688166 h 2688166"/>
              <a:gd name="connsiteX5" fmla="*/ 0 w 711657"/>
              <a:gd name="connsiteY5" fmla="*/ 154989 h 2688166"/>
              <a:gd name="connsiteX0" fmla="*/ 0 w 711657"/>
              <a:gd name="connsiteY0" fmla="*/ 154989 h 2688166"/>
              <a:gd name="connsiteX1" fmla="*/ 517969 w 711657"/>
              <a:gd name="connsiteY1" fmla="*/ 33866 h 2688166"/>
              <a:gd name="connsiteX2" fmla="*/ 698501 w 711657"/>
              <a:gd name="connsiteY2" fmla="*/ 262018 h 2688166"/>
              <a:gd name="connsiteX3" fmla="*/ 698501 w 711657"/>
              <a:gd name="connsiteY3" fmla="*/ 1993899 h 2688166"/>
              <a:gd name="connsiteX4" fmla="*/ 72549 w 711657"/>
              <a:gd name="connsiteY4" fmla="*/ 2688166 h 2688166"/>
              <a:gd name="connsiteX5" fmla="*/ 0 w 711657"/>
              <a:gd name="connsiteY5" fmla="*/ 154989 h 2688166"/>
              <a:gd name="connsiteX0" fmla="*/ 0 w 711657"/>
              <a:gd name="connsiteY0" fmla="*/ 154989 h 1993899"/>
              <a:gd name="connsiteX1" fmla="*/ 517969 w 711657"/>
              <a:gd name="connsiteY1" fmla="*/ 33866 h 1993899"/>
              <a:gd name="connsiteX2" fmla="*/ 698501 w 711657"/>
              <a:gd name="connsiteY2" fmla="*/ 262018 h 1993899"/>
              <a:gd name="connsiteX3" fmla="*/ 698501 w 711657"/>
              <a:gd name="connsiteY3" fmla="*/ 1993899 h 1993899"/>
              <a:gd name="connsiteX4" fmla="*/ 326549 w 711657"/>
              <a:gd name="connsiteY4" fmla="*/ 1799166 h 1993899"/>
              <a:gd name="connsiteX5" fmla="*/ 0 w 711657"/>
              <a:gd name="connsiteY5" fmla="*/ 154989 h 1993899"/>
              <a:gd name="connsiteX0" fmla="*/ 0 w 711657"/>
              <a:gd name="connsiteY0" fmla="*/ 154989 h 1993899"/>
              <a:gd name="connsiteX1" fmla="*/ 517969 w 711657"/>
              <a:gd name="connsiteY1" fmla="*/ 33866 h 1993899"/>
              <a:gd name="connsiteX2" fmla="*/ 698501 w 711657"/>
              <a:gd name="connsiteY2" fmla="*/ 262018 h 1993899"/>
              <a:gd name="connsiteX3" fmla="*/ 698501 w 711657"/>
              <a:gd name="connsiteY3" fmla="*/ 1993899 h 1993899"/>
              <a:gd name="connsiteX4" fmla="*/ 106415 w 711657"/>
              <a:gd name="connsiteY4" fmla="*/ 1976966 h 1993899"/>
              <a:gd name="connsiteX5" fmla="*/ 0 w 711657"/>
              <a:gd name="connsiteY5" fmla="*/ 154989 h 1993899"/>
              <a:gd name="connsiteX0" fmla="*/ 30656 w 606847"/>
              <a:gd name="connsiteY0" fmla="*/ 1380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76966 h 1993899"/>
              <a:gd name="connsiteX5" fmla="*/ 30656 w 606847"/>
              <a:gd name="connsiteY5" fmla="*/ 138055 h 1993899"/>
              <a:gd name="connsiteX0" fmla="*/ 0 w 703191"/>
              <a:gd name="connsiteY0" fmla="*/ 163455 h 1993899"/>
              <a:gd name="connsiteX1" fmla="*/ 509503 w 703191"/>
              <a:gd name="connsiteY1" fmla="*/ 33866 h 1993899"/>
              <a:gd name="connsiteX2" fmla="*/ 690035 w 703191"/>
              <a:gd name="connsiteY2" fmla="*/ 262018 h 1993899"/>
              <a:gd name="connsiteX3" fmla="*/ 690035 w 703191"/>
              <a:gd name="connsiteY3" fmla="*/ 1993899 h 1993899"/>
              <a:gd name="connsiteX4" fmla="*/ 97949 w 703191"/>
              <a:gd name="connsiteY4" fmla="*/ 1976966 h 1993899"/>
              <a:gd name="connsiteX5" fmla="*/ 0 w 703191"/>
              <a:gd name="connsiteY5" fmla="*/ 163455 h 1993899"/>
              <a:gd name="connsiteX0" fmla="*/ 13723 w 606847"/>
              <a:gd name="connsiteY0" fmla="*/ 1634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76966 h 1993899"/>
              <a:gd name="connsiteX5" fmla="*/ 13723 w 606847"/>
              <a:gd name="connsiteY5" fmla="*/ 163455 h 1993899"/>
              <a:gd name="connsiteX0" fmla="*/ 13723 w 606847"/>
              <a:gd name="connsiteY0" fmla="*/ 1380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76966 h 1993899"/>
              <a:gd name="connsiteX5" fmla="*/ 13723 w 606847"/>
              <a:gd name="connsiteY5" fmla="*/ 138055 h 1993899"/>
              <a:gd name="connsiteX0" fmla="*/ 13723 w 606847"/>
              <a:gd name="connsiteY0" fmla="*/ 1380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38055 h 1993899"/>
              <a:gd name="connsiteX0" fmla="*/ 13723 w 606847"/>
              <a:gd name="connsiteY0" fmla="*/ 17192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71921 h 1993899"/>
              <a:gd name="connsiteX0" fmla="*/ 13723 w 606847"/>
              <a:gd name="connsiteY0" fmla="*/ 17192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71921 h 1993899"/>
              <a:gd name="connsiteX0" fmla="*/ 13723 w 606847"/>
              <a:gd name="connsiteY0" fmla="*/ 15287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52871 h 1993899"/>
              <a:gd name="connsiteX0" fmla="*/ 13723 w 606847"/>
              <a:gd name="connsiteY0" fmla="*/ 15287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0724 h 1993899"/>
              <a:gd name="connsiteX5" fmla="*/ 13723 w 606847"/>
              <a:gd name="connsiteY5" fmla="*/ 152871 h 1993899"/>
              <a:gd name="connsiteX0" fmla="*/ 13723 w 606847"/>
              <a:gd name="connsiteY0" fmla="*/ 15287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0724 h 1993899"/>
              <a:gd name="connsiteX5" fmla="*/ 13723 w 606847"/>
              <a:gd name="connsiteY5" fmla="*/ 152871 h 1993899"/>
              <a:gd name="connsiteX0" fmla="*/ 0 w 634399"/>
              <a:gd name="connsiteY0" fmla="*/ 162396 h 1993899"/>
              <a:gd name="connsiteX1" fmla="*/ 440711 w 634399"/>
              <a:gd name="connsiteY1" fmla="*/ 33866 h 1993899"/>
              <a:gd name="connsiteX2" fmla="*/ 621243 w 634399"/>
              <a:gd name="connsiteY2" fmla="*/ 262018 h 1993899"/>
              <a:gd name="connsiteX3" fmla="*/ 621243 w 634399"/>
              <a:gd name="connsiteY3" fmla="*/ 1993899 h 1993899"/>
              <a:gd name="connsiteX4" fmla="*/ 29157 w 634399"/>
              <a:gd name="connsiteY4" fmla="*/ 1990724 h 1993899"/>
              <a:gd name="connsiteX5" fmla="*/ 0 w 634399"/>
              <a:gd name="connsiteY5" fmla="*/ 162396 h 1993899"/>
              <a:gd name="connsiteX0" fmla="*/ 0 w 634399"/>
              <a:gd name="connsiteY0" fmla="*/ 143346 h 1993899"/>
              <a:gd name="connsiteX1" fmla="*/ 440711 w 634399"/>
              <a:gd name="connsiteY1" fmla="*/ 33866 h 1993899"/>
              <a:gd name="connsiteX2" fmla="*/ 621243 w 634399"/>
              <a:gd name="connsiteY2" fmla="*/ 262018 h 1993899"/>
              <a:gd name="connsiteX3" fmla="*/ 621243 w 634399"/>
              <a:gd name="connsiteY3" fmla="*/ 1993899 h 1993899"/>
              <a:gd name="connsiteX4" fmla="*/ 29157 w 634399"/>
              <a:gd name="connsiteY4" fmla="*/ 1990724 h 1993899"/>
              <a:gd name="connsiteX5" fmla="*/ 0 w 634399"/>
              <a:gd name="connsiteY5" fmla="*/ 143346 h 1993899"/>
              <a:gd name="connsiteX0" fmla="*/ 0 w 634399"/>
              <a:gd name="connsiteY0" fmla="*/ 117946 h 1993899"/>
              <a:gd name="connsiteX1" fmla="*/ 440711 w 634399"/>
              <a:gd name="connsiteY1" fmla="*/ 33866 h 1993899"/>
              <a:gd name="connsiteX2" fmla="*/ 621243 w 634399"/>
              <a:gd name="connsiteY2" fmla="*/ 262018 h 1993899"/>
              <a:gd name="connsiteX3" fmla="*/ 621243 w 634399"/>
              <a:gd name="connsiteY3" fmla="*/ 1993899 h 1993899"/>
              <a:gd name="connsiteX4" fmla="*/ 29157 w 634399"/>
              <a:gd name="connsiteY4" fmla="*/ 1990724 h 1993899"/>
              <a:gd name="connsiteX5" fmla="*/ 0 w 634399"/>
              <a:gd name="connsiteY5" fmla="*/ 117946 h 1993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4399" h="1993899">
                <a:moveTo>
                  <a:pt x="0" y="117946"/>
                </a:moveTo>
                <a:lnTo>
                  <a:pt x="440711" y="33866"/>
                </a:lnTo>
                <a:cubicBezTo>
                  <a:pt x="606641" y="0"/>
                  <a:pt x="620787" y="52468"/>
                  <a:pt x="621243" y="262018"/>
                </a:cubicBezTo>
                <a:cubicBezTo>
                  <a:pt x="634399" y="704401"/>
                  <a:pt x="621243" y="1320083"/>
                  <a:pt x="621243" y="1993899"/>
                </a:cubicBezTo>
                <a:lnTo>
                  <a:pt x="29157" y="1990724"/>
                </a:lnTo>
                <a:cubicBezTo>
                  <a:pt x="27552" y="1448309"/>
                  <a:pt x="1605" y="660361"/>
                  <a:pt x="0" y="117946"/>
                </a:cubicBezTo>
                <a:close/>
              </a:path>
            </a:pathLst>
          </a:custGeom>
          <a:solidFill>
            <a:srgbClr val="5797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67" tIns="34283" rIns="68567" bIns="34283" anchor="ctr"/>
          <a:lstStyle/>
          <a:p>
            <a:pPr algn="ctr" eaLnBrk="0" hangingPunct="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-3570" y="5577435"/>
            <a:ext cx="451247" cy="3583516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94784"/>
              <a:gd name="connsiteY0" fmla="*/ 769976 h 2854420"/>
              <a:gd name="connsiteX1" fmla="*/ 2181669 w 2594784"/>
              <a:gd name="connsiteY1" fmla="*/ 284787 h 2854420"/>
              <a:gd name="connsiteX2" fmla="*/ 2535768 w 2594784"/>
              <a:gd name="connsiteY2" fmla="*/ 428272 h 2854420"/>
              <a:gd name="connsiteX3" fmla="*/ 2535768 w 2594784"/>
              <a:gd name="connsiteY3" fmla="*/ 2854420 h 2854420"/>
              <a:gd name="connsiteX4" fmla="*/ 4816 w 2594784"/>
              <a:gd name="connsiteY4" fmla="*/ 2397220 h 2854420"/>
              <a:gd name="connsiteX5" fmla="*/ 0 w 2594784"/>
              <a:gd name="connsiteY5" fmla="*/ 769976 h 2854420"/>
              <a:gd name="connsiteX0" fmla="*/ 0 w 2594784"/>
              <a:gd name="connsiteY0" fmla="*/ 769976 h 2854420"/>
              <a:gd name="connsiteX1" fmla="*/ 2181669 w 2594784"/>
              <a:gd name="connsiteY1" fmla="*/ 284787 h 2854420"/>
              <a:gd name="connsiteX2" fmla="*/ 2535768 w 2594784"/>
              <a:gd name="connsiteY2" fmla="*/ 428272 h 2854420"/>
              <a:gd name="connsiteX3" fmla="*/ 2535768 w 2594784"/>
              <a:gd name="connsiteY3" fmla="*/ 2854420 h 2854420"/>
              <a:gd name="connsiteX4" fmla="*/ 1909816 w 2594784"/>
              <a:gd name="connsiteY4" fmla="*/ 2854420 h 2854420"/>
              <a:gd name="connsiteX5" fmla="*/ 0 w 2594784"/>
              <a:gd name="connsiteY5" fmla="*/ 769976 h 2854420"/>
              <a:gd name="connsiteX0" fmla="*/ 72989 w 686573"/>
              <a:gd name="connsiteY0" fmla="*/ 617576 h 2854420"/>
              <a:gd name="connsiteX1" fmla="*/ 273458 w 686573"/>
              <a:gd name="connsiteY1" fmla="*/ 284787 h 2854420"/>
              <a:gd name="connsiteX2" fmla="*/ 627557 w 686573"/>
              <a:gd name="connsiteY2" fmla="*/ 428272 h 2854420"/>
              <a:gd name="connsiteX3" fmla="*/ 627557 w 686573"/>
              <a:gd name="connsiteY3" fmla="*/ 2854420 h 2854420"/>
              <a:gd name="connsiteX4" fmla="*/ 1605 w 686573"/>
              <a:gd name="connsiteY4" fmla="*/ 2854420 h 2854420"/>
              <a:gd name="connsiteX5" fmla="*/ 72989 w 686573"/>
              <a:gd name="connsiteY5" fmla="*/ 617576 h 2854420"/>
              <a:gd name="connsiteX0" fmla="*/ 0 w 689784"/>
              <a:gd name="connsiteY0" fmla="*/ 388976 h 2854420"/>
              <a:gd name="connsiteX1" fmla="*/ 276669 w 689784"/>
              <a:gd name="connsiteY1" fmla="*/ 284787 h 2854420"/>
              <a:gd name="connsiteX2" fmla="*/ 630768 w 689784"/>
              <a:gd name="connsiteY2" fmla="*/ 428272 h 2854420"/>
              <a:gd name="connsiteX3" fmla="*/ 630768 w 689784"/>
              <a:gd name="connsiteY3" fmla="*/ 2854420 h 2854420"/>
              <a:gd name="connsiteX4" fmla="*/ 4816 w 689784"/>
              <a:gd name="connsiteY4" fmla="*/ 2854420 h 2854420"/>
              <a:gd name="connsiteX5" fmla="*/ 0 w 689784"/>
              <a:gd name="connsiteY5" fmla="*/ 388976 h 2854420"/>
              <a:gd name="connsiteX0" fmla="*/ 0 w 757517"/>
              <a:gd name="connsiteY0" fmla="*/ 321243 h 2854420"/>
              <a:gd name="connsiteX1" fmla="*/ 344402 w 757517"/>
              <a:gd name="connsiteY1" fmla="*/ 284787 h 2854420"/>
              <a:gd name="connsiteX2" fmla="*/ 698501 w 757517"/>
              <a:gd name="connsiteY2" fmla="*/ 428272 h 2854420"/>
              <a:gd name="connsiteX3" fmla="*/ 698501 w 757517"/>
              <a:gd name="connsiteY3" fmla="*/ 2854420 h 2854420"/>
              <a:gd name="connsiteX4" fmla="*/ 72549 w 757517"/>
              <a:gd name="connsiteY4" fmla="*/ 2854420 h 2854420"/>
              <a:gd name="connsiteX5" fmla="*/ 0 w 757517"/>
              <a:gd name="connsiteY5" fmla="*/ 321243 h 2854420"/>
              <a:gd name="connsiteX0" fmla="*/ 0 w 827832"/>
              <a:gd name="connsiteY0" fmla="*/ 335354 h 2868531"/>
              <a:gd name="connsiteX1" fmla="*/ 517969 w 827832"/>
              <a:gd name="connsiteY1" fmla="*/ 214231 h 2868531"/>
              <a:gd name="connsiteX2" fmla="*/ 698501 w 827832"/>
              <a:gd name="connsiteY2" fmla="*/ 442383 h 2868531"/>
              <a:gd name="connsiteX3" fmla="*/ 698501 w 827832"/>
              <a:gd name="connsiteY3" fmla="*/ 2868531 h 2868531"/>
              <a:gd name="connsiteX4" fmla="*/ 72549 w 827832"/>
              <a:gd name="connsiteY4" fmla="*/ 2868531 h 2868531"/>
              <a:gd name="connsiteX5" fmla="*/ 0 w 827832"/>
              <a:gd name="connsiteY5" fmla="*/ 335354 h 2868531"/>
              <a:gd name="connsiteX0" fmla="*/ 0 w 827832"/>
              <a:gd name="connsiteY0" fmla="*/ 339588 h 2872765"/>
              <a:gd name="connsiteX1" fmla="*/ 517969 w 827832"/>
              <a:gd name="connsiteY1" fmla="*/ 218465 h 2872765"/>
              <a:gd name="connsiteX2" fmla="*/ 698501 w 827832"/>
              <a:gd name="connsiteY2" fmla="*/ 446617 h 2872765"/>
              <a:gd name="connsiteX3" fmla="*/ 698501 w 827832"/>
              <a:gd name="connsiteY3" fmla="*/ 2872765 h 2872765"/>
              <a:gd name="connsiteX4" fmla="*/ 72549 w 827832"/>
              <a:gd name="connsiteY4" fmla="*/ 2872765 h 2872765"/>
              <a:gd name="connsiteX5" fmla="*/ 0 w 827832"/>
              <a:gd name="connsiteY5" fmla="*/ 339588 h 2872765"/>
              <a:gd name="connsiteX0" fmla="*/ 0 w 827832"/>
              <a:gd name="connsiteY0" fmla="*/ 193089 h 2726266"/>
              <a:gd name="connsiteX1" fmla="*/ 517969 w 827832"/>
              <a:gd name="connsiteY1" fmla="*/ 71966 h 2726266"/>
              <a:gd name="connsiteX2" fmla="*/ 698501 w 827832"/>
              <a:gd name="connsiteY2" fmla="*/ 300118 h 2726266"/>
              <a:gd name="connsiteX3" fmla="*/ 698501 w 827832"/>
              <a:gd name="connsiteY3" fmla="*/ 2726266 h 2726266"/>
              <a:gd name="connsiteX4" fmla="*/ 72549 w 827832"/>
              <a:gd name="connsiteY4" fmla="*/ 2726266 h 2726266"/>
              <a:gd name="connsiteX5" fmla="*/ 0 w 827832"/>
              <a:gd name="connsiteY5" fmla="*/ 193089 h 2726266"/>
              <a:gd name="connsiteX0" fmla="*/ 0 w 728590"/>
              <a:gd name="connsiteY0" fmla="*/ 129589 h 2662766"/>
              <a:gd name="connsiteX1" fmla="*/ 517969 w 728590"/>
              <a:gd name="connsiteY1" fmla="*/ 8466 h 2662766"/>
              <a:gd name="connsiteX2" fmla="*/ 698501 w 728590"/>
              <a:gd name="connsiteY2" fmla="*/ 236618 h 2662766"/>
              <a:gd name="connsiteX3" fmla="*/ 698501 w 728590"/>
              <a:gd name="connsiteY3" fmla="*/ 2662766 h 2662766"/>
              <a:gd name="connsiteX4" fmla="*/ 72549 w 728590"/>
              <a:gd name="connsiteY4" fmla="*/ 2662766 h 2662766"/>
              <a:gd name="connsiteX5" fmla="*/ 0 w 728590"/>
              <a:gd name="connsiteY5" fmla="*/ 129589 h 2662766"/>
              <a:gd name="connsiteX0" fmla="*/ 0 w 728590"/>
              <a:gd name="connsiteY0" fmla="*/ 150756 h 2683933"/>
              <a:gd name="connsiteX1" fmla="*/ 517969 w 728590"/>
              <a:gd name="connsiteY1" fmla="*/ 29633 h 2683933"/>
              <a:gd name="connsiteX2" fmla="*/ 698501 w 728590"/>
              <a:gd name="connsiteY2" fmla="*/ 257785 h 2683933"/>
              <a:gd name="connsiteX3" fmla="*/ 698501 w 728590"/>
              <a:gd name="connsiteY3" fmla="*/ 2683933 h 2683933"/>
              <a:gd name="connsiteX4" fmla="*/ 72549 w 728590"/>
              <a:gd name="connsiteY4" fmla="*/ 2683933 h 2683933"/>
              <a:gd name="connsiteX5" fmla="*/ 0 w 728590"/>
              <a:gd name="connsiteY5" fmla="*/ 150756 h 2683933"/>
              <a:gd name="connsiteX0" fmla="*/ 0 w 728590"/>
              <a:gd name="connsiteY0" fmla="*/ 154989 h 2688166"/>
              <a:gd name="connsiteX1" fmla="*/ 517969 w 728590"/>
              <a:gd name="connsiteY1" fmla="*/ 33866 h 2688166"/>
              <a:gd name="connsiteX2" fmla="*/ 698501 w 728590"/>
              <a:gd name="connsiteY2" fmla="*/ 262018 h 2688166"/>
              <a:gd name="connsiteX3" fmla="*/ 698501 w 728590"/>
              <a:gd name="connsiteY3" fmla="*/ 2688166 h 2688166"/>
              <a:gd name="connsiteX4" fmla="*/ 72549 w 728590"/>
              <a:gd name="connsiteY4" fmla="*/ 2688166 h 2688166"/>
              <a:gd name="connsiteX5" fmla="*/ 0 w 728590"/>
              <a:gd name="connsiteY5" fmla="*/ 154989 h 2688166"/>
              <a:gd name="connsiteX0" fmla="*/ 0 w 728590"/>
              <a:gd name="connsiteY0" fmla="*/ 154989 h 2688166"/>
              <a:gd name="connsiteX1" fmla="*/ 517969 w 728590"/>
              <a:gd name="connsiteY1" fmla="*/ 33866 h 2688166"/>
              <a:gd name="connsiteX2" fmla="*/ 698501 w 728590"/>
              <a:gd name="connsiteY2" fmla="*/ 262018 h 2688166"/>
              <a:gd name="connsiteX3" fmla="*/ 698501 w 728590"/>
              <a:gd name="connsiteY3" fmla="*/ 2688166 h 2688166"/>
              <a:gd name="connsiteX4" fmla="*/ 72549 w 728590"/>
              <a:gd name="connsiteY4" fmla="*/ 2688166 h 2688166"/>
              <a:gd name="connsiteX5" fmla="*/ 0 w 728590"/>
              <a:gd name="connsiteY5" fmla="*/ 154989 h 2688166"/>
              <a:gd name="connsiteX0" fmla="*/ 0 w 711657"/>
              <a:gd name="connsiteY0" fmla="*/ 154989 h 2688166"/>
              <a:gd name="connsiteX1" fmla="*/ 517969 w 711657"/>
              <a:gd name="connsiteY1" fmla="*/ 33866 h 2688166"/>
              <a:gd name="connsiteX2" fmla="*/ 698501 w 711657"/>
              <a:gd name="connsiteY2" fmla="*/ 262018 h 2688166"/>
              <a:gd name="connsiteX3" fmla="*/ 698501 w 711657"/>
              <a:gd name="connsiteY3" fmla="*/ 2688166 h 2688166"/>
              <a:gd name="connsiteX4" fmla="*/ 72549 w 711657"/>
              <a:gd name="connsiteY4" fmla="*/ 2688166 h 2688166"/>
              <a:gd name="connsiteX5" fmla="*/ 0 w 711657"/>
              <a:gd name="connsiteY5" fmla="*/ 154989 h 2688166"/>
              <a:gd name="connsiteX0" fmla="*/ 43356 w 640713"/>
              <a:gd name="connsiteY0" fmla="*/ 116889 h 2688166"/>
              <a:gd name="connsiteX1" fmla="*/ 447025 w 640713"/>
              <a:gd name="connsiteY1" fmla="*/ 33866 h 2688166"/>
              <a:gd name="connsiteX2" fmla="*/ 627557 w 640713"/>
              <a:gd name="connsiteY2" fmla="*/ 262018 h 2688166"/>
              <a:gd name="connsiteX3" fmla="*/ 627557 w 640713"/>
              <a:gd name="connsiteY3" fmla="*/ 2688166 h 2688166"/>
              <a:gd name="connsiteX4" fmla="*/ 1605 w 640713"/>
              <a:gd name="connsiteY4" fmla="*/ 2688166 h 2688166"/>
              <a:gd name="connsiteX5" fmla="*/ 43356 w 640713"/>
              <a:gd name="connsiteY5" fmla="*/ 116889 h 2688166"/>
              <a:gd name="connsiteX0" fmla="*/ 5256 w 602613"/>
              <a:gd name="connsiteY0" fmla="*/ 116889 h 2688166"/>
              <a:gd name="connsiteX1" fmla="*/ 408925 w 602613"/>
              <a:gd name="connsiteY1" fmla="*/ 33866 h 2688166"/>
              <a:gd name="connsiteX2" fmla="*/ 589457 w 602613"/>
              <a:gd name="connsiteY2" fmla="*/ 262018 h 2688166"/>
              <a:gd name="connsiteX3" fmla="*/ 589457 w 602613"/>
              <a:gd name="connsiteY3" fmla="*/ 2688166 h 2688166"/>
              <a:gd name="connsiteX4" fmla="*/ 1605 w 602613"/>
              <a:gd name="connsiteY4" fmla="*/ 2688166 h 2688166"/>
              <a:gd name="connsiteX5" fmla="*/ 5256 w 602613"/>
              <a:gd name="connsiteY5" fmla="*/ 116889 h 2688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2613" h="2688166">
                <a:moveTo>
                  <a:pt x="5256" y="116889"/>
                </a:moveTo>
                <a:lnTo>
                  <a:pt x="408925" y="33866"/>
                </a:lnTo>
                <a:cubicBezTo>
                  <a:pt x="574855" y="0"/>
                  <a:pt x="589001" y="52468"/>
                  <a:pt x="589457" y="262018"/>
                </a:cubicBezTo>
                <a:cubicBezTo>
                  <a:pt x="602613" y="704401"/>
                  <a:pt x="589457" y="2014350"/>
                  <a:pt x="589457" y="2688166"/>
                </a:cubicBezTo>
                <a:lnTo>
                  <a:pt x="1605" y="2688166"/>
                </a:lnTo>
                <a:cubicBezTo>
                  <a:pt x="0" y="2145751"/>
                  <a:pt x="6861" y="659304"/>
                  <a:pt x="5256" y="11688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67" tIns="34283" rIns="68567" bIns="34283" anchor="ctr"/>
          <a:lstStyle/>
          <a:p>
            <a:pPr algn="ctr" eaLnBrk="0" hangingPunct="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7" name="Picture 12" descr="monte logo 2.wmf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20904" y="8441283"/>
            <a:ext cx="1276350" cy="378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05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83"/>
            <a:ext cx="5829300" cy="1816100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892" indent="0">
              <a:buNone/>
              <a:defRPr sz="1350"/>
            </a:lvl2pPr>
            <a:lvl3pPr marL="685784" indent="0">
              <a:buNone/>
              <a:defRPr sz="1200"/>
            </a:lvl3pPr>
            <a:lvl4pPr marL="1028675" indent="0">
              <a:buNone/>
              <a:defRPr sz="1050"/>
            </a:lvl4pPr>
            <a:lvl5pPr marL="1371566" indent="0">
              <a:buNone/>
              <a:defRPr sz="1050"/>
            </a:lvl5pPr>
            <a:lvl6pPr marL="1714457" indent="0">
              <a:buNone/>
              <a:defRPr sz="1050"/>
            </a:lvl6pPr>
            <a:lvl7pPr marL="2057349" indent="0">
              <a:buNone/>
              <a:defRPr sz="1050"/>
            </a:lvl7pPr>
            <a:lvl8pPr marL="2400240" indent="0">
              <a:buNone/>
              <a:defRPr sz="1050"/>
            </a:lvl8pPr>
            <a:lvl9pPr marL="2743132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C69F7DD-2F62-4D6D-8554-E4A22D6BCF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39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monte logo 2.wmf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20904" y="8441283"/>
            <a:ext cx="1276350" cy="378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6" y="366185"/>
            <a:ext cx="6162675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426" y="2133600"/>
            <a:ext cx="6162675" cy="58589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 userDrawn="1"/>
        </p:nvSpPr>
        <p:spPr bwMode="auto">
          <a:xfrm>
            <a:off x="6515104" y="8775427"/>
            <a:ext cx="342896" cy="368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67" tIns="34283" rIns="68567" bIns="34283" numCol="1" anchor="b" anchorCtr="0" compatLnSpc="1">
            <a:prstTxWarp prst="textNoShape">
              <a:avLst/>
            </a:prstTxWarp>
          </a:bodyPr>
          <a:lstStyle/>
          <a:p>
            <a:pPr algn="r" defTabSz="342823">
              <a:defRPr/>
            </a:pPr>
            <a:fld id="{F8C7EA8D-24E0-438C-9123-AA12DE01E747}" type="slidenum">
              <a:rPr lang="en-US" sz="825" smtClean="0">
                <a:solidFill>
                  <a:srgbClr val="002853"/>
                </a:solidFill>
                <a:latin typeface="Arial MT Md It"/>
                <a:ea typeface="ヒラギノ角ゴ Pro W3" charset="0"/>
                <a:cs typeface="Arial MT Md It"/>
              </a:rPr>
              <a:pPr algn="r" defTabSz="342823">
                <a:defRPr/>
              </a:pPr>
              <a:t>‹#›</a:t>
            </a:fld>
            <a:endParaRPr lang="en-US" sz="825" dirty="0">
              <a:solidFill>
                <a:srgbClr val="002853"/>
              </a:solidFill>
              <a:latin typeface="Arial MT Md It"/>
              <a:ea typeface="ヒラギノ角ゴ Pro W3" charset="0"/>
              <a:cs typeface="Arial MT Md It"/>
            </a:endParaRPr>
          </a:p>
        </p:txBody>
      </p:sp>
    </p:spTree>
    <p:extLst>
      <p:ext uri="{BB962C8B-B14F-4D97-AF65-F5344CB8AC3E}">
        <p14:creationId xmlns:p14="http://schemas.microsoft.com/office/powerpoint/2010/main" val="177432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352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342900" y="591141"/>
            <a:ext cx="6172200" cy="542699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Slide Title – Arial 18pt Bold, Use Title Case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 bwMode="gray">
          <a:xfrm>
            <a:off x="6391675" y="1"/>
            <a:ext cx="466328" cy="486835"/>
          </a:xfrm>
          <a:prstGeom prst="rect">
            <a:avLst/>
          </a:prstGeom>
        </p:spPr>
        <p:txBody>
          <a:bodyPr lIns="130595" tIns="65298" rIns="130595" bIns="65298">
            <a:noAutofit/>
          </a:bodyPr>
          <a:lstStyle/>
          <a:p>
            <a:fld id="{D1524D41-16DC-4D92-9EF9-071B213BE0F5}" type="slidenum">
              <a:rPr lang="en-US" sz="1800" smtClean="0">
                <a:solidFill>
                  <a:prstClr val="black"/>
                </a:solidFill>
              </a:rPr>
              <a:pPr/>
              <a:t>‹#›</a:t>
            </a:fld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42901" y="1280144"/>
            <a:ext cx="6170840" cy="585219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spcBef>
                <a:spcPts val="0"/>
              </a:spcBef>
              <a:buNone/>
              <a:defRPr sz="15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Slide Subtitle – Arial 14pt Regular, Use Title Case</a:t>
            </a:r>
          </a:p>
        </p:txBody>
      </p:sp>
      <p:sp>
        <p:nvSpPr>
          <p:cNvPr id="9" name="Text Placeholder 21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663459" y="8708591"/>
            <a:ext cx="2194550" cy="435428"/>
          </a:xfrm>
          <a:prstGeom prst="rect">
            <a:avLst/>
          </a:prstGeom>
        </p:spPr>
        <p:txBody>
          <a:bodyPr lIns="65298" tIns="65298" rIns="65298" bIns="65298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525" baseline="0">
                <a:latin typeface="+mn-lt"/>
              </a:defRPr>
            </a:lvl1pPr>
            <a:lvl2pPr algn="l">
              <a:buNone/>
              <a:defRPr sz="675"/>
            </a:lvl2pPr>
            <a:lvl3pPr algn="l">
              <a:buNone/>
              <a:defRPr sz="675"/>
            </a:lvl3pPr>
            <a:lvl4pPr algn="l">
              <a:buNone/>
              <a:defRPr sz="675"/>
            </a:lvl4pPr>
            <a:lvl5pPr algn="l">
              <a:buNone/>
              <a:defRPr sz="675"/>
            </a:lvl5pPr>
          </a:lstStyle>
          <a:p>
            <a:pPr lvl="0"/>
            <a:r>
              <a:rPr lang="en-US" dirty="0"/>
              <a:t>Source: Click to add source. Use a single space after “Source:” and a period at the end of the source. Stretch the box to the left as needed.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342901" y="5"/>
            <a:ext cx="3135086" cy="40231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spcBef>
                <a:spcPts val="0"/>
              </a:spcBef>
              <a:buNone/>
              <a:defRPr sz="975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Top Kicker – Arial 9pt Regular, Use Title Case</a:t>
            </a:r>
          </a:p>
        </p:txBody>
      </p:sp>
      <p:sp>
        <p:nvSpPr>
          <p:cNvPr id="14" name="Text Placeholder 23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130314" y="8584596"/>
            <a:ext cx="1919450" cy="556381"/>
          </a:xfrm>
          <a:prstGeom prst="rect">
            <a:avLst/>
          </a:prstGeom>
        </p:spPr>
        <p:txBody>
          <a:bodyPr lIns="65298" rIns="65298" anchor="b">
            <a:noAutofit/>
          </a:bodyPr>
          <a:lstStyle>
            <a:lvl1pPr marL="97944" indent="-97944" algn="l" defTabSz="97944">
              <a:spcBef>
                <a:spcPts val="0"/>
              </a:spcBef>
              <a:buFont typeface="+mj-lt"/>
              <a:buAutoNum type="arabicParenR"/>
              <a:defRPr sz="525" baseline="0">
                <a:solidFill>
                  <a:schemeClr val="tx1"/>
                </a:solidFill>
                <a:latin typeface="+mn-lt"/>
              </a:defRPr>
            </a:lvl1pPr>
            <a:lvl2pPr>
              <a:buNone/>
              <a:defRPr sz="675">
                <a:solidFill>
                  <a:schemeClr val="tx1"/>
                </a:solidFill>
              </a:defRPr>
            </a:lvl2pPr>
            <a:lvl3pPr>
              <a:buNone/>
              <a:defRPr sz="675">
                <a:solidFill>
                  <a:schemeClr val="tx1"/>
                </a:solidFill>
              </a:defRPr>
            </a:lvl3pPr>
            <a:lvl4pPr>
              <a:buNone/>
              <a:defRPr sz="675">
                <a:solidFill>
                  <a:schemeClr val="tx1"/>
                </a:solidFill>
              </a:defRPr>
            </a:lvl4pPr>
            <a:lvl5pPr>
              <a:buNone/>
              <a:defRPr sz="675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footnote. Numbers appear automatically (no additional space or tab needed). Use a period at the end of each footnote. Stretch the box to the right as needed.</a:t>
            </a:r>
          </a:p>
        </p:txBody>
      </p:sp>
    </p:spTree>
    <p:extLst>
      <p:ext uri="{BB962C8B-B14F-4D97-AF65-F5344CB8AC3E}">
        <p14:creationId xmlns:p14="http://schemas.microsoft.com/office/powerpoint/2010/main" val="348947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 flipH="1">
            <a:off x="1949456" y="2737574"/>
            <a:ext cx="4908550" cy="6406444"/>
          </a:xfrm>
          <a:custGeom>
            <a:avLst/>
            <a:gdLst>
              <a:gd name="connsiteX0" fmla="*/ 0 w 6544733"/>
              <a:gd name="connsiteY0" fmla="*/ 0 h 4800600"/>
              <a:gd name="connsiteX1" fmla="*/ 5744617 w 6544733"/>
              <a:gd name="connsiteY1" fmla="*/ 0 h 4800600"/>
              <a:gd name="connsiteX2" fmla="*/ 6544733 w 6544733"/>
              <a:gd name="connsiteY2" fmla="*/ 800116 h 4800600"/>
              <a:gd name="connsiteX3" fmla="*/ 6544733 w 6544733"/>
              <a:gd name="connsiteY3" fmla="*/ 4800600 h 4800600"/>
              <a:gd name="connsiteX4" fmla="*/ 0 w 6544733"/>
              <a:gd name="connsiteY4" fmla="*/ 4800600 h 4800600"/>
              <a:gd name="connsiteX5" fmla="*/ 0 w 6544733"/>
              <a:gd name="connsiteY5" fmla="*/ 0 h 4800600"/>
              <a:gd name="connsiteX0" fmla="*/ 0 w 6544733"/>
              <a:gd name="connsiteY0" fmla="*/ 48176 h 4848776"/>
              <a:gd name="connsiteX1" fmla="*/ 5744617 w 6544733"/>
              <a:gd name="connsiteY1" fmla="*/ 48176 h 4848776"/>
              <a:gd name="connsiteX2" fmla="*/ 6544733 w 6544733"/>
              <a:gd name="connsiteY2" fmla="*/ 441892 h 4848776"/>
              <a:gd name="connsiteX3" fmla="*/ 6544733 w 6544733"/>
              <a:gd name="connsiteY3" fmla="*/ 4848776 h 4848776"/>
              <a:gd name="connsiteX4" fmla="*/ 0 w 6544733"/>
              <a:gd name="connsiteY4" fmla="*/ 4848776 h 4848776"/>
              <a:gd name="connsiteX5" fmla="*/ 0 w 6544733"/>
              <a:gd name="connsiteY5" fmla="*/ 48176 h 4848776"/>
              <a:gd name="connsiteX0" fmla="*/ 0 w 6554809"/>
              <a:gd name="connsiteY0" fmla="*/ 48176 h 4848776"/>
              <a:gd name="connsiteX1" fmla="*/ 6112917 w 6554809"/>
              <a:gd name="connsiteY1" fmla="*/ 48176 h 4848776"/>
              <a:gd name="connsiteX2" fmla="*/ 6544733 w 6554809"/>
              <a:gd name="connsiteY2" fmla="*/ 441892 h 4848776"/>
              <a:gd name="connsiteX3" fmla="*/ 6544733 w 6554809"/>
              <a:gd name="connsiteY3" fmla="*/ 4848776 h 4848776"/>
              <a:gd name="connsiteX4" fmla="*/ 0 w 6554809"/>
              <a:gd name="connsiteY4" fmla="*/ 4848776 h 4848776"/>
              <a:gd name="connsiteX5" fmla="*/ 0 w 6554809"/>
              <a:gd name="connsiteY5" fmla="*/ 48176 h 4848776"/>
              <a:gd name="connsiteX0" fmla="*/ 0 w 6544733"/>
              <a:gd name="connsiteY0" fmla="*/ 48176 h 4848776"/>
              <a:gd name="connsiteX1" fmla="*/ 6112917 w 6544733"/>
              <a:gd name="connsiteY1" fmla="*/ 48176 h 4848776"/>
              <a:gd name="connsiteX2" fmla="*/ 6544733 w 6544733"/>
              <a:gd name="connsiteY2" fmla="*/ 441892 h 4848776"/>
              <a:gd name="connsiteX3" fmla="*/ 6544733 w 6544733"/>
              <a:gd name="connsiteY3" fmla="*/ 4848776 h 4848776"/>
              <a:gd name="connsiteX4" fmla="*/ 0 w 6544733"/>
              <a:gd name="connsiteY4" fmla="*/ 4848776 h 4848776"/>
              <a:gd name="connsiteX5" fmla="*/ 0 w 6544733"/>
              <a:gd name="connsiteY5" fmla="*/ 48176 h 4848776"/>
              <a:gd name="connsiteX0" fmla="*/ 0 w 6544733"/>
              <a:gd name="connsiteY0" fmla="*/ 4233 h 4804833"/>
              <a:gd name="connsiteX1" fmla="*/ 6112917 w 6544733"/>
              <a:gd name="connsiteY1" fmla="*/ 4233 h 4804833"/>
              <a:gd name="connsiteX2" fmla="*/ 6544733 w 6544733"/>
              <a:gd name="connsiteY2" fmla="*/ 397949 h 4804833"/>
              <a:gd name="connsiteX3" fmla="*/ 6544733 w 6544733"/>
              <a:gd name="connsiteY3" fmla="*/ 4804833 h 4804833"/>
              <a:gd name="connsiteX4" fmla="*/ 0 w 6544733"/>
              <a:gd name="connsiteY4" fmla="*/ 4804833 h 4804833"/>
              <a:gd name="connsiteX5" fmla="*/ 0 w 6544733"/>
              <a:gd name="connsiteY5" fmla="*/ 4233 h 4804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44733" h="4804833">
                <a:moveTo>
                  <a:pt x="0" y="4233"/>
                </a:moveTo>
                <a:lnTo>
                  <a:pt x="6112917" y="4233"/>
                </a:lnTo>
                <a:cubicBezTo>
                  <a:pt x="6504009" y="0"/>
                  <a:pt x="6544733" y="23790"/>
                  <a:pt x="6544733" y="397949"/>
                </a:cubicBezTo>
                <a:lnTo>
                  <a:pt x="6544733" y="4804833"/>
                </a:lnTo>
                <a:lnTo>
                  <a:pt x="0" y="4804833"/>
                </a:lnTo>
                <a:lnTo>
                  <a:pt x="0" y="4233"/>
                </a:lnTo>
                <a:close/>
              </a:path>
            </a:pathLst>
          </a:custGeom>
          <a:gradFill flip="none" rotWithShape="1">
            <a:gsLst>
              <a:gs pos="0">
                <a:schemeClr val="accent2"/>
              </a:gs>
              <a:gs pos="100000">
                <a:schemeClr val="accent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-15477" y="6237819"/>
            <a:ext cx="1901429" cy="2912533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-11906" y="2364330"/>
            <a:ext cx="1895475" cy="4483100"/>
          </a:xfrm>
          <a:custGeom>
            <a:avLst/>
            <a:gdLst>
              <a:gd name="connsiteX0" fmla="*/ 0 w 711200"/>
              <a:gd name="connsiteY0" fmla="*/ 118536 h 2057400"/>
              <a:gd name="connsiteX1" fmla="*/ 118536 w 711200"/>
              <a:gd name="connsiteY1" fmla="*/ 0 h 2057400"/>
              <a:gd name="connsiteX2" fmla="*/ 592664 w 711200"/>
              <a:gd name="connsiteY2" fmla="*/ 0 h 2057400"/>
              <a:gd name="connsiteX3" fmla="*/ 711200 w 711200"/>
              <a:gd name="connsiteY3" fmla="*/ 118536 h 2057400"/>
              <a:gd name="connsiteX4" fmla="*/ 711200 w 711200"/>
              <a:gd name="connsiteY4" fmla="*/ 1938864 h 2057400"/>
              <a:gd name="connsiteX5" fmla="*/ 592664 w 711200"/>
              <a:gd name="connsiteY5" fmla="*/ 2057400 h 2057400"/>
              <a:gd name="connsiteX6" fmla="*/ 118536 w 711200"/>
              <a:gd name="connsiteY6" fmla="*/ 2057400 h 2057400"/>
              <a:gd name="connsiteX7" fmla="*/ 0 w 711200"/>
              <a:gd name="connsiteY7" fmla="*/ 1938864 h 2057400"/>
              <a:gd name="connsiteX8" fmla="*/ 0 w 711200"/>
              <a:gd name="connsiteY8" fmla="*/ 118536 h 2057400"/>
              <a:gd name="connsiteX0" fmla="*/ 0 w 711200"/>
              <a:gd name="connsiteY0" fmla="*/ 228603 h 2167467"/>
              <a:gd name="connsiteX1" fmla="*/ 118536 w 711200"/>
              <a:gd name="connsiteY1" fmla="*/ 0 h 2167467"/>
              <a:gd name="connsiteX2" fmla="*/ 592664 w 711200"/>
              <a:gd name="connsiteY2" fmla="*/ 110067 h 2167467"/>
              <a:gd name="connsiteX3" fmla="*/ 711200 w 711200"/>
              <a:gd name="connsiteY3" fmla="*/ 228603 h 2167467"/>
              <a:gd name="connsiteX4" fmla="*/ 711200 w 711200"/>
              <a:gd name="connsiteY4" fmla="*/ 2048931 h 2167467"/>
              <a:gd name="connsiteX5" fmla="*/ 592664 w 711200"/>
              <a:gd name="connsiteY5" fmla="*/ 2167467 h 2167467"/>
              <a:gd name="connsiteX6" fmla="*/ 118536 w 711200"/>
              <a:gd name="connsiteY6" fmla="*/ 2167467 h 2167467"/>
              <a:gd name="connsiteX7" fmla="*/ 0 w 711200"/>
              <a:gd name="connsiteY7" fmla="*/ 2048931 h 2167467"/>
              <a:gd name="connsiteX8" fmla="*/ 0 w 711200"/>
              <a:gd name="connsiteY8" fmla="*/ 228603 h 2167467"/>
              <a:gd name="connsiteX0" fmla="*/ 0 w 711200"/>
              <a:gd name="connsiteY0" fmla="*/ 228603 h 2167467"/>
              <a:gd name="connsiteX1" fmla="*/ 118536 w 711200"/>
              <a:gd name="connsiteY1" fmla="*/ 0 h 2167467"/>
              <a:gd name="connsiteX2" fmla="*/ 592664 w 711200"/>
              <a:gd name="connsiteY2" fmla="*/ 110067 h 2167467"/>
              <a:gd name="connsiteX3" fmla="*/ 711200 w 711200"/>
              <a:gd name="connsiteY3" fmla="*/ 228603 h 2167467"/>
              <a:gd name="connsiteX4" fmla="*/ 711200 w 711200"/>
              <a:gd name="connsiteY4" fmla="*/ 2048931 h 2167467"/>
              <a:gd name="connsiteX5" fmla="*/ 592664 w 711200"/>
              <a:gd name="connsiteY5" fmla="*/ 2167467 h 2167467"/>
              <a:gd name="connsiteX6" fmla="*/ 118536 w 711200"/>
              <a:gd name="connsiteY6" fmla="*/ 2167467 h 2167467"/>
              <a:gd name="connsiteX7" fmla="*/ 0 w 711200"/>
              <a:gd name="connsiteY7" fmla="*/ 2048931 h 2167467"/>
              <a:gd name="connsiteX8" fmla="*/ 0 w 711200"/>
              <a:gd name="connsiteY8" fmla="*/ 228603 h 2167467"/>
              <a:gd name="connsiteX0" fmla="*/ 0 w 711200"/>
              <a:gd name="connsiteY0" fmla="*/ 228603 h 2167467"/>
              <a:gd name="connsiteX1" fmla="*/ 118536 w 711200"/>
              <a:gd name="connsiteY1" fmla="*/ 0 h 2167467"/>
              <a:gd name="connsiteX2" fmla="*/ 592664 w 711200"/>
              <a:gd name="connsiteY2" fmla="*/ 110067 h 2167467"/>
              <a:gd name="connsiteX3" fmla="*/ 711200 w 711200"/>
              <a:gd name="connsiteY3" fmla="*/ 228603 h 2167467"/>
              <a:gd name="connsiteX4" fmla="*/ 711200 w 711200"/>
              <a:gd name="connsiteY4" fmla="*/ 2048931 h 2167467"/>
              <a:gd name="connsiteX5" fmla="*/ 592664 w 711200"/>
              <a:gd name="connsiteY5" fmla="*/ 2167467 h 2167467"/>
              <a:gd name="connsiteX6" fmla="*/ 118536 w 711200"/>
              <a:gd name="connsiteY6" fmla="*/ 2167467 h 2167467"/>
              <a:gd name="connsiteX7" fmla="*/ 0 w 711200"/>
              <a:gd name="connsiteY7" fmla="*/ 2048931 h 2167467"/>
              <a:gd name="connsiteX8" fmla="*/ 0 w 711200"/>
              <a:gd name="connsiteY8" fmla="*/ 228603 h 21674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67467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256367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0193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321733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97366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123825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97366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123825 w 711200"/>
              <a:gd name="connsiteY8" fmla="*/ 228603 h 2319867"/>
              <a:gd name="connsiteX0" fmla="*/ 123825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97366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123825 w 711200"/>
              <a:gd name="connsiteY8" fmla="*/ 228603 h 2319867"/>
              <a:gd name="connsiteX0" fmla="*/ 70755 w 658130"/>
              <a:gd name="connsiteY0" fmla="*/ 228603 h 2319867"/>
              <a:gd name="connsiteX1" fmla="*/ 65466 w 658130"/>
              <a:gd name="connsiteY1" fmla="*/ 0 h 2319867"/>
              <a:gd name="connsiteX2" fmla="*/ 539594 w 658130"/>
              <a:gd name="connsiteY2" fmla="*/ 97366 h 2319867"/>
              <a:gd name="connsiteX3" fmla="*/ 658130 w 658130"/>
              <a:gd name="connsiteY3" fmla="*/ 228603 h 2319867"/>
              <a:gd name="connsiteX4" fmla="*/ 658130 w 658130"/>
              <a:gd name="connsiteY4" fmla="*/ 2048931 h 2319867"/>
              <a:gd name="connsiteX5" fmla="*/ 539594 w 658130"/>
              <a:gd name="connsiteY5" fmla="*/ 2197100 h 2319867"/>
              <a:gd name="connsiteX6" fmla="*/ 65466 w 658130"/>
              <a:gd name="connsiteY6" fmla="*/ 2319867 h 2319867"/>
              <a:gd name="connsiteX7" fmla="*/ 77105 w 658130"/>
              <a:gd name="connsiteY7" fmla="*/ 2048931 h 2319867"/>
              <a:gd name="connsiteX8" fmla="*/ 70755 w 658130"/>
              <a:gd name="connsiteY8" fmla="*/ 228603 h 2319867"/>
              <a:gd name="connsiteX0" fmla="*/ 7255 w 594630"/>
              <a:gd name="connsiteY0" fmla="*/ 228603 h 2319867"/>
              <a:gd name="connsiteX1" fmla="*/ 1966 w 594630"/>
              <a:gd name="connsiteY1" fmla="*/ 0 h 2319867"/>
              <a:gd name="connsiteX2" fmla="*/ 476094 w 594630"/>
              <a:gd name="connsiteY2" fmla="*/ 97366 h 2319867"/>
              <a:gd name="connsiteX3" fmla="*/ 594630 w 594630"/>
              <a:gd name="connsiteY3" fmla="*/ 228603 h 2319867"/>
              <a:gd name="connsiteX4" fmla="*/ 594630 w 594630"/>
              <a:gd name="connsiteY4" fmla="*/ 2048931 h 2319867"/>
              <a:gd name="connsiteX5" fmla="*/ 476094 w 594630"/>
              <a:gd name="connsiteY5" fmla="*/ 2197100 h 2319867"/>
              <a:gd name="connsiteX6" fmla="*/ 1966 w 594630"/>
              <a:gd name="connsiteY6" fmla="*/ 2319867 h 2319867"/>
              <a:gd name="connsiteX7" fmla="*/ 13605 w 594630"/>
              <a:gd name="connsiteY7" fmla="*/ 2048931 h 2319867"/>
              <a:gd name="connsiteX8" fmla="*/ 7255 w 594630"/>
              <a:gd name="connsiteY8" fmla="*/ 228603 h 2319867"/>
              <a:gd name="connsiteX0" fmla="*/ 7255 w 594630"/>
              <a:gd name="connsiteY0" fmla="*/ 228603 h 2319867"/>
              <a:gd name="connsiteX1" fmla="*/ 1966 w 594630"/>
              <a:gd name="connsiteY1" fmla="*/ 0 h 2319867"/>
              <a:gd name="connsiteX2" fmla="*/ 476094 w 594630"/>
              <a:gd name="connsiteY2" fmla="*/ 97366 h 2319867"/>
              <a:gd name="connsiteX3" fmla="*/ 594630 w 594630"/>
              <a:gd name="connsiteY3" fmla="*/ 228603 h 2319867"/>
              <a:gd name="connsiteX4" fmla="*/ 594630 w 594630"/>
              <a:gd name="connsiteY4" fmla="*/ 2048931 h 2319867"/>
              <a:gd name="connsiteX5" fmla="*/ 476094 w 594630"/>
              <a:gd name="connsiteY5" fmla="*/ 2197100 h 2319867"/>
              <a:gd name="connsiteX6" fmla="*/ 1966 w 594630"/>
              <a:gd name="connsiteY6" fmla="*/ 2319867 h 2319867"/>
              <a:gd name="connsiteX7" fmla="*/ 13605 w 594630"/>
              <a:gd name="connsiteY7" fmla="*/ 2048931 h 2319867"/>
              <a:gd name="connsiteX8" fmla="*/ 7255 w 594630"/>
              <a:gd name="connsiteY8" fmla="*/ 228603 h 2319867"/>
              <a:gd name="connsiteX0" fmla="*/ 7255 w 594630"/>
              <a:gd name="connsiteY0" fmla="*/ 228603 h 2319867"/>
              <a:gd name="connsiteX1" fmla="*/ 1966 w 594630"/>
              <a:gd name="connsiteY1" fmla="*/ 0 h 2319867"/>
              <a:gd name="connsiteX2" fmla="*/ 476094 w 594630"/>
              <a:gd name="connsiteY2" fmla="*/ 97366 h 2319867"/>
              <a:gd name="connsiteX3" fmla="*/ 594630 w 594630"/>
              <a:gd name="connsiteY3" fmla="*/ 228603 h 2319867"/>
              <a:gd name="connsiteX4" fmla="*/ 594630 w 594630"/>
              <a:gd name="connsiteY4" fmla="*/ 2226651 h 2319867"/>
              <a:gd name="connsiteX5" fmla="*/ 476094 w 594630"/>
              <a:gd name="connsiteY5" fmla="*/ 2197100 h 2319867"/>
              <a:gd name="connsiteX6" fmla="*/ 1966 w 594630"/>
              <a:gd name="connsiteY6" fmla="*/ 2319867 h 2319867"/>
              <a:gd name="connsiteX7" fmla="*/ 13605 w 594630"/>
              <a:gd name="connsiteY7" fmla="*/ 2048931 h 2319867"/>
              <a:gd name="connsiteX8" fmla="*/ 7255 w 594630"/>
              <a:gd name="connsiteY8" fmla="*/ 228603 h 2319867"/>
              <a:gd name="connsiteX0" fmla="*/ 7255 w 594630"/>
              <a:gd name="connsiteY0" fmla="*/ 228603 h 2374819"/>
              <a:gd name="connsiteX1" fmla="*/ 1966 w 594630"/>
              <a:gd name="connsiteY1" fmla="*/ 0 h 2374819"/>
              <a:gd name="connsiteX2" fmla="*/ 476094 w 594630"/>
              <a:gd name="connsiteY2" fmla="*/ 97366 h 2374819"/>
              <a:gd name="connsiteX3" fmla="*/ 594630 w 594630"/>
              <a:gd name="connsiteY3" fmla="*/ 228603 h 2374819"/>
              <a:gd name="connsiteX4" fmla="*/ 594630 w 594630"/>
              <a:gd name="connsiteY4" fmla="*/ 2226651 h 2374819"/>
              <a:gd name="connsiteX5" fmla="*/ 476094 w 594630"/>
              <a:gd name="connsiteY5" fmla="*/ 2374819 h 2374819"/>
              <a:gd name="connsiteX6" fmla="*/ 1966 w 594630"/>
              <a:gd name="connsiteY6" fmla="*/ 2319867 h 2374819"/>
              <a:gd name="connsiteX7" fmla="*/ 13605 w 594630"/>
              <a:gd name="connsiteY7" fmla="*/ 2048931 h 2374819"/>
              <a:gd name="connsiteX8" fmla="*/ 7255 w 594630"/>
              <a:gd name="connsiteY8" fmla="*/ 228603 h 2374819"/>
              <a:gd name="connsiteX0" fmla="*/ 1895418 w 2482793"/>
              <a:gd name="connsiteY0" fmla="*/ 228603 h 2891107"/>
              <a:gd name="connsiteX1" fmla="*/ 1890129 w 2482793"/>
              <a:gd name="connsiteY1" fmla="*/ 0 h 2891107"/>
              <a:gd name="connsiteX2" fmla="*/ 2364257 w 2482793"/>
              <a:gd name="connsiteY2" fmla="*/ 97366 h 2891107"/>
              <a:gd name="connsiteX3" fmla="*/ 2482793 w 2482793"/>
              <a:gd name="connsiteY3" fmla="*/ 228603 h 2891107"/>
              <a:gd name="connsiteX4" fmla="*/ 2482793 w 2482793"/>
              <a:gd name="connsiteY4" fmla="*/ 2226651 h 2891107"/>
              <a:gd name="connsiteX5" fmla="*/ 2364257 w 2482793"/>
              <a:gd name="connsiteY5" fmla="*/ 2374819 h 2891107"/>
              <a:gd name="connsiteX6" fmla="*/ 0 w 2482793"/>
              <a:gd name="connsiteY6" fmla="*/ 2891107 h 2891107"/>
              <a:gd name="connsiteX7" fmla="*/ 1901768 w 2482793"/>
              <a:gd name="connsiteY7" fmla="*/ 2048931 h 2891107"/>
              <a:gd name="connsiteX8" fmla="*/ 1895418 w 2482793"/>
              <a:gd name="connsiteY8" fmla="*/ 228603 h 2891107"/>
              <a:gd name="connsiteX0" fmla="*/ 1922755 w 2510130"/>
              <a:gd name="connsiteY0" fmla="*/ 68559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929105 w 2510130"/>
              <a:gd name="connsiteY7" fmla="*/ 2505923 h 3348099"/>
              <a:gd name="connsiteX8" fmla="*/ 1922755 w 2510130"/>
              <a:gd name="connsiteY8" fmla="*/ 685595 h 3348099"/>
              <a:gd name="connsiteX0" fmla="*/ 19941 w 2510130"/>
              <a:gd name="connsiteY0" fmla="*/ 101564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929105 w 2510130"/>
              <a:gd name="connsiteY7" fmla="*/ 2505923 h 3348099"/>
              <a:gd name="connsiteX8" fmla="*/ 19941 w 2510130"/>
              <a:gd name="connsiteY8" fmla="*/ 1015645 h 3348099"/>
              <a:gd name="connsiteX0" fmla="*/ 21138 w 2511327"/>
              <a:gd name="connsiteY0" fmla="*/ 1015645 h 3348099"/>
              <a:gd name="connsiteX1" fmla="*/ 3163 w 2511327"/>
              <a:gd name="connsiteY1" fmla="*/ 0 h 3348099"/>
              <a:gd name="connsiteX2" fmla="*/ 2392791 w 2511327"/>
              <a:gd name="connsiteY2" fmla="*/ 554358 h 3348099"/>
              <a:gd name="connsiteX3" fmla="*/ 2511327 w 2511327"/>
              <a:gd name="connsiteY3" fmla="*/ 685595 h 3348099"/>
              <a:gd name="connsiteX4" fmla="*/ 2511327 w 2511327"/>
              <a:gd name="connsiteY4" fmla="*/ 2683643 h 3348099"/>
              <a:gd name="connsiteX5" fmla="*/ 2392791 w 2511327"/>
              <a:gd name="connsiteY5" fmla="*/ 2831811 h 3348099"/>
              <a:gd name="connsiteX6" fmla="*/ 28534 w 2511327"/>
              <a:gd name="connsiteY6" fmla="*/ 3348099 h 3348099"/>
              <a:gd name="connsiteX7" fmla="*/ 2117 w 2511327"/>
              <a:gd name="connsiteY7" fmla="*/ 2353592 h 3348099"/>
              <a:gd name="connsiteX8" fmla="*/ 21138 w 2511327"/>
              <a:gd name="connsiteY8" fmla="*/ 1015645 h 3348099"/>
              <a:gd name="connsiteX0" fmla="*/ 21138 w 2511327"/>
              <a:gd name="connsiteY0" fmla="*/ 1015645 h 3348099"/>
              <a:gd name="connsiteX1" fmla="*/ 3163 w 2511327"/>
              <a:gd name="connsiteY1" fmla="*/ 0 h 3348099"/>
              <a:gd name="connsiteX2" fmla="*/ 2392791 w 2511327"/>
              <a:gd name="connsiteY2" fmla="*/ 554358 h 3348099"/>
              <a:gd name="connsiteX3" fmla="*/ 2511327 w 2511327"/>
              <a:gd name="connsiteY3" fmla="*/ 685595 h 3348099"/>
              <a:gd name="connsiteX4" fmla="*/ 2511327 w 2511327"/>
              <a:gd name="connsiteY4" fmla="*/ 2683643 h 3348099"/>
              <a:gd name="connsiteX5" fmla="*/ 2392791 w 2511327"/>
              <a:gd name="connsiteY5" fmla="*/ 2831811 h 3348099"/>
              <a:gd name="connsiteX6" fmla="*/ 28534 w 2511327"/>
              <a:gd name="connsiteY6" fmla="*/ 3348099 h 3348099"/>
              <a:gd name="connsiteX7" fmla="*/ 2117 w 2511327"/>
              <a:gd name="connsiteY7" fmla="*/ 2353592 h 3348099"/>
              <a:gd name="connsiteX8" fmla="*/ 21138 w 2511327"/>
              <a:gd name="connsiteY8" fmla="*/ 1015645 h 3348099"/>
              <a:gd name="connsiteX0" fmla="*/ 54822 w 2545011"/>
              <a:gd name="connsiteY0" fmla="*/ 1015645 h 3348099"/>
              <a:gd name="connsiteX1" fmla="*/ 36847 w 2545011"/>
              <a:gd name="connsiteY1" fmla="*/ 0 h 3348099"/>
              <a:gd name="connsiteX2" fmla="*/ 2426475 w 2545011"/>
              <a:gd name="connsiteY2" fmla="*/ 554358 h 3348099"/>
              <a:gd name="connsiteX3" fmla="*/ 2545011 w 2545011"/>
              <a:gd name="connsiteY3" fmla="*/ 685595 h 3348099"/>
              <a:gd name="connsiteX4" fmla="*/ 2545011 w 2545011"/>
              <a:gd name="connsiteY4" fmla="*/ 2683643 h 3348099"/>
              <a:gd name="connsiteX5" fmla="*/ 2426475 w 2545011"/>
              <a:gd name="connsiteY5" fmla="*/ 2831811 h 3348099"/>
              <a:gd name="connsiteX6" fmla="*/ 62218 w 2545011"/>
              <a:gd name="connsiteY6" fmla="*/ 3348099 h 3348099"/>
              <a:gd name="connsiteX7" fmla="*/ 35801 w 2545011"/>
              <a:gd name="connsiteY7" fmla="*/ 2353592 h 3348099"/>
              <a:gd name="connsiteX8" fmla="*/ 54822 w 2545011"/>
              <a:gd name="connsiteY8" fmla="*/ 1015645 h 3348099"/>
              <a:gd name="connsiteX0" fmla="*/ 54822 w 2545011"/>
              <a:gd name="connsiteY0" fmla="*/ 1015645 h 3348099"/>
              <a:gd name="connsiteX1" fmla="*/ 36847 w 2545011"/>
              <a:gd name="connsiteY1" fmla="*/ 0 h 3348099"/>
              <a:gd name="connsiteX2" fmla="*/ 2426475 w 2545011"/>
              <a:gd name="connsiteY2" fmla="*/ 554358 h 3348099"/>
              <a:gd name="connsiteX3" fmla="*/ 2545011 w 2545011"/>
              <a:gd name="connsiteY3" fmla="*/ 685595 h 3348099"/>
              <a:gd name="connsiteX4" fmla="*/ 2545011 w 2545011"/>
              <a:gd name="connsiteY4" fmla="*/ 2683643 h 3348099"/>
              <a:gd name="connsiteX5" fmla="*/ 2426475 w 2545011"/>
              <a:gd name="connsiteY5" fmla="*/ 2831811 h 3348099"/>
              <a:gd name="connsiteX6" fmla="*/ 62218 w 2545011"/>
              <a:gd name="connsiteY6" fmla="*/ 3348099 h 3348099"/>
              <a:gd name="connsiteX7" fmla="*/ 35801 w 2545011"/>
              <a:gd name="connsiteY7" fmla="*/ 2353592 h 3348099"/>
              <a:gd name="connsiteX8" fmla="*/ 54822 w 2545011"/>
              <a:gd name="connsiteY8" fmla="*/ 1015645 h 3348099"/>
              <a:gd name="connsiteX0" fmla="*/ 54822 w 2545011"/>
              <a:gd name="connsiteY0" fmla="*/ 1015645 h 3348099"/>
              <a:gd name="connsiteX1" fmla="*/ 36847 w 2545011"/>
              <a:gd name="connsiteY1" fmla="*/ 0 h 3348099"/>
              <a:gd name="connsiteX2" fmla="*/ 2426475 w 2545011"/>
              <a:gd name="connsiteY2" fmla="*/ 554358 h 3348099"/>
              <a:gd name="connsiteX3" fmla="*/ 2545011 w 2545011"/>
              <a:gd name="connsiteY3" fmla="*/ 685595 h 3348099"/>
              <a:gd name="connsiteX4" fmla="*/ 2545011 w 2545011"/>
              <a:gd name="connsiteY4" fmla="*/ 2683643 h 3348099"/>
              <a:gd name="connsiteX5" fmla="*/ 2426475 w 2545011"/>
              <a:gd name="connsiteY5" fmla="*/ 2831811 h 3348099"/>
              <a:gd name="connsiteX6" fmla="*/ 62218 w 2545011"/>
              <a:gd name="connsiteY6" fmla="*/ 3348099 h 3348099"/>
              <a:gd name="connsiteX7" fmla="*/ 35801 w 2545011"/>
              <a:gd name="connsiteY7" fmla="*/ 2353592 h 3348099"/>
              <a:gd name="connsiteX8" fmla="*/ 54822 w 2545011"/>
              <a:gd name="connsiteY8" fmla="*/ 1015645 h 3348099"/>
              <a:gd name="connsiteX0" fmla="*/ 48625 w 2538814"/>
              <a:gd name="connsiteY0" fmla="*/ 1015645 h 3348099"/>
              <a:gd name="connsiteX1" fmla="*/ 30650 w 2538814"/>
              <a:gd name="connsiteY1" fmla="*/ 0 h 3348099"/>
              <a:gd name="connsiteX2" fmla="*/ 2420278 w 2538814"/>
              <a:gd name="connsiteY2" fmla="*/ 554358 h 3348099"/>
              <a:gd name="connsiteX3" fmla="*/ 2538814 w 2538814"/>
              <a:gd name="connsiteY3" fmla="*/ 685595 h 3348099"/>
              <a:gd name="connsiteX4" fmla="*/ 2538814 w 2538814"/>
              <a:gd name="connsiteY4" fmla="*/ 2683643 h 3348099"/>
              <a:gd name="connsiteX5" fmla="*/ 2420278 w 2538814"/>
              <a:gd name="connsiteY5" fmla="*/ 2831811 h 3348099"/>
              <a:gd name="connsiteX6" fmla="*/ 56021 w 2538814"/>
              <a:gd name="connsiteY6" fmla="*/ 3348099 h 3348099"/>
              <a:gd name="connsiteX7" fmla="*/ 29604 w 2538814"/>
              <a:gd name="connsiteY7" fmla="*/ 2353592 h 3348099"/>
              <a:gd name="connsiteX8" fmla="*/ 48625 w 2538814"/>
              <a:gd name="connsiteY8" fmla="*/ 1015645 h 3348099"/>
              <a:gd name="connsiteX0" fmla="*/ 48625 w 2538814"/>
              <a:gd name="connsiteY0" fmla="*/ 1015645 h 3348099"/>
              <a:gd name="connsiteX1" fmla="*/ 30650 w 2538814"/>
              <a:gd name="connsiteY1" fmla="*/ 0 h 3348099"/>
              <a:gd name="connsiteX2" fmla="*/ 2420278 w 2538814"/>
              <a:gd name="connsiteY2" fmla="*/ 554358 h 3348099"/>
              <a:gd name="connsiteX3" fmla="*/ 2538814 w 2538814"/>
              <a:gd name="connsiteY3" fmla="*/ 685595 h 3348099"/>
              <a:gd name="connsiteX4" fmla="*/ 2538814 w 2538814"/>
              <a:gd name="connsiteY4" fmla="*/ 2683643 h 3348099"/>
              <a:gd name="connsiteX5" fmla="*/ 2420278 w 2538814"/>
              <a:gd name="connsiteY5" fmla="*/ 2831811 h 3348099"/>
              <a:gd name="connsiteX6" fmla="*/ 56021 w 2538814"/>
              <a:gd name="connsiteY6" fmla="*/ 3348099 h 3348099"/>
              <a:gd name="connsiteX7" fmla="*/ 29604 w 2538814"/>
              <a:gd name="connsiteY7" fmla="*/ 2353592 h 3348099"/>
              <a:gd name="connsiteX8" fmla="*/ 48625 w 2538814"/>
              <a:gd name="connsiteY8" fmla="*/ 1015645 h 3348099"/>
              <a:gd name="connsiteX0" fmla="*/ 48625 w 2538814"/>
              <a:gd name="connsiteY0" fmla="*/ 1015645 h 3348099"/>
              <a:gd name="connsiteX1" fmla="*/ 30650 w 2538814"/>
              <a:gd name="connsiteY1" fmla="*/ 0 h 3348099"/>
              <a:gd name="connsiteX2" fmla="*/ 2420278 w 2538814"/>
              <a:gd name="connsiteY2" fmla="*/ 554358 h 3348099"/>
              <a:gd name="connsiteX3" fmla="*/ 2538814 w 2538814"/>
              <a:gd name="connsiteY3" fmla="*/ 685595 h 3348099"/>
              <a:gd name="connsiteX4" fmla="*/ 2538814 w 2538814"/>
              <a:gd name="connsiteY4" fmla="*/ 2683643 h 3348099"/>
              <a:gd name="connsiteX5" fmla="*/ 2420278 w 2538814"/>
              <a:gd name="connsiteY5" fmla="*/ 2831811 h 3348099"/>
              <a:gd name="connsiteX6" fmla="*/ 56021 w 2538814"/>
              <a:gd name="connsiteY6" fmla="*/ 3348099 h 3348099"/>
              <a:gd name="connsiteX7" fmla="*/ 156458 w 2538814"/>
              <a:gd name="connsiteY7" fmla="*/ 2353592 h 3348099"/>
              <a:gd name="connsiteX8" fmla="*/ 48625 w 2538814"/>
              <a:gd name="connsiteY8" fmla="*/ 1015645 h 3348099"/>
              <a:gd name="connsiteX0" fmla="*/ 165824 w 2510130"/>
              <a:gd name="connsiteY0" fmla="*/ 101564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27774 w 2510130"/>
              <a:gd name="connsiteY7" fmla="*/ 2353592 h 3348099"/>
              <a:gd name="connsiteX8" fmla="*/ 165824 w 2510130"/>
              <a:gd name="connsiteY8" fmla="*/ 1015645 h 3348099"/>
              <a:gd name="connsiteX0" fmla="*/ 165824 w 2510130"/>
              <a:gd name="connsiteY0" fmla="*/ 101564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27774 w 2510130"/>
              <a:gd name="connsiteY7" fmla="*/ 2353592 h 3348099"/>
              <a:gd name="connsiteX8" fmla="*/ 165824 w 2510130"/>
              <a:gd name="connsiteY8" fmla="*/ 1015645 h 3348099"/>
              <a:gd name="connsiteX0" fmla="*/ 165824 w 2510130"/>
              <a:gd name="connsiteY0" fmla="*/ 101564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27774 w 2510130"/>
              <a:gd name="connsiteY7" fmla="*/ 2353592 h 3348099"/>
              <a:gd name="connsiteX8" fmla="*/ 165824 w 2510130"/>
              <a:gd name="connsiteY8" fmla="*/ 1015645 h 3348099"/>
              <a:gd name="connsiteX0" fmla="*/ 165824 w 2510130"/>
              <a:gd name="connsiteY0" fmla="*/ 1015645 h 3265587"/>
              <a:gd name="connsiteX1" fmla="*/ 1966 w 2510130"/>
              <a:gd name="connsiteY1" fmla="*/ 0 h 3265587"/>
              <a:gd name="connsiteX2" fmla="*/ 2391594 w 2510130"/>
              <a:gd name="connsiteY2" fmla="*/ 554358 h 3265587"/>
              <a:gd name="connsiteX3" fmla="*/ 2510130 w 2510130"/>
              <a:gd name="connsiteY3" fmla="*/ 685595 h 3265587"/>
              <a:gd name="connsiteX4" fmla="*/ 2510130 w 2510130"/>
              <a:gd name="connsiteY4" fmla="*/ 2683643 h 3265587"/>
              <a:gd name="connsiteX5" fmla="*/ 2391594 w 2510130"/>
              <a:gd name="connsiteY5" fmla="*/ 2831811 h 3265587"/>
              <a:gd name="connsiteX6" fmla="*/ 338130 w 2510130"/>
              <a:gd name="connsiteY6" fmla="*/ 3265587 h 3265587"/>
              <a:gd name="connsiteX7" fmla="*/ 127774 w 2510130"/>
              <a:gd name="connsiteY7" fmla="*/ 2353592 h 3265587"/>
              <a:gd name="connsiteX8" fmla="*/ 165824 w 2510130"/>
              <a:gd name="connsiteY8" fmla="*/ 1015645 h 3265587"/>
              <a:gd name="connsiteX0" fmla="*/ 170201 w 2514507"/>
              <a:gd name="connsiteY0" fmla="*/ 1015645 h 3360794"/>
              <a:gd name="connsiteX1" fmla="*/ 6343 w 2514507"/>
              <a:gd name="connsiteY1" fmla="*/ 0 h 3360794"/>
              <a:gd name="connsiteX2" fmla="*/ 2395971 w 2514507"/>
              <a:gd name="connsiteY2" fmla="*/ 554358 h 3360794"/>
              <a:gd name="connsiteX3" fmla="*/ 2514507 w 2514507"/>
              <a:gd name="connsiteY3" fmla="*/ 685595 h 3360794"/>
              <a:gd name="connsiteX4" fmla="*/ 2514507 w 2514507"/>
              <a:gd name="connsiteY4" fmla="*/ 2683643 h 3360794"/>
              <a:gd name="connsiteX5" fmla="*/ 2395971 w 2514507"/>
              <a:gd name="connsiteY5" fmla="*/ 2831811 h 3360794"/>
              <a:gd name="connsiteX6" fmla="*/ 0 w 2514507"/>
              <a:gd name="connsiteY6" fmla="*/ 3360794 h 3360794"/>
              <a:gd name="connsiteX7" fmla="*/ 132151 w 2514507"/>
              <a:gd name="connsiteY7" fmla="*/ 2353592 h 3360794"/>
              <a:gd name="connsiteX8" fmla="*/ 170201 w 2514507"/>
              <a:gd name="connsiteY8" fmla="*/ 1015645 h 3360794"/>
              <a:gd name="connsiteX0" fmla="*/ 179707 w 2524013"/>
              <a:gd name="connsiteY0" fmla="*/ 1015645 h 3360794"/>
              <a:gd name="connsiteX1" fmla="*/ 15849 w 2524013"/>
              <a:gd name="connsiteY1" fmla="*/ 0 h 3360794"/>
              <a:gd name="connsiteX2" fmla="*/ 2405477 w 2524013"/>
              <a:gd name="connsiteY2" fmla="*/ 554358 h 3360794"/>
              <a:gd name="connsiteX3" fmla="*/ 2524013 w 2524013"/>
              <a:gd name="connsiteY3" fmla="*/ 685595 h 3360794"/>
              <a:gd name="connsiteX4" fmla="*/ 2524013 w 2524013"/>
              <a:gd name="connsiteY4" fmla="*/ 2683643 h 3360794"/>
              <a:gd name="connsiteX5" fmla="*/ 2405477 w 2524013"/>
              <a:gd name="connsiteY5" fmla="*/ 2831811 h 3360794"/>
              <a:gd name="connsiteX6" fmla="*/ 9506 w 2524013"/>
              <a:gd name="connsiteY6" fmla="*/ 3360794 h 3360794"/>
              <a:gd name="connsiteX7" fmla="*/ 2117 w 2524013"/>
              <a:gd name="connsiteY7" fmla="*/ 2353592 h 3360794"/>
              <a:gd name="connsiteX8" fmla="*/ 179707 w 2524013"/>
              <a:gd name="connsiteY8" fmla="*/ 1015645 h 3360794"/>
              <a:gd name="connsiteX0" fmla="*/ 48625 w 2570527"/>
              <a:gd name="connsiteY0" fmla="*/ 1015645 h 3360794"/>
              <a:gd name="connsiteX1" fmla="*/ 62363 w 2570527"/>
              <a:gd name="connsiteY1" fmla="*/ 0 h 3360794"/>
              <a:gd name="connsiteX2" fmla="*/ 2451991 w 2570527"/>
              <a:gd name="connsiteY2" fmla="*/ 554358 h 3360794"/>
              <a:gd name="connsiteX3" fmla="*/ 2570527 w 2570527"/>
              <a:gd name="connsiteY3" fmla="*/ 685595 h 3360794"/>
              <a:gd name="connsiteX4" fmla="*/ 2570527 w 2570527"/>
              <a:gd name="connsiteY4" fmla="*/ 2683643 h 3360794"/>
              <a:gd name="connsiteX5" fmla="*/ 2451991 w 2570527"/>
              <a:gd name="connsiteY5" fmla="*/ 2831811 h 3360794"/>
              <a:gd name="connsiteX6" fmla="*/ 56020 w 2570527"/>
              <a:gd name="connsiteY6" fmla="*/ 3360794 h 3360794"/>
              <a:gd name="connsiteX7" fmla="*/ 48631 w 2570527"/>
              <a:gd name="connsiteY7" fmla="*/ 2353592 h 3360794"/>
              <a:gd name="connsiteX8" fmla="*/ 48625 w 2570527"/>
              <a:gd name="connsiteY8" fmla="*/ 1015645 h 3360794"/>
              <a:gd name="connsiteX0" fmla="*/ 2111 w 2524013"/>
              <a:gd name="connsiteY0" fmla="*/ 1015645 h 3360794"/>
              <a:gd name="connsiteX1" fmla="*/ 15849 w 2524013"/>
              <a:gd name="connsiteY1" fmla="*/ 0 h 3360794"/>
              <a:gd name="connsiteX2" fmla="*/ 2405477 w 2524013"/>
              <a:gd name="connsiteY2" fmla="*/ 554358 h 3360794"/>
              <a:gd name="connsiteX3" fmla="*/ 2524013 w 2524013"/>
              <a:gd name="connsiteY3" fmla="*/ 685595 h 3360794"/>
              <a:gd name="connsiteX4" fmla="*/ 2524013 w 2524013"/>
              <a:gd name="connsiteY4" fmla="*/ 2683643 h 3360794"/>
              <a:gd name="connsiteX5" fmla="*/ 2405477 w 2524013"/>
              <a:gd name="connsiteY5" fmla="*/ 2831811 h 3360794"/>
              <a:gd name="connsiteX6" fmla="*/ 9506 w 2524013"/>
              <a:gd name="connsiteY6" fmla="*/ 3360794 h 3360794"/>
              <a:gd name="connsiteX7" fmla="*/ 2117 w 2524013"/>
              <a:gd name="connsiteY7" fmla="*/ 2353592 h 3360794"/>
              <a:gd name="connsiteX8" fmla="*/ 2111 w 2524013"/>
              <a:gd name="connsiteY8" fmla="*/ 1015645 h 3360794"/>
              <a:gd name="connsiteX0" fmla="*/ 2111 w 2524013"/>
              <a:gd name="connsiteY0" fmla="*/ 1015645 h 3360794"/>
              <a:gd name="connsiteX1" fmla="*/ 15849 w 2524013"/>
              <a:gd name="connsiteY1" fmla="*/ 0 h 3360794"/>
              <a:gd name="connsiteX2" fmla="*/ 2405477 w 2524013"/>
              <a:gd name="connsiteY2" fmla="*/ 554358 h 3360794"/>
              <a:gd name="connsiteX3" fmla="*/ 2524013 w 2524013"/>
              <a:gd name="connsiteY3" fmla="*/ 685595 h 3360794"/>
              <a:gd name="connsiteX4" fmla="*/ 2524013 w 2524013"/>
              <a:gd name="connsiteY4" fmla="*/ 2683643 h 3360794"/>
              <a:gd name="connsiteX5" fmla="*/ 2405477 w 2524013"/>
              <a:gd name="connsiteY5" fmla="*/ 2831811 h 3360794"/>
              <a:gd name="connsiteX6" fmla="*/ 9506 w 2524013"/>
              <a:gd name="connsiteY6" fmla="*/ 3360794 h 3360794"/>
              <a:gd name="connsiteX7" fmla="*/ 2117 w 2524013"/>
              <a:gd name="connsiteY7" fmla="*/ 2353592 h 3360794"/>
              <a:gd name="connsiteX8" fmla="*/ 2111 w 2524013"/>
              <a:gd name="connsiteY8" fmla="*/ 1015645 h 3360794"/>
              <a:gd name="connsiteX0" fmla="*/ 2111 w 2524013"/>
              <a:gd name="connsiteY0" fmla="*/ 1015645 h 3360794"/>
              <a:gd name="connsiteX1" fmla="*/ 15849 w 2524013"/>
              <a:gd name="connsiteY1" fmla="*/ 0 h 3360794"/>
              <a:gd name="connsiteX2" fmla="*/ 2405477 w 2524013"/>
              <a:gd name="connsiteY2" fmla="*/ 554358 h 3360794"/>
              <a:gd name="connsiteX3" fmla="*/ 2524013 w 2524013"/>
              <a:gd name="connsiteY3" fmla="*/ 685595 h 3360794"/>
              <a:gd name="connsiteX4" fmla="*/ 2524013 w 2524013"/>
              <a:gd name="connsiteY4" fmla="*/ 2683643 h 3360794"/>
              <a:gd name="connsiteX5" fmla="*/ 2405477 w 2524013"/>
              <a:gd name="connsiteY5" fmla="*/ 2831811 h 3360794"/>
              <a:gd name="connsiteX6" fmla="*/ 9506 w 2524013"/>
              <a:gd name="connsiteY6" fmla="*/ 3360794 h 3360794"/>
              <a:gd name="connsiteX7" fmla="*/ 2117 w 2524013"/>
              <a:gd name="connsiteY7" fmla="*/ 2353592 h 3360794"/>
              <a:gd name="connsiteX8" fmla="*/ 2111 w 2524013"/>
              <a:gd name="connsiteY8" fmla="*/ 1015645 h 3360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4013" h="3360794">
                <a:moveTo>
                  <a:pt x="2111" y="1015645"/>
                </a:moveTo>
                <a:cubicBezTo>
                  <a:pt x="2111" y="950179"/>
                  <a:pt x="13883" y="101600"/>
                  <a:pt x="15849" y="0"/>
                </a:cubicBezTo>
                <a:lnTo>
                  <a:pt x="2405477" y="554358"/>
                </a:lnTo>
                <a:cubicBezTo>
                  <a:pt x="2509043" y="579758"/>
                  <a:pt x="2524013" y="620129"/>
                  <a:pt x="2524013" y="685595"/>
                </a:cubicBezTo>
                <a:lnTo>
                  <a:pt x="2524013" y="2683643"/>
                </a:lnTo>
                <a:cubicBezTo>
                  <a:pt x="2524013" y="2749109"/>
                  <a:pt x="2505868" y="2803236"/>
                  <a:pt x="2405477" y="2831811"/>
                </a:cubicBezTo>
                <a:lnTo>
                  <a:pt x="9506" y="3360794"/>
                </a:lnTo>
                <a:cubicBezTo>
                  <a:pt x="4373" y="3113208"/>
                  <a:pt x="2117" y="2419058"/>
                  <a:pt x="2117" y="2353592"/>
                </a:cubicBezTo>
                <a:cubicBezTo>
                  <a:pt x="0" y="1746816"/>
                  <a:pt x="4228" y="1673199"/>
                  <a:pt x="2111" y="1015645"/>
                </a:cubicBezTo>
                <a:close/>
              </a:path>
            </a:pathLst>
          </a:cu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1800" dirty="0">
              <a:solidFill>
                <a:prstClr val="black"/>
              </a:solidFill>
              <a:latin typeface="Arial" pitchFamily="-80" charset="0"/>
              <a:ea typeface="ＭＳ Ｐゴシック" pitchFamily="-80" charset="-128"/>
              <a:cs typeface="ＭＳ Ｐゴシック" pitchFamily="-80" charset="-128"/>
            </a:endParaRPr>
          </a:p>
        </p:txBody>
      </p:sp>
      <p:sp>
        <p:nvSpPr>
          <p:cNvPr id="7" name="Freeform 6"/>
          <p:cNvSpPr/>
          <p:nvPr/>
        </p:nvSpPr>
        <p:spPr>
          <a:xfrm flipV="1">
            <a:off x="-54769" y="-27517"/>
            <a:ext cx="1950244" cy="3031068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94784"/>
              <a:gd name="connsiteY0" fmla="*/ 769976 h 2854420"/>
              <a:gd name="connsiteX1" fmla="*/ 2181669 w 2594784"/>
              <a:gd name="connsiteY1" fmla="*/ 284787 h 2854420"/>
              <a:gd name="connsiteX2" fmla="*/ 2535768 w 2594784"/>
              <a:gd name="connsiteY2" fmla="*/ 428272 h 2854420"/>
              <a:gd name="connsiteX3" fmla="*/ 2535768 w 2594784"/>
              <a:gd name="connsiteY3" fmla="*/ 2854420 h 2854420"/>
              <a:gd name="connsiteX4" fmla="*/ 4816 w 2594784"/>
              <a:gd name="connsiteY4" fmla="*/ 2397220 h 2854420"/>
              <a:gd name="connsiteX5" fmla="*/ 0 w 2594784"/>
              <a:gd name="connsiteY5" fmla="*/ 769976 h 2854420"/>
              <a:gd name="connsiteX0" fmla="*/ 0 w 2594784"/>
              <a:gd name="connsiteY0" fmla="*/ 769976 h 2854420"/>
              <a:gd name="connsiteX1" fmla="*/ 2181669 w 2594784"/>
              <a:gd name="connsiteY1" fmla="*/ 284787 h 2854420"/>
              <a:gd name="connsiteX2" fmla="*/ 2535768 w 2594784"/>
              <a:gd name="connsiteY2" fmla="*/ 428272 h 2854420"/>
              <a:gd name="connsiteX3" fmla="*/ 2535768 w 2594784"/>
              <a:gd name="connsiteY3" fmla="*/ 2854420 h 2854420"/>
              <a:gd name="connsiteX4" fmla="*/ 1909816 w 2594784"/>
              <a:gd name="connsiteY4" fmla="*/ 2854420 h 2854420"/>
              <a:gd name="connsiteX5" fmla="*/ 0 w 2594784"/>
              <a:gd name="connsiteY5" fmla="*/ 769976 h 2854420"/>
              <a:gd name="connsiteX0" fmla="*/ 72989 w 686573"/>
              <a:gd name="connsiteY0" fmla="*/ 617576 h 2854420"/>
              <a:gd name="connsiteX1" fmla="*/ 273458 w 686573"/>
              <a:gd name="connsiteY1" fmla="*/ 284787 h 2854420"/>
              <a:gd name="connsiteX2" fmla="*/ 627557 w 686573"/>
              <a:gd name="connsiteY2" fmla="*/ 428272 h 2854420"/>
              <a:gd name="connsiteX3" fmla="*/ 627557 w 686573"/>
              <a:gd name="connsiteY3" fmla="*/ 2854420 h 2854420"/>
              <a:gd name="connsiteX4" fmla="*/ 1605 w 686573"/>
              <a:gd name="connsiteY4" fmla="*/ 2854420 h 2854420"/>
              <a:gd name="connsiteX5" fmla="*/ 72989 w 686573"/>
              <a:gd name="connsiteY5" fmla="*/ 617576 h 2854420"/>
              <a:gd name="connsiteX0" fmla="*/ 0 w 689784"/>
              <a:gd name="connsiteY0" fmla="*/ 388976 h 2854420"/>
              <a:gd name="connsiteX1" fmla="*/ 276669 w 689784"/>
              <a:gd name="connsiteY1" fmla="*/ 284787 h 2854420"/>
              <a:gd name="connsiteX2" fmla="*/ 630768 w 689784"/>
              <a:gd name="connsiteY2" fmla="*/ 428272 h 2854420"/>
              <a:gd name="connsiteX3" fmla="*/ 630768 w 689784"/>
              <a:gd name="connsiteY3" fmla="*/ 2854420 h 2854420"/>
              <a:gd name="connsiteX4" fmla="*/ 4816 w 689784"/>
              <a:gd name="connsiteY4" fmla="*/ 2854420 h 2854420"/>
              <a:gd name="connsiteX5" fmla="*/ 0 w 689784"/>
              <a:gd name="connsiteY5" fmla="*/ 388976 h 2854420"/>
              <a:gd name="connsiteX0" fmla="*/ 0 w 757517"/>
              <a:gd name="connsiteY0" fmla="*/ 321243 h 2854420"/>
              <a:gd name="connsiteX1" fmla="*/ 344402 w 757517"/>
              <a:gd name="connsiteY1" fmla="*/ 284787 h 2854420"/>
              <a:gd name="connsiteX2" fmla="*/ 698501 w 757517"/>
              <a:gd name="connsiteY2" fmla="*/ 428272 h 2854420"/>
              <a:gd name="connsiteX3" fmla="*/ 698501 w 757517"/>
              <a:gd name="connsiteY3" fmla="*/ 2854420 h 2854420"/>
              <a:gd name="connsiteX4" fmla="*/ 72549 w 757517"/>
              <a:gd name="connsiteY4" fmla="*/ 2854420 h 2854420"/>
              <a:gd name="connsiteX5" fmla="*/ 0 w 757517"/>
              <a:gd name="connsiteY5" fmla="*/ 321243 h 2854420"/>
              <a:gd name="connsiteX0" fmla="*/ 0 w 827832"/>
              <a:gd name="connsiteY0" fmla="*/ 335354 h 2868531"/>
              <a:gd name="connsiteX1" fmla="*/ 517969 w 827832"/>
              <a:gd name="connsiteY1" fmla="*/ 214231 h 2868531"/>
              <a:gd name="connsiteX2" fmla="*/ 698501 w 827832"/>
              <a:gd name="connsiteY2" fmla="*/ 442383 h 2868531"/>
              <a:gd name="connsiteX3" fmla="*/ 698501 w 827832"/>
              <a:gd name="connsiteY3" fmla="*/ 2868531 h 2868531"/>
              <a:gd name="connsiteX4" fmla="*/ 72549 w 827832"/>
              <a:gd name="connsiteY4" fmla="*/ 2868531 h 2868531"/>
              <a:gd name="connsiteX5" fmla="*/ 0 w 827832"/>
              <a:gd name="connsiteY5" fmla="*/ 335354 h 2868531"/>
              <a:gd name="connsiteX0" fmla="*/ 0 w 827832"/>
              <a:gd name="connsiteY0" fmla="*/ 339588 h 2872765"/>
              <a:gd name="connsiteX1" fmla="*/ 517969 w 827832"/>
              <a:gd name="connsiteY1" fmla="*/ 218465 h 2872765"/>
              <a:gd name="connsiteX2" fmla="*/ 698501 w 827832"/>
              <a:gd name="connsiteY2" fmla="*/ 446617 h 2872765"/>
              <a:gd name="connsiteX3" fmla="*/ 698501 w 827832"/>
              <a:gd name="connsiteY3" fmla="*/ 2872765 h 2872765"/>
              <a:gd name="connsiteX4" fmla="*/ 72549 w 827832"/>
              <a:gd name="connsiteY4" fmla="*/ 2872765 h 2872765"/>
              <a:gd name="connsiteX5" fmla="*/ 0 w 827832"/>
              <a:gd name="connsiteY5" fmla="*/ 339588 h 2872765"/>
              <a:gd name="connsiteX0" fmla="*/ 0 w 827832"/>
              <a:gd name="connsiteY0" fmla="*/ 193089 h 2726266"/>
              <a:gd name="connsiteX1" fmla="*/ 517969 w 827832"/>
              <a:gd name="connsiteY1" fmla="*/ 71966 h 2726266"/>
              <a:gd name="connsiteX2" fmla="*/ 698501 w 827832"/>
              <a:gd name="connsiteY2" fmla="*/ 300118 h 2726266"/>
              <a:gd name="connsiteX3" fmla="*/ 698501 w 827832"/>
              <a:gd name="connsiteY3" fmla="*/ 2726266 h 2726266"/>
              <a:gd name="connsiteX4" fmla="*/ 72549 w 827832"/>
              <a:gd name="connsiteY4" fmla="*/ 2726266 h 2726266"/>
              <a:gd name="connsiteX5" fmla="*/ 0 w 827832"/>
              <a:gd name="connsiteY5" fmla="*/ 193089 h 2726266"/>
              <a:gd name="connsiteX0" fmla="*/ 0 w 728590"/>
              <a:gd name="connsiteY0" fmla="*/ 129589 h 2662766"/>
              <a:gd name="connsiteX1" fmla="*/ 517969 w 728590"/>
              <a:gd name="connsiteY1" fmla="*/ 8466 h 2662766"/>
              <a:gd name="connsiteX2" fmla="*/ 698501 w 728590"/>
              <a:gd name="connsiteY2" fmla="*/ 236618 h 2662766"/>
              <a:gd name="connsiteX3" fmla="*/ 698501 w 728590"/>
              <a:gd name="connsiteY3" fmla="*/ 2662766 h 2662766"/>
              <a:gd name="connsiteX4" fmla="*/ 72549 w 728590"/>
              <a:gd name="connsiteY4" fmla="*/ 2662766 h 2662766"/>
              <a:gd name="connsiteX5" fmla="*/ 0 w 728590"/>
              <a:gd name="connsiteY5" fmla="*/ 129589 h 2662766"/>
              <a:gd name="connsiteX0" fmla="*/ 0 w 728590"/>
              <a:gd name="connsiteY0" fmla="*/ 150756 h 2683933"/>
              <a:gd name="connsiteX1" fmla="*/ 517969 w 728590"/>
              <a:gd name="connsiteY1" fmla="*/ 29633 h 2683933"/>
              <a:gd name="connsiteX2" fmla="*/ 698501 w 728590"/>
              <a:gd name="connsiteY2" fmla="*/ 257785 h 2683933"/>
              <a:gd name="connsiteX3" fmla="*/ 698501 w 728590"/>
              <a:gd name="connsiteY3" fmla="*/ 2683933 h 2683933"/>
              <a:gd name="connsiteX4" fmla="*/ 72549 w 728590"/>
              <a:gd name="connsiteY4" fmla="*/ 2683933 h 2683933"/>
              <a:gd name="connsiteX5" fmla="*/ 0 w 728590"/>
              <a:gd name="connsiteY5" fmla="*/ 150756 h 2683933"/>
              <a:gd name="connsiteX0" fmla="*/ 0 w 728590"/>
              <a:gd name="connsiteY0" fmla="*/ 154989 h 2688166"/>
              <a:gd name="connsiteX1" fmla="*/ 517969 w 728590"/>
              <a:gd name="connsiteY1" fmla="*/ 33866 h 2688166"/>
              <a:gd name="connsiteX2" fmla="*/ 698501 w 728590"/>
              <a:gd name="connsiteY2" fmla="*/ 262018 h 2688166"/>
              <a:gd name="connsiteX3" fmla="*/ 698501 w 728590"/>
              <a:gd name="connsiteY3" fmla="*/ 2688166 h 2688166"/>
              <a:gd name="connsiteX4" fmla="*/ 72549 w 728590"/>
              <a:gd name="connsiteY4" fmla="*/ 2688166 h 2688166"/>
              <a:gd name="connsiteX5" fmla="*/ 0 w 728590"/>
              <a:gd name="connsiteY5" fmla="*/ 154989 h 2688166"/>
              <a:gd name="connsiteX0" fmla="*/ 0 w 728590"/>
              <a:gd name="connsiteY0" fmla="*/ 154989 h 2688166"/>
              <a:gd name="connsiteX1" fmla="*/ 517969 w 728590"/>
              <a:gd name="connsiteY1" fmla="*/ 33866 h 2688166"/>
              <a:gd name="connsiteX2" fmla="*/ 698501 w 728590"/>
              <a:gd name="connsiteY2" fmla="*/ 262018 h 2688166"/>
              <a:gd name="connsiteX3" fmla="*/ 698501 w 728590"/>
              <a:gd name="connsiteY3" fmla="*/ 2688166 h 2688166"/>
              <a:gd name="connsiteX4" fmla="*/ 72549 w 728590"/>
              <a:gd name="connsiteY4" fmla="*/ 2688166 h 2688166"/>
              <a:gd name="connsiteX5" fmla="*/ 0 w 728590"/>
              <a:gd name="connsiteY5" fmla="*/ 154989 h 2688166"/>
              <a:gd name="connsiteX0" fmla="*/ 0 w 711657"/>
              <a:gd name="connsiteY0" fmla="*/ 154989 h 2688166"/>
              <a:gd name="connsiteX1" fmla="*/ 517969 w 711657"/>
              <a:gd name="connsiteY1" fmla="*/ 33866 h 2688166"/>
              <a:gd name="connsiteX2" fmla="*/ 698501 w 711657"/>
              <a:gd name="connsiteY2" fmla="*/ 262018 h 2688166"/>
              <a:gd name="connsiteX3" fmla="*/ 698501 w 711657"/>
              <a:gd name="connsiteY3" fmla="*/ 2688166 h 2688166"/>
              <a:gd name="connsiteX4" fmla="*/ 72549 w 711657"/>
              <a:gd name="connsiteY4" fmla="*/ 2688166 h 2688166"/>
              <a:gd name="connsiteX5" fmla="*/ 0 w 711657"/>
              <a:gd name="connsiteY5" fmla="*/ 154989 h 2688166"/>
              <a:gd name="connsiteX0" fmla="*/ 0 w 711657"/>
              <a:gd name="connsiteY0" fmla="*/ 154989 h 2688166"/>
              <a:gd name="connsiteX1" fmla="*/ 517969 w 711657"/>
              <a:gd name="connsiteY1" fmla="*/ 33866 h 2688166"/>
              <a:gd name="connsiteX2" fmla="*/ 698501 w 711657"/>
              <a:gd name="connsiteY2" fmla="*/ 262018 h 2688166"/>
              <a:gd name="connsiteX3" fmla="*/ 698501 w 711657"/>
              <a:gd name="connsiteY3" fmla="*/ 1993899 h 2688166"/>
              <a:gd name="connsiteX4" fmla="*/ 72549 w 711657"/>
              <a:gd name="connsiteY4" fmla="*/ 2688166 h 2688166"/>
              <a:gd name="connsiteX5" fmla="*/ 0 w 711657"/>
              <a:gd name="connsiteY5" fmla="*/ 154989 h 2688166"/>
              <a:gd name="connsiteX0" fmla="*/ 0 w 711657"/>
              <a:gd name="connsiteY0" fmla="*/ 154989 h 1993899"/>
              <a:gd name="connsiteX1" fmla="*/ 517969 w 711657"/>
              <a:gd name="connsiteY1" fmla="*/ 33866 h 1993899"/>
              <a:gd name="connsiteX2" fmla="*/ 698501 w 711657"/>
              <a:gd name="connsiteY2" fmla="*/ 262018 h 1993899"/>
              <a:gd name="connsiteX3" fmla="*/ 698501 w 711657"/>
              <a:gd name="connsiteY3" fmla="*/ 1993899 h 1993899"/>
              <a:gd name="connsiteX4" fmla="*/ 326549 w 711657"/>
              <a:gd name="connsiteY4" fmla="*/ 1799166 h 1993899"/>
              <a:gd name="connsiteX5" fmla="*/ 0 w 711657"/>
              <a:gd name="connsiteY5" fmla="*/ 154989 h 1993899"/>
              <a:gd name="connsiteX0" fmla="*/ 0 w 711657"/>
              <a:gd name="connsiteY0" fmla="*/ 154989 h 1993899"/>
              <a:gd name="connsiteX1" fmla="*/ 517969 w 711657"/>
              <a:gd name="connsiteY1" fmla="*/ 33866 h 1993899"/>
              <a:gd name="connsiteX2" fmla="*/ 698501 w 711657"/>
              <a:gd name="connsiteY2" fmla="*/ 262018 h 1993899"/>
              <a:gd name="connsiteX3" fmla="*/ 698501 w 711657"/>
              <a:gd name="connsiteY3" fmla="*/ 1993899 h 1993899"/>
              <a:gd name="connsiteX4" fmla="*/ 106415 w 711657"/>
              <a:gd name="connsiteY4" fmla="*/ 1976966 h 1993899"/>
              <a:gd name="connsiteX5" fmla="*/ 0 w 711657"/>
              <a:gd name="connsiteY5" fmla="*/ 154989 h 1993899"/>
              <a:gd name="connsiteX0" fmla="*/ 30656 w 606847"/>
              <a:gd name="connsiteY0" fmla="*/ 1380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76966 h 1993899"/>
              <a:gd name="connsiteX5" fmla="*/ 30656 w 606847"/>
              <a:gd name="connsiteY5" fmla="*/ 138055 h 1993899"/>
              <a:gd name="connsiteX0" fmla="*/ 0 w 703191"/>
              <a:gd name="connsiteY0" fmla="*/ 163455 h 1993899"/>
              <a:gd name="connsiteX1" fmla="*/ 509503 w 703191"/>
              <a:gd name="connsiteY1" fmla="*/ 33866 h 1993899"/>
              <a:gd name="connsiteX2" fmla="*/ 690035 w 703191"/>
              <a:gd name="connsiteY2" fmla="*/ 262018 h 1993899"/>
              <a:gd name="connsiteX3" fmla="*/ 690035 w 703191"/>
              <a:gd name="connsiteY3" fmla="*/ 1993899 h 1993899"/>
              <a:gd name="connsiteX4" fmla="*/ 97949 w 703191"/>
              <a:gd name="connsiteY4" fmla="*/ 1976966 h 1993899"/>
              <a:gd name="connsiteX5" fmla="*/ 0 w 703191"/>
              <a:gd name="connsiteY5" fmla="*/ 163455 h 1993899"/>
              <a:gd name="connsiteX0" fmla="*/ 13723 w 606847"/>
              <a:gd name="connsiteY0" fmla="*/ 1634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76966 h 1993899"/>
              <a:gd name="connsiteX5" fmla="*/ 13723 w 606847"/>
              <a:gd name="connsiteY5" fmla="*/ 163455 h 1993899"/>
              <a:gd name="connsiteX0" fmla="*/ 13723 w 606847"/>
              <a:gd name="connsiteY0" fmla="*/ 1380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76966 h 1993899"/>
              <a:gd name="connsiteX5" fmla="*/ 13723 w 606847"/>
              <a:gd name="connsiteY5" fmla="*/ 138055 h 1993899"/>
              <a:gd name="connsiteX0" fmla="*/ 13723 w 606847"/>
              <a:gd name="connsiteY0" fmla="*/ 1380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38055 h 1993899"/>
              <a:gd name="connsiteX0" fmla="*/ 13723 w 606847"/>
              <a:gd name="connsiteY0" fmla="*/ 17192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71921 h 1993899"/>
              <a:gd name="connsiteX0" fmla="*/ 13723 w 606847"/>
              <a:gd name="connsiteY0" fmla="*/ 17192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71921 h 1993899"/>
              <a:gd name="connsiteX0" fmla="*/ 13723 w 606847"/>
              <a:gd name="connsiteY0" fmla="*/ 15287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52871 h 1993899"/>
              <a:gd name="connsiteX0" fmla="*/ 13723 w 606847"/>
              <a:gd name="connsiteY0" fmla="*/ 15287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0724 h 1993899"/>
              <a:gd name="connsiteX5" fmla="*/ 13723 w 606847"/>
              <a:gd name="connsiteY5" fmla="*/ 152871 h 1993899"/>
              <a:gd name="connsiteX0" fmla="*/ 13723 w 606847"/>
              <a:gd name="connsiteY0" fmla="*/ 15287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0724 h 1993899"/>
              <a:gd name="connsiteX5" fmla="*/ 13723 w 606847"/>
              <a:gd name="connsiteY5" fmla="*/ 152871 h 1993899"/>
              <a:gd name="connsiteX0" fmla="*/ 0 w 634399"/>
              <a:gd name="connsiteY0" fmla="*/ 162396 h 1993899"/>
              <a:gd name="connsiteX1" fmla="*/ 440711 w 634399"/>
              <a:gd name="connsiteY1" fmla="*/ 33866 h 1993899"/>
              <a:gd name="connsiteX2" fmla="*/ 621243 w 634399"/>
              <a:gd name="connsiteY2" fmla="*/ 262018 h 1993899"/>
              <a:gd name="connsiteX3" fmla="*/ 621243 w 634399"/>
              <a:gd name="connsiteY3" fmla="*/ 1993899 h 1993899"/>
              <a:gd name="connsiteX4" fmla="*/ 29157 w 634399"/>
              <a:gd name="connsiteY4" fmla="*/ 1990724 h 1993899"/>
              <a:gd name="connsiteX5" fmla="*/ 0 w 634399"/>
              <a:gd name="connsiteY5" fmla="*/ 162396 h 1993899"/>
              <a:gd name="connsiteX0" fmla="*/ 0 w 634399"/>
              <a:gd name="connsiteY0" fmla="*/ 143346 h 1993899"/>
              <a:gd name="connsiteX1" fmla="*/ 440711 w 634399"/>
              <a:gd name="connsiteY1" fmla="*/ 33866 h 1993899"/>
              <a:gd name="connsiteX2" fmla="*/ 621243 w 634399"/>
              <a:gd name="connsiteY2" fmla="*/ 262018 h 1993899"/>
              <a:gd name="connsiteX3" fmla="*/ 621243 w 634399"/>
              <a:gd name="connsiteY3" fmla="*/ 1993899 h 1993899"/>
              <a:gd name="connsiteX4" fmla="*/ 29157 w 634399"/>
              <a:gd name="connsiteY4" fmla="*/ 1990724 h 1993899"/>
              <a:gd name="connsiteX5" fmla="*/ 0 w 634399"/>
              <a:gd name="connsiteY5" fmla="*/ 143346 h 1993899"/>
              <a:gd name="connsiteX0" fmla="*/ 0 w 634399"/>
              <a:gd name="connsiteY0" fmla="*/ 117946 h 1993899"/>
              <a:gd name="connsiteX1" fmla="*/ 440711 w 634399"/>
              <a:gd name="connsiteY1" fmla="*/ 33866 h 1993899"/>
              <a:gd name="connsiteX2" fmla="*/ 621243 w 634399"/>
              <a:gd name="connsiteY2" fmla="*/ 262018 h 1993899"/>
              <a:gd name="connsiteX3" fmla="*/ 621243 w 634399"/>
              <a:gd name="connsiteY3" fmla="*/ 1993899 h 1993899"/>
              <a:gd name="connsiteX4" fmla="*/ 29157 w 634399"/>
              <a:gd name="connsiteY4" fmla="*/ 1990724 h 1993899"/>
              <a:gd name="connsiteX5" fmla="*/ 0 w 634399"/>
              <a:gd name="connsiteY5" fmla="*/ 117946 h 1993899"/>
              <a:gd name="connsiteX0" fmla="*/ 0 w 634399"/>
              <a:gd name="connsiteY0" fmla="*/ 117946 h 2235199"/>
              <a:gd name="connsiteX1" fmla="*/ 440711 w 634399"/>
              <a:gd name="connsiteY1" fmla="*/ 33866 h 2235199"/>
              <a:gd name="connsiteX2" fmla="*/ 621243 w 634399"/>
              <a:gd name="connsiteY2" fmla="*/ 262018 h 2235199"/>
              <a:gd name="connsiteX3" fmla="*/ 621244 w 634399"/>
              <a:gd name="connsiteY3" fmla="*/ 2235199 h 2235199"/>
              <a:gd name="connsiteX4" fmla="*/ 29157 w 634399"/>
              <a:gd name="connsiteY4" fmla="*/ 1990724 h 2235199"/>
              <a:gd name="connsiteX5" fmla="*/ 0 w 634399"/>
              <a:gd name="connsiteY5" fmla="*/ 117946 h 2235199"/>
              <a:gd name="connsiteX0" fmla="*/ 1969451 w 2603850"/>
              <a:gd name="connsiteY0" fmla="*/ 117946 h 2235199"/>
              <a:gd name="connsiteX1" fmla="*/ 2410162 w 2603850"/>
              <a:gd name="connsiteY1" fmla="*/ 33866 h 2235199"/>
              <a:gd name="connsiteX2" fmla="*/ 2590694 w 2603850"/>
              <a:gd name="connsiteY2" fmla="*/ 262018 h 2235199"/>
              <a:gd name="connsiteX3" fmla="*/ 2590695 w 2603850"/>
              <a:gd name="connsiteY3" fmla="*/ 2235199 h 2235199"/>
              <a:gd name="connsiteX4" fmla="*/ 1605 w 2603850"/>
              <a:gd name="connsiteY4" fmla="*/ 2232024 h 2235199"/>
              <a:gd name="connsiteX5" fmla="*/ 1969451 w 2603850"/>
              <a:gd name="connsiteY5" fmla="*/ 117946 h 2235199"/>
              <a:gd name="connsiteX0" fmla="*/ 36046 w 2603850"/>
              <a:gd name="connsiteY0" fmla="*/ 587845 h 2235199"/>
              <a:gd name="connsiteX1" fmla="*/ 2410162 w 2603850"/>
              <a:gd name="connsiteY1" fmla="*/ 33866 h 2235199"/>
              <a:gd name="connsiteX2" fmla="*/ 2590694 w 2603850"/>
              <a:gd name="connsiteY2" fmla="*/ 262018 h 2235199"/>
              <a:gd name="connsiteX3" fmla="*/ 2590695 w 2603850"/>
              <a:gd name="connsiteY3" fmla="*/ 2235199 h 2235199"/>
              <a:gd name="connsiteX4" fmla="*/ 1605 w 2603850"/>
              <a:gd name="connsiteY4" fmla="*/ 2232024 h 2235199"/>
              <a:gd name="connsiteX5" fmla="*/ 36046 w 2603850"/>
              <a:gd name="connsiteY5" fmla="*/ 587845 h 2235199"/>
              <a:gd name="connsiteX0" fmla="*/ 36046 w 2603850"/>
              <a:gd name="connsiteY0" fmla="*/ 587845 h 2251074"/>
              <a:gd name="connsiteX1" fmla="*/ 2410162 w 2603850"/>
              <a:gd name="connsiteY1" fmla="*/ 33866 h 2251074"/>
              <a:gd name="connsiteX2" fmla="*/ 2590694 w 2603850"/>
              <a:gd name="connsiteY2" fmla="*/ 262018 h 2251074"/>
              <a:gd name="connsiteX3" fmla="*/ 2590695 w 2603850"/>
              <a:gd name="connsiteY3" fmla="*/ 2235199 h 2251074"/>
              <a:gd name="connsiteX4" fmla="*/ 1605 w 2603850"/>
              <a:gd name="connsiteY4" fmla="*/ 2251074 h 2251074"/>
              <a:gd name="connsiteX5" fmla="*/ 36046 w 2603850"/>
              <a:gd name="connsiteY5" fmla="*/ 587845 h 2251074"/>
              <a:gd name="connsiteX0" fmla="*/ 36046 w 2603850"/>
              <a:gd name="connsiteY0" fmla="*/ 587845 h 2273299"/>
              <a:gd name="connsiteX1" fmla="*/ 2410162 w 2603850"/>
              <a:gd name="connsiteY1" fmla="*/ 33866 h 2273299"/>
              <a:gd name="connsiteX2" fmla="*/ 2590694 w 2603850"/>
              <a:gd name="connsiteY2" fmla="*/ 262018 h 2273299"/>
              <a:gd name="connsiteX3" fmla="*/ 2590696 w 2603850"/>
              <a:gd name="connsiteY3" fmla="*/ 2273299 h 2273299"/>
              <a:gd name="connsiteX4" fmla="*/ 1605 w 2603850"/>
              <a:gd name="connsiteY4" fmla="*/ 2251074 h 2273299"/>
              <a:gd name="connsiteX5" fmla="*/ 36046 w 2603850"/>
              <a:gd name="connsiteY5" fmla="*/ 587845 h 2273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03850" h="2273299">
                <a:moveTo>
                  <a:pt x="36046" y="587845"/>
                </a:moveTo>
                <a:lnTo>
                  <a:pt x="2410162" y="33866"/>
                </a:lnTo>
                <a:cubicBezTo>
                  <a:pt x="2576092" y="0"/>
                  <a:pt x="2590238" y="52468"/>
                  <a:pt x="2590694" y="262018"/>
                </a:cubicBezTo>
                <a:cubicBezTo>
                  <a:pt x="2603850" y="704401"/>
                  <a:pt x="2590696" y="1599483"/>
                  <a:pt x="2590696" y="2273299"/>
                </a:cubicBezTo>
                <a:lnTo>
                  <a:pt x="1605" y="2251074"/>
                </a:lnTo>
                <a:cubicBezTo>
                  <a:pt x="0" y="1708659"/>
                  <a:pt x="37651" y="1130260"/>
                  <a:pt x="36046" y="58784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8" name="Picture 10" descr="HeartCare_lockup_horizont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302" y="1085852"/>
            <a:ext cx="3326606" cy="567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7" y="3583758"/>
            <a:ext cx="4006965" cy="196003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0" b="0" i="0">
                <a:solidFill>
                  <a:schemeClr val="bg1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7" y="5948904"/>
            <a:ext cx="3492615" cy="25008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bg1"/>
                </a:solidFill>
                <a:latin typeface="Arial MT Md It"/>
                <a:cs typeface="Arial MT Md It"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49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Montefiore_croppe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6" t="7129" r="14345" b="13515"/>
          <a:stretch>
            <a:fillRect/>
          </a:stretch>
        </p:blipFill>
        <p:spPr bwMode="auto">
          <a:xfrm>
            <a:off x="6" y="18"/>
            <a:ext cx="1889522" cy="7473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Monte PPT Shap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>
          <a:xfrm flipH="1">
            <a:off x="1949456" y="2737574"/>
            <a:ext cx="4908550" cy="6406444"/>
          </a:xfrm>
          <a:custGeom>
            <a:avLst/>
            <a:gdLst>
              <a:gd name="connsiteX0" fmla="*/ 0 w 6544733"/>
              <a:gd name="connsiteY0" fmla="*/ 0 h 4800600"/>
              <a:gd name="connsiteX1" fmla="*/ 5744617 w 6544733"/>
              <a:gd name="connsiteY1" fmla="*/ 0 h 4800600"/>
              <a:gd name="connsiteX2" fmla="*/ 6544733 w 6544733"/>
              <a:gd name="connsiteY2" fmla="*/ 800116 h 4800600"/>
              <a:gd name="connsiteX3" fmla="*/ 6544733 w 6544733"/>
              <a:gd name="connsiteY3" fmla="*/ 4800600 h 4800600"/>
              <a:gd name="connsiteX4" fmla="*/ 0 w 6544733"/>
              <a:gd name="connsiteY4" fmla="*/ 4800600 h 4800600"/>
              <a:gd name="connsiteX5" fmla="*/ 0 w 6544733"/>
              <a:gd name="connsiteY5" fmla="*/ 0 h 4800600"/>
              <a:gd name="connsiteX0" fmla="*/ 0 w 6544733"/>
              <a:gd name="connsiteY0" fmla="*/ 48176 h 4848776"/>
              <a:gd name="connsiteX1" fmla="*/ 5744617 w 6544733"/>
              <a:gd name="connsiteY1" fmla="*/ 48176 h 4848776"/>
              <a:gd name="connsiteX2" fmla="*/ 6544733 w 6544733"/>
              <a:gd name="connsiteY2" fmla="*/ 441892 h 4848776"/>
              <a:gd name="connsiteX3" fmla="*/ 6544733 w 6544733"/>
              <a:gd name="connsiteY3" fmla="*/ 4848776 h 4848776"/>
              <a:gd name="connsiteX4" fmla="*/ 0 w 6544733"/>
              <a:gd name="connsiteY4" fmla="*/ 4848776 h 4848776"/>
              <a:gd name="connsiteX5" fmla="*/ 0 w 6544733"/>
              <a:gd name="connsiteY5" fmla="*/ 48176 h 4848776"/>
              <a:gd name="connsiteX0" fmla="*/ 0 w 6554809"/>
              <a:gd name="connsiteY0" fmla="*/ 48176 h 4848776"/>
              <a:gd name="connsiteX1" fmla="*/ 6112917 w 6554809"/>
              <a:gd name="connsiteY1" fmla="*/ 48176 h 4848776"/>
              <a:gd name="connsiteX2" fmla="*/ 6544733 w 6554809"/>
              <a:gd name="connsiteY2" fmla="*/ 441892 h 4848776"/>
              <a:gd name="connsiteX3" fmla="*/ 6544733 w 6554809"/>
              <a:gd name="connsiteY3" fmla="*/ 4848776 h 4848776"/>
              <a:gd name="connsiteX4" fmla="*/ 0 w 6554809"/>
              <a:gd name="connsiteY4" fmla="*/ 4848776 h 4848776"/>
              <a:gd name="connsiteX5" fmla="*/ 0 w 6554809"/>
              <a:gd name="connsiteY5" fmla="*/ 48176 h 4848776"/>
              <a:gd name="connsiteX0" fmla="*/ 0 w 6544733"/>
              <a:gd name="connsiteY0" fmla="*/ 48176 h 4848776"/>
              <a:gd name="connsiteX1" fmla="*/ 6112917 w 6544733"/>
              <a:gd name="connsiteY1" fmla="*/ 48176 h 4848776"/>
              <a:gd name="connsiteX2" fmla="*/ 6544733 w 6544733"/>
              <a:gd name="connsiteY2" fmla="*/ 441892 h 4848776"/>
              <a:gd name="connsiteX3" fmla="*/ 6544733 w 6544733"/>
              <a:gd name="connsiteY3" fmla="*/ 4848776 h 4848776"/>
              <a:gd name="connsiteX4" fmla="*/ 0 w 6544733"/>
              <a:gd name="connsiteY4" fmla="*/ 4848776 h 4848776"/>
              <a:gd name="connsiteX5" fmla="*/ 0 w 6544733"/>
              <a:gd name="connsiteY5" fmla="*/ 48176 h 4848776"/>
              <a:gd name="connsiteX0" fmla="*/ 0 w 6544733"/>
              <a:gd name="connsiteY0" fmla="*/ 4233 h 4804833"/>
              <a:gd name="connsiteX1" fmla="*/ 6112917 w 6544733"/>
              <a:gd name="connsiteY1" fmla="*/ 4233 h 4804833"/>
              <a:gd name="connsiteX2" fmla="*/ 6544733 w 6544733"/>
              <a:gd name="connsiteY2" fmla="*/ 397949 h 4804833"/>
              <a:gd name="connsiteX3" fmla="*/ 6544733 w 6544733"/>
              <a:gd name="connsiteY3" fmla="*/ 4804833 h 4804833"/>
              <a:gd name="connsiteX4" fmla="*/ 0 w 6544733"/>
              <a:gd name="connsiteY4" fmla="*/ 4804833 h 4804833"/>
              <a:gd name="connsiteX5" fmla="*/ 0 w 6544733"/>
              <a:gd name="connsiteY5" fmla="*/ 4233 h 4804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44733" h="4804833">
                <a:moveTo>
                  <a:pt x="0" y="4233"/>
                </a:moveTo>
                <a:lnTo>
                  <a:pt x="6112917" y="4233"/>
                </a:lnTo>
                <a:cubicBezTo>
                  <a:pt x="6504009" y="0"/>
                  <a:pt x="6544733" y="23790"/>
                  <a:pt x="6544733" y="397949"/>
                </a:cubicBezTo>
                <a:lnTo>
                  <a:pt x="6544733" y="4804833"/>
                </a:lnTo>
                <a:lnTo>
                  <a:pt x="0" y="4804833"/>
                </a:lnTo>
                <a:lnTo>
                  <a:pt x="0" y="4233"/>
                </a:lnTo>
                <a:close/>
              </a:path>
            </a:pathLst>
          </a:custGeom>
          <a:gradFill flip="none" rotWithShape="1">
            <a:gsLst>
              <a:gs pos="0">
                <a:schemeClr val="accent2"/>
              </a:gs>
              <a:gs pos="100000">
                <a:schemeClr val="accent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7" name="Freeform 11"/>
          <p:cNvSpPr>
            <a:spLocks noChangeArrowheads="1"/>
          </p:cNvSpPr>
          <p:nvPr/>
        </p:nvSpPr>
        <p:spPr bwMode="auto">
          <a:xfrm>
            <a:off x="-15477" y="6237819"/>
            <a:ext cx="1901429" cy="2912533"/>
          </a:xfrm>
          <a:custGeom>
            <a:avLst/>
            <a:gdLst>
              <a:gd name="T0" fmla="*/ 0 w 2535770"/>
              <a:gd name="T1" fmla="*/ 557155 h 2184399"/>
              <a:gd name="T2" fmla="*/ 2180753 w 2535770"/>
              <a:gd name="T3" fmla="*/ 71966 h 2184399"/>
              <a:gd name="T4" fmla="*/ 2534704 w 2535770"/>
              <a:gd name="T5" fmla="*/ 215451 h 2184399"/>
              <a:gd name="T6" fmla="*/ 2534704 w 2535770"/>
              <a:gd name="T7" fmla="*/ 2184401 h 2184399"/>
              <a:gd name="T8" fmla="*/ 4814 w 2535770"/>
              <a:gd name="T9" fmla="*/ 2184401 h 2184399"/>
              <a:gd name="T10" fmla="*/ 0 w 2535770"/>
              <a:gd name="T11" fmla="*/ 557155 h 21843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5770"/>
              <a:gd name="T19" fmla="*/ 0 h 2184399"/>
              <a:gd name="T20" fmla="*/ 2535770 w 2535770"/>
              <a:gd name="T21" fmla="*/ 2184399 h 21843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  <a:latin typeface="Arial" pitchFamily="1" charset="0"/>
              <a:ea typeface="ＭＳ Ｐゴシック" pitchFamily="1" charset="-128"/>
              <a:cs typeface="ＭＳ Ｐゴシック" pitchFamily="1" charset="-128"/>
            </a:endParaRPr>
          </a:p>
        </p:txBody>
      </p:sp>
      <p:pic>
        <p:nvPicPr>
          <p:cNvPr id="8" name="Picture 10" descr="HeartCare_lockup_horizonta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302" y="1085852"/>
            <a:ext cx="3326606" cy="567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7" y="3583758"/>
            <a:ext cx="4006965" cy="196003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0" b="0" i="0">
                <a:solidFill>
                  <a:schemeClr val="bg1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7" y="5948904"/>
            <a:ext cx="3492615" cy="25008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bg1"/>
                </a:solidFill>
                <a:latin typeface="Arial MT Md It"/>
                <a:cs typeface="Arial MT Md It"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2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TransplantSurgery_Kidney_05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3"/>
          <a:stretch>
            <a:fillRect/>
          </a:stretch>
        </p:blipFill>
        <p:spPr bwMode="auto">
          <a:xfrm>
            <a:off x="1" y="18"/>
            <a:ext cx="1896666" cy="692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Monte PPT Shap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>
          <a:xfrm flipH="1">
            <a:off x="1949456" y="2737574"/>
            <a:ext cx="4908550" cy="6406444"/>
          </a:xfrm>
          <a:custGeom>
            <a:avLst/>
            <a:gdLst>
              <a:gd name="connsiteX0" fmla="*/ 0 w 6544733"/>
              <a:gd name="connsiteY0" fmla="*/ 0 h 4800600"/>
              <a:gd name="connsiteX1" fmla="*/ 5744617 w 6544733"/>
              <a:gd name="connsiteY1" fmla="*/ 0 h 4800600"/>
              <a:gd name="connsiteX2" fmla="*/ 6544733 w 6544733"/>
              <a:gd name="connsiteY2" fmla="*/ 800116 h 4800600"/>
              <a:gd name="connsiteX3" fmla="*/ 6544733 w 6544733"/>
              <a:gd name="connsiteY3" fmla="*/ 4800600 h 4800600"/>
              <a:gd name="connsiteX4" fmla="*/ 0 w 6544733"/>
              <a:gd name="connsiteY4" fmla="*/ 4800600 h 4800600"/>
              <a:gd name="connsiteX5" fmla="*/ 0 w 6544733"/>
              <a:gd name="connsiteY5" fmla="*/ 0 h 4800600"/>
              <a:gd name="connsiteX0" fmla="*/ 0 w 6544733"/>
              <a:gd name="connsiteY0" fmla="*/ 48176 h 4848776"/>
              <a:gd name="connsiteX1" fmla="*/ 5744617 w 6544733"/>
              <a:gd name="connsiteY1" fmla="*/ 48176 h 4848776"/>
              <a:gd name="connsiteX2" fmla="*/ 6544733 w 6544733"/>
              <a:gd name="connsiteY2" fmla="*/ 441892 h 4848776"/>
              <a:gd name="connsiteX3" fmla="*/ 6544733 w 6544733"/>
              <a:gd name="connsiteY3" fmla="*/ 4848776 h 4848776"/>
              <a:gd name="connsiteX4" fmla="*/ 0 w 6544733"/>
              <a:gd name="connsiteY4" fmla="*/ 4848776 h 4848776"/>
              <a:gd name="connsiteX5" fmla="*/ 0 w 6544733"/>
              <a:gd name="connsiteY5" fmla="*/ 48176 h 4848776"/>
              <a:gd name="connsiteX0" fmla="*/ 0 w 6554809"/>
              <a:gd name="connsiteY0" fmla="*/ 48176 h 4848776"/>
              <a:gd name="connsiteX1" fmla="*/ 6112917 w 6554809"/>
              <a:gd name="connsiteY1" fmla="*/ 48176 h 4848776"/>
              <a:gd name="connsiteX2" fmla="*/ 6544733 w 6554809"/>
              <a:gd name="connsiteY2" fmla="*/ 441892 h 4848776"/>
              <a:gd name="connsiteX3" fmla="*/ 6544733 w 6554809"/>
              <a:gd name="connsiteY3" fmla="*/ 4848776 h 4848776"/>
              <a:gd name="connsiteX4" fmla="*/ 0 w 6554809"/>
              <a:gd name="connsiteY4" fmla="*/ 4848776 h 4848776"/>
              <a:gd name="connsiteX5" fmla="*/ 0 w 6554809"/>
              <a:gd name="connsiteY5" fmla="*/ 48176 h 4848776"/>
              <a:gd name="connsiteX0" fmla="*/ 0 w 6544733"/>
              <a:gd name="connsiteY0" fmla="*/ 48176 h 4848776"/>
              <a:gd name="connsiteX1" fmla="*/ 6112917 w 6544733"/>
              <a:gd name="connsiteY1" fmla="*/ 48176 h 4848776"/>
              <a:gd name="connsiteX2" fmla="*/ 6544733 w 6544733"/>
              <a:gd name="connsiteY2" fmla="*/ 441892 h 4848776"/>
              <a:gd name="connsiteX3" fmla="*/ 6544733 w 6544733"/>
              <a:gd name="connsiteY3" fmla="*/ 4848776 h 4848776"/>
              <a:gd name="connsiteX4" fmla="*/ 0 w 6544733"/>
              <a:gd name="connsiteY4" fmla="*/ 4848776 h 4848776"/>
              <a:gd name="connsiteX5" fmla="*/ 0 w 6544733"/>
              <a:gd name="connsiteY5" fmla="*/ 48176 h 4848776"/>
              <a:gd name="connsiteX0" fmla="*/ 0 w 6544733"/>
              <a:gd name="connsiteY0" fmla="*/ 4233 h 4804833"/>
              <a:gd name="connsiteX1" fmla="*/ 6112917 w 6544733"/>
              <a:gd name="connsiteY1" fmla="*/ 4233 h 4804833"/>
              <a:gd name="connsiteX2" fmla="*/ 6544733 w 6544733"/>
              <a:gd name="connsiteY2" fmla="*/ 397949 h 4804833"/>
              <a:gd name="connsiteX3" fmla="*/ 6544733 w 6544733"/>
              <a:gd name="connsiteY3" fmla="*/ 4804833 h 4804833"/>
              <a:gd name="connsiteX4" fmla="*/ 0 w 6544733"/>
              <a:gd name="connsiteY4" fmla="*/ 4804833 h 4804833"/>
              <a:gd name="connsiteX5" fmla="*/ 0 w 6544733"/>
              <a:gd name="connsiteY5" fmla="*/ 4233 h 4804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44733" h="4804833">
                <a:moveTo>
                  <a:pt x="0" y="4233"/>
                </a:moveTo>
                <a:lnTo>
                  <a:pt x="6112917" y="4233"/>
                </a:lnTo>
                <a:cubicBezTo>
                  <a:pt x="6504009" y="0"/>
                  <a:pt x="6544733" y="23790"/>
                  <a:pt x="6544733" y="397949"/>
                </a:cubicBezTo>
                <a:lnTo>
                  <a:pt x="6544733" y="4804833"/>
                </a:lnTo>
                <a:lnTo>
                  <a:pt x="0" y="4804833"/>
                </a:lnTo>
                <a:lnTo>
                  <a:pt x="0" y="4233"/>
                </a:lnTo>
                <a:close/>
              </a:path>
            </a:pathLst>
          </a:custGeom>
          <a:gradFill flip="none" rotWithShape="1">
            <a:gsLst>
              <a:gs pos="0">
                <a:schemeClr val="accent2"/>
              </a:gs>
              <a:gs pos="100000">
                <a:schemeClr val="accent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7" name="Freeform 11"/>
          <p:cNvSpPr>
            <a:spLocks noChangeArrowheads="1"/>
          </p:cNvSpPr>
          <p:nvPr/>
        </p:nvSpPr>
        <p:spPr bwMode="auto">
          <a:xfrm>
            <a:off x="-15477" y="6237819"/>
            <a:ext cx="1901429" cy="2912533"/>
          </a:xfrm>
          <a:custGeom>
            <a:avLst/>
            <a:gdLst>
              <a:gd name="T0" fmla="*/ 0 w 2535770"/>
              <a:gd name="T1" fmla="*/ 557155 h 2184399"/>
              <a:gd name="T2" fmla="*/ 2179838 w 2535770"/>
              <a:gd name="T3" fmla="*/ 71966 h 2184399"/>
              <a:gd name="T4" fmla="*/ 2533640 w 2535770"/>
              <a:gd name="T5" fmla="*/ 215451 h 2184399"/>
              <a:gd name="T6" fmla="*/ 2533640 w 2535770"/>
              <a:gd name="T7" fmla="*/ 2184403 h 2184399"/>
              <a:gd name="T8" fmla="*/ 4812 w 2535770"/>
              <a:gd name="T9" fmla="*/ 2184403 h 2184399"/>
              <a:gd name="T10" fmla="*/ 0 w 2535770"/>
              <a:gd name="T11" fmla="*/ 557155 h 21843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5770"/>
              <a:gd name="T19" fmla="*/ 0 h 2184399"/>
              <a:gd name="T20" fmla="*/ 2535770 w 2535770"/>
              <a:gd name="T21" fmla="*/ 2184399 h 21843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rgbClr val="72166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pic>
        <p:nvPicPr>
          <p:cNvPr id="8" name="Picture 10" descr="HeartCare_lockup_horizonta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302" y="1085852"/>
            <a:ext cx="3326606" cy="567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7" y="3583758"/>
            <a:ext cx="4006965" cy="196003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0" b="0" i="0">
                <a:solidFill>
                  <a:schemeClr val="bg1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7" y="5948904"/>
            <a:ext cx="3492615" cy="25008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bg1"/>
                </a:solidFill>
                <a:latin typeface="Arial MT Md It"/>
                <a:cs typeface="Arial MT Md It"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6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Transplant_Kinkhabwala_PtCa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5" r="18298" b="14569"/>
          <a:stretch>
            <a:fillRect/>
          </a:stretch>
        </p:blipFill>
        <p:spPr bwMode="auto">
          <a:xfrm>
            <a:off x="1" y="0"/>
            <a:ext cx="190619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Monte PPT Shap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>
          <a:xfrm flipH="1">
            <a:off x="1949456" y="2737574"/>
            <a:ext cx="4908550" cy="6406444"/>
          </a:xfrm>
          <a:custGeom>
            <a:avLst/>
            <a:gdLst>
              <a:gd name="connsiteX0" fmla="*/ 0 w 6544733"/>
              <a:gd name="connsiteY0" fmla="*/ 0 h 4800600"/>
              <a:gd name="connsiteX1" fmla="*/ 5744617 w 6544733"/>
              <a:gd name="connsiteY1" fmla="*/ 0 h 4800600"/>
              <a:gd name="connsiteX2" fmla="*/ 6544733 w 6544733"/>
              <a:gd name="connsiteY2" fmla="*/ 800116 h 4800600"/>
              <a:gd name="connsiteX3" fmla="*/ 6544733 w 6544733"/>
              <a:gd name="connsiteY3" fmla="*/ 4800600 h 4800600"/>
              <a:gd name="connsiteX4" fmla="*/ 0 w 6544733"/>
              <a:gd name="connsiteY4" fmla="*/ 4800600 h 4800600"/>
              <a:gd name="connsiteX5" fmla="*/ 0 w 6544733"/>
              <a:gd name="connsiteY5" fmla="*/ 0 h 4800600"/>
              <a:gd name="connsiteX0" fmla="*/ 0 w 6544733"/>
              <a:gd name="connsiteY0" fmla="*/ 48176 h 4848776"/>
              <a:gd name="connsiteX1" fmla="*/ 5744617 w 6544733"/>
              <a:gd name="connsiteY1" fmla="*/ 48176 h 4848776"/>
              <a:gd name="connsiteX2" fmla="*/ 6544733 w 6544733"/>
              <a:gd name="connsiteY2" fmla="*/ 441892 h 4848776"/>
              <a:gd name="connsiteX3" fmla="*/ 6544733 w 6544733"/>
              <a:gd name="connsiteY3" fmla="*/ 4848776 h 4848776"/>
              <a:gd name="connsiteX4" fmla="*/ 0 w 6544733"/>
              <a:gd name="connsiteY4" fmla="*/ 4848776 h 4848776"/>
              <a:gd name="connsiteX5" fmla="*/ 0 w 6544733"/>
              <a:gd name="connsiteY5" fmla="*/ 48176 h 4848776"/>
              <a:gd name="connsiteX0" fmla="*/ 0 w 6554809"/>
              <a:gd name="connsiteY0" fmla="*/ 48176 h 4848776"/>
              <a:gd name="connsiteX1" fmla="*/ 6112917 w 6554809"/>
              <a:gd name="connsiteY1" fmla="*/ 48176 h 4848776"/>
              <a:gd name="connsiteX2" fmla="*/ 6544733 w 6554809"/>
              <a:gd name="connsiteY2" fmla="*/ 441892 h 4848776"/>
              <a:gd name="connsiteX3" fmla="*/ 6544733 w 6554809"/>
              <a:gd name="connsiteY3" fmla="*/ 4848776 h 4848776"/>
              <a:gd name="connsiteX4" fmla="*/ 0 w 6554809"/>
              <a:gd name="connsiteY4" fmla="*/ 4848776 h 4848776"/>
              <a:gd name="connsiteX5" fmla="*/ 0 w 6554809"/>
              <a:gd name="connsiteY5" fmla="*/ 48176 h 4848776"/>
              <a:gd name="connsiteX0" fmla="*/ 0 w 6544733"/>
              <a:gd name="connsiteY0" fmla="*/ 48176 h 4848776"/>
              <a:gd name="connsiteX1" fmla="*/ 6112917 w 6544733"/>
              <a:gd name="connsiteY1" fmla="*/ 48176 h 4848776"/>
              <a:gd name="connsiteX2" fmla="*/ 6544733 w 6544733"/>
              <a:gd name="connsiteY2" fmla="*/ 441892 h 4848776"/>
              <a:gd name="connsiteX3" fmla="*/ 6544733 w 6544733"/>
              <a:gd name="connsiteY3" fmla="*/ 4848776 h 4848776"/>
              <a:gd name="connsiteX4" fmla="*/ 0 w 6544733"/>
              <a:gd name="connsiteY4" fmla="*/ 4848776 h 4848776"/>
              <a:gd name="connsiteX5" fmla="*/ 0 w 6544733"/>
              <a:gd name="connsiteY5" fmla="*/ 48176 h 4848776"/>
              <a:gd name="connsiteX0" fmla="*/ 0 w 6544733"/>
              <a:gd name="connsiteY0" fmla="*/ 4233 h 4804833"/>
              <a:gd name="connsiteX1" fmla="*/ 6112917 w 6544733"/>
              <a:gd name="connsiteY1" fmla="*/ 4233 h 4804833"/>
              <a:gd name="connsiteX2" fmla="*/ 6544733 w 6544733"/>
              <a:gd name="connsiteY2" fmla="*/ 397949 h 4804833"/>
              <a:gd name="connsiteX3" fmla="*/ 6544733 w 6544733"/>
              <a:gd name="connsiteY3" fmla="*/ 4804833 h 4804833"/>
              <a:gd name="connsiteX4" fmla="*/ 0 w 6544733"/>
              <a:gd name="connsiteY4" fmla="*/ 4804833 h 4804833"/>
              <a:gd name="connsiteX5" fmla="*/ 0 w 6544733"/>
              <a:gd name="connsiteY5" fmla="*/ 4233 h 4804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44733" h="4804833">
                <a:moveTo>
                  <a:pt x="0" y="4233"/>
                </a:moveTo>
                <a:lnTo>
                  <a:pt x="6112917" y="4233"/>
                </a:lnTo>
                <a:cubicBezTo>
                  <a:pt x="6504009" y="0"/>
                  <a:pt x="6544733" y="23790"/>
                  <a:pt x="6544733" y="397949"/>
                </a:cubicBezTo>
                <a:lnTo>
                  <a:pt x="6544733" y="4804833"/>
                </a:lnTo>
                <a:lnTo>
                  <a:pt x="0" y="4804833"/>
                </a:lnTo>
                <a:lnTo>
                  <a:pt x="0" y="4233"/>
                </a:lnTo>
                <a:close/>
              </a:path>
            </a:pathLst>
          </a:custGeom>
          <a:gradFill flip="none" rotWithShape="1">
            <a:gsLst>
              <a:gs pos="0">
                <a:schemeClr val="accent2"/>
              </a:gs>
              <a:gs pos="100000">
                <a:schemeClr val="accent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7" name="Freeform 11"/>
          <p:cNvSpPr>
            <a:spLocks noChangeArrowheads="1"/>
          </p:cNvSpPr>
          <p:nvPr/>
        </p:nvSpPr>
        <p:spPr bwMode="auto">
          <a:xfrm>
            <a:off x="-15477" y="6237819"/>
            <a:ext cx="1901429" cy="2912533"/>
          </a:xfrm>
          <a:custGeom>
            <a:avLst/>
            <a:gdLst>
              <a:gd name="T0" fmla="*/ 0 w 2535770"/>
              <a:gd name="T1" fmla="*/ 557155 h 2184399"/>
              <a:gd name="T2" fmla="*/ 2179838 w 2535770"/>
              <a:gd name="T3" fmla="*/ 71966 h 2184399"/>
              <a:gd name="T4" fmla="*/ 2533640 w 2535770"/>
              <a:gd name="T5" fmla="*/ 215451 h 2184399"/>
              <a:gd name="T6" fmla="*/ 2533640 w 2535770"/>
              <a:gd name="T7" fmla="*/ 2184403 h 2184399"/>
              <a:gd name="T8" fmla="*/ 4812 w 2535770"/>
              <a:gd name="T9" fmla="*/ 2184403 h 2184399"/>
              <a:gd name="T10" fmla="*/ 0 w 2535770"/>
              <a:gd name="T11" fmla="*/ 557155 h 21843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5770"/>
              <a:gd name="T19" fmla="*/ 0 h 2184399"/>
              <a:gd name="T20" fmla="*/ 2535770 w 2535770"/>
              <a:gd name="T21" fmla="*/ 2184399 h 21843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rgbClr val="72166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pic>
        <p:nvPicPr>
          <p:cNvPr id="8" name="Picture 10" descr="HeartCare_lockup_horizonta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302" y="1085852"/>
            <a:ext cx="3326606" cy="567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7" y="3583758"/>
            <a:ext cx="4006965" cy="196003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0" b="0" i="0">
                <a:solidFill>
                  <a:schemeClr val="bg1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7" y="5948904"/>
            <a:ext cx="3492615" cy="25008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bg1"/>
                </a:solidFill>
                <a:latin typeface="Arial MT Md It"/>
                <a:cs typeface="Arial MT Md It"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8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81050" y="654051"/>
            <a:ext cx="5734050" cy="1524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81050" y="2133600"/>
            <a:ext cx="5734050" cy="5858933"/>
          </a:xfrm>
          <a:prstGeom prst="rect">
            <a:avLst/>
          </a:prstGeo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rgbClr val="FFFFFF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rgbClr val="FFFFFF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rgbClr val="FFFFFF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rgbClr val="FFFFFF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89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ect">
            <a:avLst/>
          </a:prstGeom>
          <a:gradFill rotWithShape="1">
            <a:gsLst>
              <a:gs pos="0">
                <a:schemeClr val="accent2">
                  <a:alpha val="96001"/>
                </a:schemeClr>
              </a:gs>
              <a:gs pos="100000">
                <a:schemeClr val="accent5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endParaRPr lang="en-US" sz="1800">
              <a:solidFill>
                <a:srgbClr val="FFFFFF"/>
              </a:solidFill>
              <a:latin typeface="Calibri" charset="0"/>
            </a:endParaRPr>
          </a:p>
        </p:txBody>
      </p:sp>
      <p:pic>
        <p:nvPicPr>
          <p:cNvPr id="7" name="Picture 13" descr="einstein logo.w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77" y="8227484"/>
            <a:ext cx="970360" cy="590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HeartCare_lockup_horizontal_REV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7" y="8233833"/>
            <a:ext cx="2241947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52426" y="654051"/>
            <a:ext cx="6162675" cy="1524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52426" y="2133600"/>
            <a:ext cx="6162675" cy="5858933"/>
          </a:xfrm>
          <a:prstGeom prst="rect">
            <a:avLst/>
          </a:prstGeo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rgbClr val="FFFFFF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rgbClr val="FFFFFF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rgbClr val="FFFFFF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rgbClr val="FFFFFF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26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ect">
            <a:avLst/>
          </a:prstGeom>
          <a:gradFill rotWithShape="1">
            <a:gsLst>
              <a:gs pos="0">
                <a:schemeClr val="accent2">
                  <a:alpha val="96001"/>
                </a:schemeClr>
              </a:gs>
              <a:gs pos="100000">
                <a:schemeClr val="accent5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endParaRPr lang="en-US" sz="1800">
              <a:solidFill>
                <a:srgbClr val="FFFFFF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30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10"/>
            <a:ext cx="3028950" cy="603461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10"/>
            <a:ext cx="3028950" cy="603461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77310763-9734-4CE7-909D-196FABD0BE1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74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 flipH="1">
            <a:off x="1949456" y="2737574"/>
            <a:ext cx="4908550" cy="6406444"/>
          </a:xfrm>
          <a:custGeom>
            <a:avLst/>
            <a:gdLst>
              <a:gd name="connsiteX0" fmla="*/ 0 w 6544733"/>
              <a:gd name="connsiteY0" fmla="*/ 0 h 4800600"/>
              <a:gd name="connsiteX1" fmla="*/ 5744617 w 6544733"/>
              <a:gd name="connsiteY1" fmla="*/ 0 h 4800600"/>
              <a:gd name="connsiteX2" fmla="*/ 6544733 w 6544733"/>
              <a:gd name="connsiteY2" fmla="*/ 800116 h 4800600"/>
              <a:gd name="connsiteX3" fmla="*/ 6544733 w 6544733"/>
              <a:gd name="connsiteY3" fmla="*/ 4800600 h 4800600"/>
              <a:gd name="connsiteX4" fmla="*/ 0 w 6544733"/>
              <a:gd name="connsiteY4" fmla="*/ 4800600 h 4800600"/>
              <a:gd name="connsiteX5" fmla="*/ 0 w 6544733"/>
              <a:gd name="connsiteY5" fmla="*/ 0 h 4800600"/>
              <a:gd name="connsiteX0" fmla="*/ 0 w 6544733"/>
              <a:gd name="connsiteY0" fmla="*/ 48176 h 4848776"/>
              <a:gd name="connsiteX1" fmla="*/ 5744617 w 6544733"/>
              <a:gd name="connsiteY1" fmla="*/ 48176 h 4848776"/>
              <a:gd name="connsiteX2" fmla="*/ 6544733 w 6544733"/>
              <a:gd name="connsiteY2" fmla="*/ 441892 h 4848776"/>
              <a:gd name="connsiteX3" fmla="*/ 6544733 w 6544733"/>
              <a:gd name="connsiteY3" fmla="*/ 4848776 h 4848776"/>
              <a:gd name="connsiteX4" fmla="*/ 0 w 6544733"/>
              <a:gd name="connsiteY4" fmla="*/ 4848776 h 4848776"/>
              <a:gd name="connsiteX5" fmla="*/ 0 w 6544733"/>
              <a:gd name="connsiteY5" fmla="*/ 48176 h 4848776"/>
              <a:gd name="connsiteX0" fmla="*/ 0 w 6554809"/>
              <a:gd name="connsiteY0" fmla="*/ 48176 h 4848776"/>
              <a:gd name="connsiteX1" fmla="*/ 6112917 w 6554809"/>
              <a:gd name="connsiteY1" fmla="*/ 48176 h 4848776"/>
              <a:gd name="connsiteX2" fmla="*/ 6544733 w 6554809"/>
              <a:gd name="connsiteY2" fmla="*/ 441892 h 4848776"/>
              <a:gd name="connsiteX3" fmla="*/ 6544733 w 6554809"/>
              <a:gd name="connsiteY3" fmla="*/ 4848776 h 4848776"/>
              <a:gd name="connsiteX4" fmla="*/ 0 w 6554809"/>
              <a:gd name="connsiteY4" fmla="*/ 4848776 h 4848776"/>
              <a:gd name="connsiteX5" fmla="*/ 0 w 6554809"/>
              <a:gd name="connsiteY5" fmla="*/ 48176 h 4848776"/>
              <a:gd name="connsiteX0" fmla="*/ 0 w 6544733"/>
              <a:gd name="connsiteY0" fmla="*/ 48176 h 4848776"/>
              <a:gd name="connsiteX1" fmla="*/ 6112917 w 6544733"/>
              <a:gd name="connsiteY1" fmla="*/ 48176 h 4848776"/>
              <a:gd name="connsiteX2" fmla="*/ 6544733 w 6544733"/>
              <a:gd name="connsiteY2" fmla="*/ 441892 h 4848776"/>
              <a:gd name="connsiteX3" fmla="*/ 6544733 w 6544733"/>
              <a:gd name="connsiteY3" fmla="*/ 4848776 h 4848776"/>
              <a:gd name="connsiteX4" fmla="*/ 0 w 6544733"/>
              <a:gd name="connsiteY4" fmla="*/ 4848776 h 4848776"/>
              <a:gd name="connsiteX5" fmla="*/ 0 w 6544733"/>
              <a:gd name="connsiteY5" fmla="*/ 48176 h 4848776"/>
              <a:gd name="connsiteX0" fmla="*/ 0 w 6544733"/>
              <a:gd name="connsiteY0" fmla="*/ 4233 h 4804833"/>
              <a:gd name="connsiteX1" fmla="*/ 6112917 w 6544733"/>
              <a:gd name="connsiteY1" fmla="*/ 4233 h 4804833"/>
              <a:gd name="connsiteX2" fmla="*/ 6544733 w 6544733"/>
              <a:gd name="connsiteY2" fmla="*/ 397949 h 4804833"/>
              <a:gd name="connsiteX3" fmla="*/ 6544733 w 6544733"/>
              <a:gd name="connsiteY3" fmla="*/ 4804833 h 4804833"/>
              <a:gd name="connsiteX4" fmla="*/ 0 w 6544733"/>
              <a:gd name="connsiteY4" fmla="*/ 4804833 h 4804833"/>
              <a:gd name="connsiteX5" fmla="*/ 0 w 6544733"/>
              <a:gd name="connsiteY5" fmla="*/ 4233 h 4804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44733" h="4804833">
                <a:moveTo>
                  <a:pt x="0" y="4233"/>
                </a:moveTo>
                <a:lnTo>
                  <a:pt x="6112917" y="4233"/>
                </a:lnTo>
                <a:cubicBezTo>
                  <a:pt x="6504009" y="0"/>
                  <a:pt x="6544733" y="23790"/>
                  <a:pt x="6544733" y="397949"/>
                </a:cubicBezTo>
                <a:lnTo>
                  <a:pt x="6544733" y="4804833"/>
                </a:lnTo>
                <a:lnTo>
                  <a:pt x="0" y="4804833"/>
                </a:lnTo>
                <a:lnTo>
                  <a:pt x="0" y="4233"/>
                </a:lnTo>
                <a:close/>
              </a:path>
            </a:pathLst>
          </a:custGeom>
          <a:gradFill flip="none" rotWithShape="1">
            <a:gsLst>
              <a:gs pos="0">
                <a:schemeClr val="accent2"/>
              </a:gs>
              <a:gs pos="100000">
                <a:schemeClr val="accent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-15477" y="6237819"/>
            <a:ext cx="1901429" cy="2912533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-11906" y="2364330"/>
            <a:ext cx="1895475" cy="4483100"/>
          </a:xfrm>
          <a:custGeom>
            <a:avLst/>
            <a:gdLst>
              <a:gd name="connsiteX0" fmla="*/ 0 w 711200"/>
              <a:gd name="connsiteY0" fmla="*/ 118536 h 2057400"/>
              <a:gd name="connsiteX1" fmla="*/ 118536 w 711200"/>
              <a:gd name="connsiteY1" fmla="*/ 0 h 2057400"/>
              <a:gd name="connsiteX2" fmla="*/ 592664 w 711200"/>
              <a:gd name="connsiteY2" fmla="*/ 0 h 2057400"/>
              <a:gd name="connsiteX3" fmla="*/ 711200 w 711200"/>
              <a:gd name="connsiteY3" fmla="*/ 118536 h 2057400"/>
              <a:gd name="connsiteX4" fmla="*/ 711200 w 711200"/>
              <a:gd name="connsiteY4" fmla="*/ 1938864 h 2057400"/>
              <a:gd name="connsiteX5" fmla="*/ 592664 w 711200"/>
              <a:gd name="connsiteY5" fmla="*/ 2057400 h 2057400"/>
              <a:gd name="connsiteX6" fmla="*/ 118536 w 711200"/>
              <a:gd name="connsiteY6" fmla="*/ 2057400 h 2057400"/>
              <a:gd name="connsiteX7" fmla="*/ 0 w 711200"/>
              <a:gd name="connsiteY7" fmla="*/ 1938864 h 2057400"/>
              <a:gd name="connsiteX8" fmla="*/ 0 w 711200"/>
              <a:gd name="connsiteY8" fmla="*/ 118536 h 2057400"/>
              <a:gd name="connsiteX0" fmla="*/ 0 w 711200"/>
              <a:gd name="connsiteY0" fmla="*/ 228603 h 2167467"/>
              <a:gd name="connsiteX1" fmla="*/ 118536 w 711200"/>
              <a:gd name="connsiteY1" fmla="*/ 0 h 2167467"/>
              <a:gd name="connsiteX2" fmla="*/ 592664 w 711200"/>
              <a:gd name="connsiteY2" fmla="*/ 110067 h 2167467"/>
              <a:gd name="connsiteX3" fmla="*/ 711200 w 711200"/>
              <a:gd name="connsiteY3" fmla="*/ 228603 h 2167467"/>
              <a:gd name="connsiteX4" fmla="*/ 711200 w 711200"/>
              <a:gd name="connsiteY4" fmla="*/ 2048931 h 2167467"/>
              <a:gd name="connsiteX5" fmla="*/ 592664 w 711200"/>
              <a:gd name="connsiteY5" fmla="*/ 2167467 h 2167467"/>
              <a:gd name="connsiteX6" fmla="*/ 118536 w 711200"/>
              <a:gd name="connsiteY6" fmla="*/ 2167467 h 2167467"/>
              <a:gd name="connsiteX7" fmla="*/ 0 w 711200"/>
              <a:gd name="connsiteY7" fmla="*/ 2048931 h 2167467"/>
              <a:gd name="connsiteX8" fmla="*/ 0 w 711200"/>
              <a:gd name="connsiteY8" fmla="*/ 228603 h 2167467"/>
              <a:gd name="connsiteX0" fmla="*/ 0 w 711200"/>
              <a:gd name="connsiteY0" fmla="*/ 228603 h 2167467"/>
              <a:gd name="connsiteX1" fmla="*/ 118536 w 711200"/>
              <a:gd name="connsiteY1" fmla="*/ 0 h 2167467"/>
              <a:gd name="connsiteX2" fmla="*/ 592664 w 711200"/>
              <a:gd name="connsiteY2" fmla="*/ 110067 h 2167467"/>
              <a:gd name="connsiteX3" fmla="*/ 711200 w 711200"/>
              <a:gd name="connsiteY3" fmla="*/ 228603 h 2167467"/>
              <a:gd name="connsiteX4" fmla="*/ 711200 w 711200"/>
              <a:gd name="connsiteY4" fmla="*/ 2048931 h 2167467"/>
              <a:gd name="connsiteX5" fmla="*/ 592664 w 711200"/>
              <a:gd name="connsiteY5" fmla="*/ 2167467 h 2167467"/>
              <a:gd name="connsiteX6" fmla="*/ 118536 w 711200"/>
              <a:gd name="connsiteY6" fmla="*/ 2167467 h 2167467"/>
              <a:gd name="connsiteX7" fmla="*/ 0 w 711200"/>
              <a:gd name="connsiteY7" fmla="*/ 2048931 h 2167467"/>
              <a:gd name="connsiteX8" fmla="*/ 0 w 711200"/>
              <a:gd name="connsiteY8" fmla="*/ 228603 h 2167467"/>
              <a:gd name="connsiteX0" fmla="*/ 0 w 711200"/>
              <a:gd name="connsiteY0" fmla="*/ 228603 h 2167467"/>
              <a:gd name="connsiteX1" fmla="*/ 118536 w 711200"/>
              <a:gd name="connsiteY1" fmla="*/ 0 h 2167467"/>
              <a:gd name="connsiteX2" fmla="*/ 592664 w 711200"/>
              <a:gd name="connsiteY2" fmla="*/ 110067 h 2167467"/>
              <a:gd name="connsiteX3" fmla="*/ 711200 w 711200"/>
              <a:gd name="connsiteY3" fmla="*/ 228603 h 2167467"/>
              <a:gd name="connsiteX4" fmla="*/ 711200 w 711200"/>
              <a:gd name="connsiteY4" fmla="*/ 2048931 h 2167467"/>
              <a:gd name="connsiteX5" fmla="*/ 592664 w 711200"/>
              <a:gd name="connsiteY5" fmla="*/ 2167467 h 2167467"/>
              <a:gd name="connsiteX6" fmla="*/ 118536 w 711200"/>
              <a:gd name="connsiteY6" fmla="*/ 2167467 h 2167467"/>
              <a:gd name="connsiteX7" fmla="*/ 0 w 711200"/>
              <a:gd name="connsiteY7" fmla="*/ 2048931 h 2167467"/>
              <a:gd name="connsiteX8" fmla="*/ 0 w 711200"/>
              <a:gd name="connsiteY8" fmla="*/ 228603 h 21674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67467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256367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0193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321733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97366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123825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97366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123825 w 711200"/>
              <a:gd name="connsiteY8" fmla="*/ 228603 h 2319867"/>
              <a:gd name="connsiteX0" fmla="*/ 123825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97366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123825 w 711200"/>
              <a:gd name="connsiteY8" fmla="*/ 228603 h 2319867"/>
              <a:gd name="connsiteX0" fmla="*/ 70755 w 658130"/>
              <a:gd name="connsiteY0" fmla="*/ 228603 h 2319867"/>
              <a:gd name="connsiteX1" fmla="*/ 65466 w 658130"/>
              <a:gd name="connsiteY1" fmla="*/ 0 h 2319867"/>
              <a:gd name="connsiteX2" fmla="*/ 539594 w 658130"/>
              <a:gd name="connsiteY2" fmla="*/ 97366 h 2319867"/>
              <a:gd name="connsiteX3" fmla="*/ 658130 w 658130"/>
              <a:gd name="connsiteY3" fmla="*/ 228603 h 2319867"/>
              <a:gd name="connsiteX4" fmla="*/ 658130 w 658130"/>
              <a:gd name="connsiteY4" fmla="*/ 2048931 h 2319867"/>
              <a:gd name="connsiteX5" fmla="*/ 539594 w 658130"/>
              <a:gd name="connsiteY5" fmla="*/ 2197100 h 2319867"/>
              <a:gd name="connsiteX6" fmla="*/ 65466 w 658130"/>
              <a:gd name="connsiteY6" fmla="*/ 2319867 h 2319867"/>
              <a:gd name="connsiteX7" fmla="*/ 77105 w 658130"/>
              <a:gd name="connsiteY7" fmla="*/ 2048931 h 2319867"/>
              <a:gd name="connsiteX8" fmla="*/ 70755 w 658130"/>
              <a:gd name="connsiteY8" fmla="*/ 228603 h 2319867"/>
              <a:gd name="connsiteX0" fmla="*/ 7255 w 594630"/>
              <a:gd name="connsiteY0" fmla="*/ 228603 h 2319867"/>
              <a:gd name="connsiteX1" fmla="*/ 1966 w 594630"/>
              <a:gd name="connsiteY1" fmla="*/ 0 h 2319867"/>
              <a:gd name="connsiteX2" fmla="*/ 476094 w 594630"/>
              <a:gd name="connsiteY2" fmla="*/ 97366 h 2319867"/>
              <a:gd name="connsiteX3" fmla="*/ 594630 w 594630"/>
              <a:gd name="connsiteY3" fmla="*/ 228603 h 2319867"/>
              <a:gd name="connsiteX4" fmla="*/ 594630 w 594630"/>
              <a:gd name="connsiteY4" fmla="*/ 2048931 h 2319867"/>
              <a:gd name="connsiteX5" fmla="*/ 476094 w 594630"/>
              <a:gd name="connsiteY5" fmla="*/ 2197100 h 2319867"/>
              <a:gd name="connsiteX6" fmla="*/ 1966 w 594630"/>
              <a:gd name="connsiteY6" fmla="*/ 2319867 h 2319867"/>
              <a:gd name="connsiteX7" fmla="*/ 13605 w 594630"/>
              <a:gd name="connsiteY7" fmla="*/ 2048931 h 2319867"/>
              <a:gd name="connsiteX8" fmla="*/ 7255 w 594630"/>
              <a:gd name="connsiteY8" fmla="*/ 228603 h 2319867"/>
              <a:gd name="connsiteX0" fmla="*/ 7255 w 594630"/>
              <a:gd name="connsiteY0" fmla="*/ 228603 h 2319867"/>
              <a:gd name="connsiteX1" fmla="*/ 1966 w 594630"/>
              <a:gd name="connsiteY1" fmla="*/ 0 h 2319867"/>
              <a:gd name="connsiteX2" fmla="*/ 476094 w 594630"/>
              <a:gd name="connsiteY2" fmla="*/ 97366 h 2319867"/>
              <a:gd name="connsiteX3" fmla="*/ 594630 w 594630"/>
              <a:gd name="connsiteY3" fmla="*/ 228603 h 2319867"/>
              <a:gd name="connsiteX4" fmla="*/ 594630 w 594630"/>
              <a:gd name="connsiteY4" fmla="*/ 2048931 h 2319867"/>
              <a:gd name="connsiteX5" fmla="*/ 476094 w 594630"/>
              <a:gd name="connsiteY5" fmla="*/ 2197100 h 2319867"/>
              <a:gd name="connsiteX6" fmla="*/ 1966 w 594630"/>
              <a:gd name="connsiteY6" fmla="*/ 2319867 h 2319867"/>
              <a:gd name="connsiteX7" fmla="*/ 13605 w 594630"/>
              <a:gd name="connsiteY7" fmla="*/ 2048931 h 2319867"/>
              <a:gd name="connsiteX8" fmla="*/ 7255 w 594630"/>
              <a:gd name="connsiteY8" fmla="*/ 228603 h 2319867"/>
              <a:gd name="connsiteX0" fmla="*/ 7255 w 594630"/>
              <a:gd name="connsiteY0" fmla="*/ 228603 h 2319867"/>
              <a:gd name="connsiteX1" fmla="*/ 1966 w 594630"/>
              <a:gd name="connsiteY1" fmla="*/ 0 h 2319867"/>
              <a:gd name="connsiteX2" fmla="*/ 476094 w 594630"/>
              <a:gd name="connsiteY2" fmla="*/ 97366 h 2319867"/>
              <a:gd name="connsiteX3" fmla="*/ 594630 w 594630"/>
              <a:gd name="connsiteY3" fmla="*/ 228603 h 2319867"/>
              <a:gd name="connsiteX4" fmla="*/ 594630 w 594630"/>
              <a:gd name="connsiteY4" fmla="*/ 2226651 h 2319867"/>
              <a:gd name="connsiteX5" fmla="*/ 476094 w 594630"/>
              <a:gd name="connsiteY5" fmla="*/ 2197100 h 2319867"/>
              <a:gd name="connsiteX6" fmla="*/ 1966 w 594630"/>
              <a:gd name="connsiteY6" fmla="*/ 2319867 h 2319867"/>
              <a:gd name="connsiteX7" fmla="*/ 13605 w 594630"/>
              <a:gd name="connsiteY7" fmla="*/ 2048931 h 2319867"/>
              <a:gd name="connsiteX8" fmla="*/ 7255 w 594630"/>
              <a:gd name="connsiteY8" fmla="*/ 228603 h 2319867"/>
              <a:gd name="connsiteX0" fmla="*/ 7255 w 594630"/>
              <a:gd name="connsiteY0" fmla="*/ 228603 h 2374819"/>
              <a:gd name="connsiteX1" fmla="*/ 1966 w 594630"/>
              <a:gd name="connsiteY1" fmla="*/ 0 h 2374819"/>
              <a:gd name="connsiteX2" fmla="*/ 476094 w 594630"/>
              <a:gd name="connsiteY2" fmla="*/ 97366 h 2374819"/>
              <a:gd name="connsiteX3" fmla="*/ 594630 w 594630"/>
              <a:gd name="connsiteY3" fmla="*/ 228603 h 2374819"/>
              <a:gd name="connsiteX4" fmla="*/ 594630 w 594630"/>
              <a:gd name="connsiteY4" fmla="*/ 2226651 h 2374819"/>
              <a:gd name="connsiteX5" fmla="*/ 476094 w 594630"/>
              <a:gd name="connsiteY5" fmla="*/ 2374819 h 2374819"/>
              <a:gd name="connsiteX6" fmla="*/ 1966 w 594630"/>
              <a:gd name="connsiteY6" fmla="*/ 2319867 h 2374819"/>
              <a:gd name="connsiteX7" fmla="*/ 13605 w 594630"/>
              <a:gd name="connsiteY7" fmla="*/ 2048931 h 2374819"/>
              <a:gd name="connsiteX8" fmla="*/ 7255 w 594630"/>
              <a:gd name="connsiteY8" fmla="*/ 228603 h 2374819"/>
              <a:gd name="connsiteX0" fmla="*/ 1895418 w 2482793"/>
              <a:gd name="connsiteY0" fmla="*/ 228603 h 2891107"/>
              <a:gd name="connsiteX1" fmla="*/ 1890129 w 2482793"/>
              <a:gd name="connsiteY1" fmla="*/ 0 h 2891107"/>
              <a:gd name="connsiteX2" fmla="*/ 2364257 w 2482793"/>
              <a:gd name="connsiteY2" fmla="*/ 97366 h 2891107"/>
              <a:gd name="connsiteX3" fmla="*/ 2482793 w 2482793"/>
              <a:gd name="connsiteY3" fmla="*/ 228603 h 2891107"/>
              <a:gd name="connsiteX4" fmla="*/ 2482793 w 2482793"/>
              <a:gd name="connsiteY4" fmla="*/ 2226651 h 2891107"/>
              <a:gd name="connsiteX5" fmla="*/ 2364257 w 2482793"/>
              <a:gd name="connsiteY5" fmla="*/ 2374819 h 2891107"/>
              <a:gd name="connsiteX6" fmla="*/ 0 w 2482793"/>
              <a:gd name="connsiteY6" fmla="*/ 2891107 h 2891107"/>
              <a:gd name="connsiteX7" fmla="*/ 1901768 w 2482793"/>
              <a:gd name="connsiteY7" fmla="*/ 2048931 h 2891107"/>
              <a:gd name="connsiteX8" fmla="*/ 1895418 w 2482793"/>
              <a:gd name="connsiteY8" fmla="*/ 228603 h 2891107"/>
              <a:gd name="connsiteX0" fmla="*/ 1922755 w 2510130"/>
              <a:gd name="connsiteY0" fmla="*/ 68559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929105 w 2510130"/>
              <a:gd name="connsiteY7" fmla="*/ 2505923 h 3348099"/>
              <a:gd name="connsiteX8" fmla="*/ 1922755 w 2510130"/>
              <a:gd name="connsiteY8" fmla="*/ 685595 h 3348099"/>
              <a:gd name="connsiteX0" fmla="*/ 19941 w 2510130"/>
              <a:gd name="connsiteY0" fmla="*/ 101564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929105 w 2510130"/>
              <a:gd name="connsiteY7" fmla="*/ 2505923 h 3348099"/>
              <a:gd name="connsiteX8" fmla="*/ 19941 w 2510130"/>
              <a:gd name="connsiteY8" fmla="*/ 1015645 h 3348099"/>
              <a:gd name="connsiteX0" fmla="*/ 21138 w 2511327"/>
              <a:gd name="connsiteY0" fmla="*/ 1015645 h 3348099"/>
              <a:gd name="connsiteX1" fmla="*/ 3163 w 2511327"/>
              <a:gd name="connsiteY1" fmla="*/ 0 h 3348099"/>
              <a:gd name="connsiteX2" fmla="*/ 2392791 w 2511327"/>
              <a:gd name="connsiteY2" fmla="*/ 554358 h 3348099"/>
              <a:gd name="connsiteX3" fmla="*/ 2511327 w 2511327"/>
              <a:gd name="connsiteY3" fmla="*/ 685595 h 3348099"/>
              <a:gd name="connsiteX4" fmla="*/ 2511327 w 2511327"/>
              <a:gd name="connsiteY4" fmla="*/ 2683643 h 3348099"/>
              <a:gd name="connsiteX5" fmla="*/ 2392791 w 2511327"/>
              <a:gd name="connsiteY5" fmla="*/ 2831811 h 3348099"/>
              <a:gd name="connsiteX6" fmla="*/ 28534 w 2511327"/>
              <a:gd name="connsiteY6" fmla="*/ 3348099 h 3348099"/>
              <a:gd name="connsiteX7" fmla="*/ 2117 w 2511327"/>
              <a:gd name="connsiteY7" fmla="*/ 2353592 h 3348099"/>
              <a:gd name="connsiteX8" fmla="*/ 21138 w 2511327"/>
              <a:gd name="connsiteY8" fmla="*/ 1015645 h 3348099"/>
              <a:gd name="connsiteX0" fmla="*/ 21138 w 2511327"/>
              <a:gd name="connsiteY0" fmla="*/ 1015645 h 3348099"/>
              <a:gd name="connsiteX1" fmla="*/ 3163 w 2511327"/>
              <a:gd name="connsiteY1" fmla="*/ 0 h 3348099"/>
              <a:gd name="connsiteX2" fmla="*/ 2392791 w 2511327"/>
              <a:gd name="connsiteY2" fmla="*/ 554358 h 3348099"/>
              <a:gd name="connsiteX3" fmla="*/ 2511327 w 2511327"/>
              <a:gd name="connsiteY3" fmla="*/ 685595 h 3348099"/>
              <a:gd name="connsiteX4" fmla="*/ 2511327 w 2511327"/>
              <a:gd name="connsiteY4" fmla="*/ 2683643 h 3348099"/>
              <a:gd name="connsiteX5" fmla="*/ 2392791 w 2511327"/>
              <a:gd name="connsiteY5" fmla="*/ 2831811 h 3348099"/>
              <a:gd name="connsiteX6" fmla="*/ 28534 w 2511327"/>
              <a:gd name="connsiteY6" fmla="*/ 3348099 h 3348099"/>
              <a:gd name="connsiteX7" fmla="*/ 2117 w 2511327"/>
              <a:gd name="connsiteY7" fmla="*/ 2353592 h 3348099"/>
              <a:gd name="connsiteX8" fmla="*/ 21138 w 2511327"/>
              <a:gd name="connsiteY8" fmla="*/ 1015645 h 3348099"/>
              <a:gd name="connsiteX0" fmla="*/ 54822 w 2545011"/>
              <a:gd name="connsiteY0" fmla="*/ 1015645 h 3348099"/>
              <a:gd name="connsiteX1" fmla="*/ 36847 w 2545011"/>
              <a:gd name="connsiteY1" fmla="*/ 0 h 3348099"/>
              <a:gd name="connsiteX2" fmla="*/ 2426475 w 2545011"/>
              <a:gd name="connsiteY2" fmla="*/ 554358 h 3348099"/>
              <a:gd name="connsiteX3" fmla="*/ 2545011 w 2545011"/>
              <a:gd name="connsiteY3" fmla="*/ 685595 h 3348099"/>
              <a:gd name="connsiteX4" fmla="*/ 2545011 w 2545011"/>
              <a:gd name="connsiteY4" fmla="*/ 2683643 h 3348099"/>
              <a:gd name="connsiteX5" fmla="*/ 2426475 w 2545011"/>
              <a:gd name="connsiteY5" fmla="*/ 2831811 h 3348099"/>
              <a:gd name="connsiteX6" fmla="*/ 62218 w 2545011"/>
              <a:gd name="connsiteY6" fmla="*/ 3348099 h 3348099"/>
              <a:gd name="connsiteX7" fmla="*/ 35801 w 2545011"/>
              <a:gd name="connsiteY7" fmla="*/ 2353592 h 3348099"/>
              <a:gd name="connsiteX8" fmla="*/ 54822 w 2545011"/>
              <a:gd name="connsiteY8" fmla="*/ 1015645 h 3348099"/>
              <a:gd name="connsiteX0" fmla="*/ 54822 w 2545011"/>
              <a:gd name="connsiteY0" fmla="*/ 1015645 h 3348099"/>
              <a:gd name="connsiteX1" fmla="*/ 36847 w 2545011"/>
              <a:gd name="connsiteY1" fmla="*/ 0 h 3348099"/>
              <a:gd name="connsiteX2" fmla="*/ 2426475 w 2545011"/>
              <a:gd name="connsiteY2" fmla="*/ 554358 h 3348099"/>
              <a:gd name="connsiteX3" fmla="*/ 2545011 w 2545011"/>
              <a:gd name="connsiteY3" fmla="*/ 685595 h 3348099"/>
              <a:gd name="connsiteX4" fmla="*/ 2545011 w 2545011"/>
              <a:gd name="connsiteY4" fmla="*/ 2683643 h 3348099"/>
              <a:gd name="connsiteX5" fmla="*/ 2426475 w 2545011"/>
              <a:gd name="connsiteY5" fmla="*/ 2831811 h 3348099"/>
              <a:gd name="connsiteX6" fmla="*/ 62218 w 2545011"/>
              <a:gd name="connsiteY6" fmla="*/ 3348099 h 3348099"/>
              <a:gd name="connsiteX7" fmla="*/ 35801 w 2545011"/>
              <a:gd name="connsiteY7" fmla="*/ 2353592 h 3348099"/>
              <a:gd name="connsiteX8" fmla="*/ 54822 w 2545011"/>
              <a:gd name="connsiteY8" fmla="*/ 1015645 h 3348099"/>
              <a:gd name="connsiteX0" fmla="*/ 54822 w 2545011"/>
              <a:gd name="connsiteY0" fmla="*/ 1015645 h 3348099"/>
              <a:gd name="connsiteX1" fmla="*/ 36847 w 2545011"/>
              <a:gd name="connsiteY1" fmla="*/ 0 h 3348099"/>
              <a:gd name="connsiteX2" fmla="*/ 2426475 w 2545011"/>
              <a:gd name="connsiteY2" fmla="*/ 554358 h 3348099"/>
              <a:gd name="connsiteX3" fmla="*/ 2545011 w 2545011"/>
              <a:gd name="connsiteY3" fmla="*/ 685595 h 3348099"/>
              <a:gd name="connsiteX4" fmla="*/ 2545011 w 2545011"/>
              <a:gd name="connsiteY4" fmla="*/ 2683643 h 3348099"/>
              <a:gd name="connsiteX5" fmla="*/ 2426475 w 2545011"/>
              <a:gd name="connsiteY5" fmla="*/ 2831811 h 3348099"/>
              <a:gd name="connsiteX6" fmla="*/ 62218 w 2545011"/>
              <a:gd name="connsiteY6" fmla="*/ 3348099 h 3348099"/>
              <a:gd name="connsiteX7" fmla="*/ 35801 w 2545011"/>
              <a:gd name="connsiteY7" fmla="*/ 2353592 h 3348099"/>
              <a:gd name="connsiteX8" fmla="*/ 54822 w 2545011"/>
              <a:gd name="connsiteY8" fmla="*/ 1015645 h 3348099"/>
              <a:gd name="connsiteX0" fmla="*/ 48625 w 2538814"/>
              <a:gd name="connsiteY0" fmla="*/ 1015645 h 3348099"/>
              <a:gd name="connsiteX1" fmla="*/ 30650 w 2538814"/>
              <a:gd name="connsiteY1" fmla="*/ 0 h 3348099"/>
              <a:gd name="connsiteX2" fmla="*/ 2420278 w 2538814"/>
              <a:gd name="connsiteY2" fmla="*/ 554358 h 3348099"/>
              <a:gd name="connsiteX3" fmla="*/ 2538814 w 2538814"/>
              <a:gd name="connsiteY3" fmla="*/ 685595 h 3348099"/>
              <a:gd name="connsiteX4" fmla="*/ 2538814 w 2538814"/>
              <a:gd name="connsiteY4" fmla="*/ 2683643 h 3348099"/>
              <a:gd name="connsiteX5" fmla="*/ 2420278 w 2538814"/>
              <a:gd name="connsiteY5" fmla="*/ 2831811 h 3348099"/>
              <a:gd name="connsiteX6" fmla="*/ 56021 w 2538814"/>
              <a:gd name="connsiteY6" fmla="*/ 3348099 h 3348099"/>
              <a:gd name="connsiteX7" fmla="*/ 29604 w 2538814"/>
              <a:gd name="connsiteY7" fmla="*/ 2353592 h 3348099"/>
              <a:gd name="connsiteX8" fmla="*/ 48625 w 2538814"/>
              <a:gd name="connsiteY8" fmla="*/ 1015645 h 3348099"/>
              <a:gd name="connsiteX0" fmla="*/ 48625 w 2538814"/>
              <a:gd name="connsiteY0" fmla="*/ 1015645 h 3348099"/>
              <a:gd name="connsiteX1" fmla="*/ 30650 w 2538814"/>
              <a:gd name="connsiteY1" fmla="*/ 0 h 3348099"/>
              <a:gd name="connsiteX2" fmla="*/ 2420278 w 2538814"/>
              <a:gd name="connsiteY2" fmla="*/ 554358 h 3348099"/>
              <a:gd name="connsiteX3" fmla="*/ 2538814 w 2538814"/>
              <a:gd name="connsiteY3" fmla="*/ 685595 h 3348099"/>
              <a:gd name="connsiteX4" fmla="*/ 2538814 w 2538814"/>
              <a:gd name="connsiteY4" fmla="*/ 2683643 h 3348099"/>
              <a:gd name="connsiteX5" fmla="*/ 2420278 w 2538814"/>
              <a:gd name="connsiteY5" fmla="*/ 2831811 h 3348099"/>
              <a:gd name="connsiteX6" fmla="*/ 56021 w 2538814"/>
              <a:gd name="connsiteY6" fmla="*/ 3348099 h 3348099"/>
              <a:gd name="connsiteX7" fmla="*/ 29604 w 2538814"/>
              <a:gd name="connsiteY7" fmla="*/ 2353592 h 3348099"/>
              <a:gd name="connsiteX8" fmla="*/ 48625 w 2538814"/>
              <a:gd name="connsiteY8" fmla="*/ 1015645 h 3348099"/>
              <a:gd name="connsiteX0" fmla="*/ 48625 w 2538814"/>
              <a:gd name="connsiteY0" fmla="*/ 1015645 h 3348099"/>
              <a:gd name="connsiteX1" fmla="*/ 30650 w 2538814"/>
              <a:gd name="connsiteY1" fmla="*/ 0 h 3348099"/>
              <a:gd name="connsiteX2" fmla="*/ 2420278 w 2538814"/>
              <a:gd name="connsiteY2" fmla="*/ 554358 h 3348099"/>
              <a:gd name="connsiteX3" fmla="*/ 2538814 w 2538814"/>
              <a:gd name="connsiteY3" fmla="*/ 685595 h 3348099"/>
              <a:gd name="connsiteX4" fmla="*/ 2538814 w 2538814"/>
              <a:gd name="connsiteY4" fmla="*/ 2683643 h 3348099"/>
              <a:gd name="connsiteX5" fmla="*/ 2420278 w 2538814"/>
              <a:gd name="connsiteY5" fmla="*/ 2831811 h 3348099"/>
              <a:gd name="connsiteX6" fmla="*/ 56021 w 2538814"/>
              <a:gd name="connsiteY6" fmla="*/ 3348099 h 3348099"/>
              <a:gd name="connsiteX7" fmla="*/ 156458 w 2538814"/>
              <a:gd name="connsiteY7" fmla="*/ 2353592 h 3348099"/>
              <a:gd name="connsiteX8" fmla="*/ 48625 w 2538814"/>
              <a:gd name="connsiteY8" fmla="*/ 1015645 h 3348099"/>
              <a:gd name="connsiteX0" fmla="*/ 165824 w 2510130"/>
              <a:gd name="connsiteY0" fmla="*/ 101564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27774 w 2510130"/>
              <a:gd name="connsiteY7" fmla="*/ 2353592 h 3348099"/>
              <a:gd name="connsiteX8" fmla="*/ 165824 w 2510130"/>
              <a:gd name="connsiteY8" fmla="*/ 1015645 h 3348099"/>
              <a:gd name="connsiteX0" fmla="*/ 165824 w 2510130"/>
              <a:gd name="connsiteY0" fmla="*/ 101564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27774 w 2510130"/>
              <a:gd name="connsiteY7" fmla="*/ 2353592 h 3348099"/>
              <a:gd name="connsiteX8" fmla="*/ 165824 w 2510130"/>
              <a:gd name="connsiteY8" fmla="*/ 1015645 h 3348099"/>
              <a:gd name="connsiteX0" fmla="*/ 165824 w 2510130"/>
              <a:gd name="connsiteY0" fmla="*/ 101564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27774 w 2510130"/>
              <a:gd name="connsiteY7" fmla="*/ 2353592 h 3348099"/>
              <a:gd name="connsiteX8" fmla="*/ 165824 w 2510130"/>
              <a:gd name="connsiteY8" fmla="*/ 1015645 h 3348099"/>
              <a:gd name="connsiteX0" fmla="*/ 165824 w 2510130"/>
              <a:gd name="connsiteY0" fmla="*/ 1015645 h 3265587"/>
              <a:gd name="connsiteX1" fmla="*/ 1966 w 2510130"/>
              <a:gd name="connsiteY1" fmla="*/ 0 h 3265587"/>
              <a:gd name="connsiteX2" fmla="*/ 2391594 w 2510130"/>
              <a:gd name="connsiteY2" fmla="*/ 554358 h 3265587"/>
              <a:gd name="connsiteX3" fmla="*/ 2510130 w 2510130"/>
              <a:gd name="connsiteY3" fmla="*/ 685595 h 3265587"/>
              <a:gd name="connsiteX4" fmla="*/ 2510130 w 2510130"/>
              <a:gd name="connsiteY4" fmla="*/ 2683643 h 3265587"/>
              <a:gd name="connsiteX5" fmla="*/ 2391594 w 2510130"/>
              <a:gd name="connsiteY5" fmla="*/ 2831811 h 3265587"/>
              <a:gd name="connsiteX6" fmla="*/ 338130 w 2510130"/>
              <a:gd name="connsiteY6" fmla="*/ 3265587 h 3265587"/>
              <a:gd name="connsiteX7" fmla="*/ 127774 w 2510130"/>
              <a:gd name="connsiteY7" fmla="*/ 2353592 h 3265587"/>
              <a:gd name="connsiteX8" fmla="*/ 165824 w 2510130"/>
              <a:gd name="connsiteY8" fmla="*/ 1015645 h 3265587"/>
              <a:gd name="connsiteX0" fmla="*/ 170201 w 2514507"/>
              <a:gd name="connsiteY0" fmla="*/ 1015645 h 3360794"/>
              <a:gd name="connsiteX1" fmla="*/ 6343 w 2514507"/>
              <a:gd name="connsiteY1" fmla="*/ 0 h 3360794"/>
              <a:gd name="connsiteX2" fmla="*/ 2395971 w 2514507"/>
              <a:gd name="connsiteY2" fmla="*/ 554358 h 3360794"/>
              <a:gd name="connsiteX3" fmla="*/ 2514507 w 2514507"/>
              <a:gd name="connsiteY3" fmla="*/ 685595 h 3360794"/>
              <a:gd name="connsiteX4" fmla="*/ 2514507 w 2514507"/>
              <a:gd name="connsiteY4" fmla="*/ 2683643 h 3360794"/>
              <a:gd name="connsiteX5" fmla="*/ 2395971 w 2514507"/>
              <a:gd name="connsiteY5" fmla="*/ 2831811 h 3360794"/>
              <a:gd name="connsiteX6" fmla="*/ 0 w 2514507"/>
              <a:gd name="connsiteY6" fmla="*/ 3360794 h 3360794"/>
              <a:gd name="connsiteX7" fmla="*/ 132151 w 2514507"/>
              <a:gd name="connsiteY7" fmla="*/ 2353592 h 3360794"/>
              <a:gd name="connsiteX8" fmla="*/ 170201 w 2514507"/>
              <a:gd name="connsiteY8" fmla="*/ 1015645 h 3360794"/>
              <a:gd name="connsiteX0" fmla="*/ 179707 w 2524013"/>
              <a:gd name="connsiteY0" fmla="*/ 1015645 h 3360794"/>
              <a:gd name="connsiteX1" fmla="*/ 15849 w 2524013"/>
              <a:gd name="connsiteY1" fmla="*/ 0 h 3360794"/>
              <a:gd name="connsiteX2" fmla="*/ 2405477 w 2524013"/>
              <a:gd name="connsiteY2" fmla="*/ 554358 h 3360794"/>
              <a:gd name="connsiteX3" fmla="*/ 2524013 w 2524013"/>
              <a:gd name="connsiteY3" fmla="*/ 685595 h 3360794"/>
              <a:gd name="connsiteX4" fmla="*/ 2524013 w 2524013"/>
              <a:gd name="connsiteY4" fmla="*/ 2683643 h 3360794"/>
              <a:gd name="connsiteX5" fmla="*/ 2405477 w 2524013"/>
              <a:gd name="connsiteY5" fmla="*/ 2831811 h 3360794"/>
              <a:gd name="connsiteX6" fmla="*/ 9506 w 2524013"/>
              <a:gd name="connsiteY6" fmla="*/ 3360794 h 3360794"/>
              <a:gd name="connsiteX7" fmla="*/ 2117 w 2524013"/>
              <a:gd name="connsiteY7" fmla="*/ 2353592 h 3360794"/>
              <a:gd name="connsiteX8" fmla="*/ 179707 w 2524013"/>
              <a:gd name="connsiteY8" fmla="*/ 1015645 h 3360794"/>
              <a:gd name="connsiteX0" fmla="*/ 48625 w 2570527"/>
              <a:gd name="connsiteY0" fmla="*/ 1015645 h 3360794"/>
              <a:gd name="connsiteX1" fmla="*/ 62363 w 2570527"/>
              <a:gd name="connsiteY1" fmla="*/ 0 h 3360794"/>
              <a:gd name="connsiteX2" fmla="*/ 2451991 w 2570527"/>
              <a:gd name="connsiteY2" fmla="*/ 554358 h 3360794"/>
              <a:gd name="connsiteX3" fmla="*/ 2570527 w 2570527"/>
              <a:gd name="connsiteY3" fmla="*/ 685595 h 3360794"/>
              <a:gd name="connsiteX4" fmla="*/ 2570527 w 2570527"/>
              <a:gd name="connsiteY4" fmla="*/ 2683643 h 3360794"/>
              <a:gd name="connsiteX5" fmla="*/ 2451991 w 2570527"/>
              <a:gd name="connsiteY5" fmla="*/ 2831811 h 3360794"/>
              <a:gd name="connsiteX6" fmla="*/ 56020 w 2570527"/>
              <a:gd name="connsiteY6" fmla="*/ 3360794 h 3360794"/>
              <a:gd name="connsiteX7" fmla="*/ 48631 w 2570527"/>
              <a:gd name="connsiteY7" fmla="*/ 2353592 h 3360794"/>
              <a:gd name="connsiteX8" fmla="*/ 48625 w 2570527"/>
              <a:gd name="connsiteY8" fmla="*/ 1015645 h 3360794"/>
              <a:gd name="connsiteX0" fmla="*/ 2111 w 2524013"/>
              <a:gd name="connsiteY0" fmla="*/ 1015645 h 3360794"/>
              <a:gd name="connsiteX1" fmla="*/ 15849 w 2524013"/>
              <a:gd name="connsiteY1" fmla="*/ 0 h 3360794"/>
              <a:gd name="connsiteX2" fmla="*/ 2405477 w 2524013"/>
              <a:gd name="connsiteY2" fmla="*/ 554358 h 3360794"/>
              <a:gd name="connsiteX3" fmla="*/ 2524013 w 2524013"/>
              <a:gd name="connsiteY3" fmla="*/ 685595 h 3360794"/>
              <a:gd name="connsiteX4" fmla="*/ 2524013 w 2524013"/>
              <a:gd name="connsiteY4" fmla="*/ 2683643 h 3360794"/>
              <a:gd name="connsiteX5" fmla="*/ 2405477 w 2524013"/>
              <a:gd name="connsiteY5" fmla="*/ 2831811 h 3360794"/>
              <a:gd name="connsiteX6" fmla="*/ 9506 w 2524013"/>
              <a:gd name="connsiteY6" fmla="*/ 3360794 h 3360794"/>
              <a:gd name="connsiteX7" fmla="*/ 2117 w 2524013"/>
              <a:gd name="connsiteY7" fmla="*/ 2353592 h 3360794"/>
              <a:gd name="connsiteX8" fmla="*/ 2111 w 2524013"/>
              <a:gd name="connsiteY8" fmla="*/ 1015645 h 3360794"/>
              <a:gd name="connsiteX0" fmla="*/ 2111 w 2524013"/>
              <a:gd name="connsiteY0" fmla="*/ 1015645 h 3360794"/>
              <a:gd name="connsiteX1" fmla="*/ 15849 w 2524013"/>
              <a:gd name="connsiteY1" fmla="*/ 0 h 3360794"/>
              <a:gd name="connsiteX2" fmla="*/ 2405477 w 2524013"/>
              <a:gd name="connsiteY2" fmla="*/ 554358 h 3360794"/>
              <a:gd name="connsiteX3" fmla="*/ 2524013 w 2524013"/>
              <a:gd name="connsiteY3" fmla="*/ 685595 h 3360794"/>
              <a:gd name="connsiteX4" fmla="*/ 2524013 w 2524013"/>
              <a:gd name="connsiteY4" fmla="*/ 2683643 h 3360794"/>
              <a:gd name="connsiteX5" fmla="*/ 2405477 w 2524013"/>
              <a:gd name="connsiteY5" fmla="*/ 2831811 h 3360794"/>
              <a:gd name="connsiteX6" fmla="*/ 9506 w 2524013"/>
              <a:gd name="connsiteY6" fmla="*/ 3360794 h 3360794"/>
              <a:gd name="connsiteX7" fmla="*/ 2117 w 2524013"/>
              <a:gd name="connsiteY7" fmla="*/ 2353592 h 3360794"/>
              <a:gd name="connsiteX8" fmla="*/ 2111 w 2524013"/>
              <a:gd name="connsiteY8" fmla="*/ 1015645 h 3360794"/>
              <a:gd name="connsiteX0" fmla="*/ 2111 w 2524013"/>
              <a:gd name="connsiteY0" fmla="*/ 1015645 h 3360794"/>
              <a:gd name="connsiteX1" fmla="*/ 15849 w 2524013"/>
              <a:gd name="connsiteY1" fmla="*/ 0 h 3360794"/>
              <a:gd name="connsiteX2" fmla="*/ 2405477 w 2524013"/>
              <a:gd name="connsiteY2" fmla="*/ 554358 h 3360794"/>
              <a:gd name="connsiteX3" fmla="*/ 2524013 w 2524013"/>
              <a:gd name="connsiteY3" fmla="*/ 685595 h 3360794"/>
              <a:gd name="connsiteX4" fmla="*/ 2524013 w 2524013"/>
              <a:gd name="connsiteY4" fmla="*/ 2683643 h 3360794"/>
              <a:gd name="connsiteX5" fmla="*/ 2405477 w 2524013"/>
              <a:gd name="connsiteY5" fmla="*/ 2831811 h 3360794"/>
              <a:gd name="connsiteX6" fmla="*/ 9506 w 2524013"/>
              <a:gd name="connsiteY6" fmla="*/ 3360794 h 3360794"/>
              <a:gd name="connsiteX7" fmla="*/ 2117 w 2524013"/>
              <a:gd name="connsiteY7" fmla="*/ 2353592 h 3360794"/>
              <a:gd name="connsiteX8" fmla="*/ 2111 w 2524013"/>
              <a:gd name="connsiteY8" fmla="*/ 1015645 h 3360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4013" h="3360794">
                <a:moveTo>
                  <a:pt x="2111" y="1015645"/>
                </a:moveTo>
                <a:cubicBezTo>
                  <a:pt x="2111" y="950179"/>
                  <a:pt x="13883" y="101600"/>
                  <a:pt x="15849" y="0"/>
                </a:cubicBezTo>
                <a:lnTo>
                  <a:pt x="2405477" y="554358"/>
                </a:lnTo>
                <a:cubicBezTo>
                  <a:pt x="2509043" y="579758"/>
                  <a:pt x="2524013" y="620129"/>
                  <a:pt x="2524013" y="685595"/>
                </a:cubicBezTo>
                <a:lnTo>
                  <a:pt x="2524013" y="2683643"/>
                </a:lnTo>
                <a:cubicBezTo>
                  <a:pt x="2524013" y="2749109"/>
                  <a:pt x="2505868" y="2803236"/>
                  <a:pt x="2405477" y="2831811"/>
                </a:cubicBezTo>
                <a:lnTo>
                  <a:pt x="9506" y="3360794"/>
                </a:lnTo>
                <a:cubicBezTo>
                  <a:pt x="4373" y="3113208"/>
                  <a:pt x="2117" y="2419058"/>
                  <a:pt x="2117" y="2353592"/>
                </a:cubicBezTo>
                <a:cubicBezTo>
                  <a:pt x="0" y="1746816"/>
                  <a:pt x="4228" y="1673199"/>
                  <a:pt x="2111" y="1015645"/>
                </a:cubicBezTo>
                <a:close/>
              </a:path>
            </a:pathLst>
          </a:cu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1800" dirty="0">
              <a:solidFill>
                <a:prstClr val="black"/>
              </a:solidFill>
              <a:latin typeface="Arial" pitchFamily="-80" charset="0"/>
              <a:ea typeface="ＭＳ Ｐゴシック" pitchFamily="-80" charset="-128"/>
              <a:cs typeface="ＭＳ Ｐゴシック" pitchFamily="-80" charset="-128"/>
            </a:endParaRPr>
          </a:p>
        </p:txBody>
      </p:sp>
      <p:sp>
        <p:nvSpPr>
          <p:cNvPr id="7" name="Freeform 6"/>
          <p:cNvSpPr/>
          <p:nvPr/>
        </p:nvSpPr>
        <p:spPr>
          <a:xfrm flipV="1">
            <a:off x="-54769" y="-27517"/>
            <a:ext cx="1950244" cy="3031068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94784"/>
              <a:gd name="connsiteY0" fmla="*/ 769976 h 2854420"/>
              <a:gd name="connsiteX1" fmla="*/ 2181669 w 2594784"/>
              <a:gd name="connsiteY1" fmla="*/ 284787 h 2854420"/>
              <a:gd name="connsiteX2" fmla="*/ 2535768 w 2594784"/>
              <a:gd name="connsiteY2" fmla="*/ 428272 h 2854420"/>
              <a:gd name="connsiteX3" fmla="*/ 2535768 w 2594784"/>
              <a:gd name="connsiteY3" fmla="*/ 2854420 h 2854420"/>
              <a:gd name="connsiteX4" fmla="*/ 4816 w 2594784"/>
              <a:gd name="connsiteY4" fmla="*/ 2397220 h 2854420"/>
              <a:gd name="connsiteX5" fmla="*/ 0 w 2594784"/>
              <a:gd name="connsiteY5" fmla="*/ 769976 h 2854420"/>
              <a:gd name="connsiteX0" fmla="*/ 0 w 2594784"/>
              <a:gd name="connsiteY0" fmla="*/ 769976 h 2854420"/>
              <a:gd name="connsiteX1" fmla="*/ 2181669 w 2594784"/>
              <a:gd name="connsiteY1" fmla="*/ 284787 h 2854420"/>
              <a:gd name="connsiteX2" fmla="*/ 2535768 w 2594784"/>
              <a:gd name="connsiteY2" fmla="*/ 428272 h 2854420"/>
              <a:gd name="connsiteX3" fmla="*/ 2535768 w 2594784"/>
              <a:gd name="connsiteY3" fmla="*/ 2854420 h 2854420"/>
              <a:gd name="connsiteX4" fmla="*/ 1909816 w 2594784"/>
              <a:gd name="connsiteY4" fmla="*/ 2854420 h 2854420"/>
              <a:gd name="connsiteX5" fmla="*/ 0 w 2594784"/>
              <a:gd name="connsiteY5" fmla="*/ 769976 h 2854420"/>
              <a:gd name="connsiteX0" fmla="*/ 72989 w 686573"/>
              <a:gd name="connsiteY0" fmla="*/ 617576 h 2854420"/>
              <a:gd name="connsiteX1" fmla="*/ 273458 w 686573"/>
              <a:gd name="connsiteY1" fmla="*/ 284787 h 2854420"/>
              <a:gd name="connsiteX2" fmla="*/ 627557 w 686573"/>
              <a:gd name="connsiteY2" fmla="*/ 428272 h 2854420"/>
              <a:gd name="connsiteX3" fmla="*/ 627557 w 686573"/>
              <a:gd name="connsiteY3" fmla="*/ 2854420 h 2854420"/>
              <a:gd name="connsiteX4" fmla="*/ 1605 w 686573"/>
              <a:gd name="connsiteY4" fmla="*/ 2854420 h 2854420"/>
              <a:gd name="connsiteX5" fmla="*/ 72989 w 686573"/>
              <a:gd name="connsiteY5" fmla="*/ 617576 h 2854420"/>
              <a:gd name="connsiteX0" fmla="*/ 0 w 689784"/>
              <a:gd name="connsiteY0" fmla="*/ 388976 h 2854420"/>
              <a:gd name="connsiteX1" fmla="*/ 276669 w 689784"/>
              <a:gd name="connsiteY1" fmla="*/ 284787 h 2854420"/>
              <a:gd name="connsiteX2" fmla="*/ 630768 w 689784"/>
              <a:gd name="connsiteY2" fmla="*/ 428272 h 2854420"/>
              <a:gd name="connsiteX3" fmla="*/ 630768 w 689784"/>
              <a:gd name="connsiteY3" fmla="*/ 2854420 h 2854420"/>
              <a:gd name="connsiteX4" fmla="*/ 4816 w 689784"/>
              <a:gd name="connsiteY4" fmla="*/ 2854420 h 2854420"/>
              <a:gd name="connsiteX5" fmla="*/ 0 w 689784"/>
              <a:gd name="connsiteY5" fmla="*/ 388976 h 2854420"/>
              <a:gd name="connsiteX0" fmla="*/ 0 w 757517"/>
              <a:gd name="connsiteY0" fmla="*/ 321243 h 2854420"/>
              <a:gd name="connsiteX1" fmla="*/ 344402 w 757517"/>
              <a:gd name="connsiteY1" fmla="*/ 284787 h 2854420"/>
              <a:gd name="connsiteX2" fmla="*/ 698501 w 757517"/>
              <a:gd name="connsiteY2" fmla="*/ 428272 h 2854420"/>
              <a:gd name="connsiteX3" fmla="*/ 698501 w 757517"/>
              <a:gd name="connsiteY3" fmla="*/ 2854420 h 2854420"/>
              <a:gd name="connsiteX4" fmla="*/ 72549 w 757517"/>
              <a:gd name="connsiteY4" fmla="*/ 2854420 h 2854420"/>
              <a:gd name="connsiteX5" fmla="*/ 0 w 757517"/>
              <a:gd name="connsiteY5" fmla="*/ 321243 h 2854420"/>
              <a:gd name="connsiteX0" fmla="*/ 0 w 827832"/>
              <a:gd name="connsiteY0" fmla="*/ 335354 h 2868531"/>
              <a:gd name="connsiteX1" fmla="*/ 517969 w 827832"/>
              <a:gd name="connsiteY1" fmla="*/ 214231 h 2868531"/>
              <a:gd name="connsiteX2" fmla="*/ 698501 w 827832"/>
              <a:gd name="connsiteY2" fmla="*/ 442383 h 2868531"/>
              <a:gd name="connsiteX3" fmla="*/ 698501 w 827832"/>
              <a:gd name="connsiteY3" fmla="*/ 2868531 h 2868531"/>
              <a:gd name="connsiteX4" fmla="*/ 72549 w 827832"/>
              <a:gd name="connsiteY4" fmla="*/ 2868531 h 2868531"/>
              <a:gd name="connsiteX5" fmla="*/ 0 w 827832"/>
              <a:gd name="connsiteY5" fmla="*/ 335354 h 2868531"/>
              <a:gd name="connsiteX0" fmla="*/ 0 w 827832"/>
              <a:gd name="connsiteY0" fmla="*/ 339588 h 2872765"/>
              <a:gd name="connsiteX1" fmla="*/ 517969 w 827832"/>
              <a:gd name="connsiteY1" fmla="*/ 218465 h 2872765"/>
              <a:gd name="connsiteX2" fmla="*/ 698501 w 827832"/>
              <a:gd name="connsiteY2" fmla="*/ 446617 h 2872765"/>
              <a:gd name="connsiteX3" fmla="*/ 698501 w 827832"/>
              <a:gd name="connsiteY3" fmla="*/ 2872765 h 2872765"/>
              <a:gd name="connsiteX4" fmla="*/ 72549 w 827832"/>
              <a:gd name="connsiteY4" fmla="*/ 2872765 h 2872765"/>
              <a:gd name="connsiteX5" fmla="*/ 0 w 827832"/>
              <a:gd name="connsiteY5" fmla="*/ 339588 h 2872765"/>
              <a:gd name="connsiteX0" fmla="*/ 0 w 827832"/>
              <a:gd name="connsiteY0" fmla="*/ 193089 h 2726266"/>
              <a:gd name="connsiteX1" fmla="*/ 517969 w 827832"/>
              <a:gd name="connsiteY1" fmla="*/ 71966 h 2726266"/>
              <a:gd name="connsiteX2" fmla="*/ 698501 w 827832"/>
              <a:gd name="connsiteY2" fmla="*/ 300118 h 2726266"/>
              <a:gd name="connsiteX3" fmla="*/ 698501 w 827832"/>
              <a:gd name="connsiteY3" fmla="*/ 2726266 h 2726266"/>
              <a:gd name="connsiteX4" fmla="*/ 72549 w 827832"/>
              <a:gd name="connsiteY4" fmla="*/ 2726266 h 2726266"/>
              <a:gd name="connsiteX5" fmla="*/ 0 w 827832"/>
              <a:gd name="connsiteY5" fmla="*/ 193089 h 2726266"/>
              <a:gd name="connsiteX0" fmla="*/ 0 w 728590"/>
              <a:gd name="connsiteY0" fmla="*/ 129589 h 2662766"/>
              <a:gd name="connsiteX1" fmla="*/ 517969 w 728590"/>
              <a:gd name="connsiteY1" fmla="*/ 8466 h 2662766"/>
              <a:gd name="connsiteX2" fmla="*/ 698501 w 728590"/>
              <a:gd name="connsiteY2" fmla="*/ 236618 h 2662766"/>
              <a:gd name="connsiteX3" fmla="*/ 698501 w 728590"/>
              <a:gd name="connsiteY3" fmla="*/ 2662766 h 2662766"/>
              <a:gd name="connsiteX4" fmla="*/ 72549 w 728590"/>
              <a:gd name="connsiteY4" fmla="*/ 2662766 h 2662766"/>
              <a:gd name="connsiteX5" fmla="*/ 0 w 728590"/>
              <a:gd name="connsiteY5" fmla="*/ 129589 h 2662766"/>
              <a:gd name="connsiteX0" fmla="*/ 0 w 728590"/>
              <a:gd name="connsiteY0" fmla="*/ 150756 h 2683933"/>
              <a:gd name="connsiteX1" fmla="*/ 517969 w 728590"/>
              <a:gd name="connsiteY1" fmla="*/ 29633 h 2683933"/>
              <a:gd name="connsiteX2" fmla="*/ 698501 w 728590"/>
              <a:gd name="connsiteY2" fmla="*/ 257785 h 2683933"/>
              <a:gd name="connsiteX3" fmla="*/ 698501 w 728590"/>
              <a:gd name="connsiteY3" fmla="*/ 2683933 h 2683933"/>
              <a:gd name="connsiteX4" fmla="*/ 72549 w 728590"/>
              <a:gd name="connsiteY4" fmla="*/ 2683933 h 2683933"/>
              <a:gd name="connsiteX5" fmla="*/ 0 w 728590"/>
              <a:gd name="connsiteY5" fmla="*/ 150756 h 2683933"/>
              <a:gd name="connsiteX0" fmla="*/ 0 w 728590"/>
              <a:gd name="connsiteY0" fmla="*/ 154989 h 2688166"/>
              <a:gd name="connsiteX1" fmla="*/ 517969 w 728590"/>
              <a:gd name="connsiteY1" fmla="*/ 33866 h 2688166"/>
              <a:gd name="connsiteX2" fmla="*/ 698501 w 728590"/>
              <a:gd name="connsiteY2" fmla="*/ 262018 h 2688166"/>
              <a:gd name="connsiteX3" fmla="*/ 698501 w 728590"/>
              <a:gd name="connsiteY3" fmla="*/ 2688166 h 2688166"/>
              <a:gd name="connsiteX4" fmla="*/ 72549 w 728590"/>
              <a:gd name="connsiteY4" fmla="*/ 2688166 h 2688166"/>
              <a:gd name="connsiteX5" fmla="*/ 0 w 728590"/>
              <a:gd name="connsiteY5" fmla="*/ 154989 h 2688166"/>
              <a:gd name="connsiteX0" fmla="*/ 0 w 728590"/>
              <a:gd name="connsiteY0" fmla="*/ 154989 h 2688166"/>
              <a:gd name="connsiteX1" fmla="*/ 517969 w 728590"/>
              <a:gd name="connsiteY1" fmla="*/ 33866 h 2688166"/>
              <a:gd name="connsiteX2" fmla="*/ 698501 w 728590"/>
              <a:gd name="connsiteY2" fmla="*/ 262018 h 2688166"/>
              <a:gd name="connsiteX3" fmla="*/ 698501 w 728590"/>
              <a:gd name="connsiteY3" fmla="*/ 2688166 h 2688166"/>
              <a:gd name="connsiteX4" fmla="*/ 72549 w 728590"/>
              <a:gd name="connsiteY4" fmla="*/ 2688166 h 2688166"/>
              <a:gd name="connsiteX5" fmla="*/ 0 w 728590"/>
              <a:gd name="connsiteY5" fmla="*/ 154989 h 2688166"/>
              <a:gd name="connsiteX0" fmla="*/ 0 w 711657"/>
              <a:gd name="connsiteY0" fmla="*/ 154989 h 2688166"/>
              <a:gd name="connsiteX1" fmla="*/ 517969 w 711657"/>
              <a:gd name="connsiteY1" fmla="*/ 33866 h 2688166"/>
              <a:gd name="connsiteX2" fmla="*/ 698501 w 711657"/>
              <a:gd name="connsiteY2" fmla="*/ 262018 h 2688166"/>
              <a:gd name="connsiteX3" fmla="*/ 698501 w 711657"/>
              <a:gd name="connsiteY3" fmla="*/ 2688166 h 2688166"/>
              <a:gd name="connsiteX4" fmla="*/ 72549 w 711657"/>
              <a:gd name="connsiteY4" fmla="*/ 2688166 h 2688166"/>
              <a:gd name="connsiteX5" fmla="*/ 0 w 711657"/>
              <a:gd name="connsiteY5" fmla="*/ 154989 h 2688166"/>
              <a:gd name="connsiteX0" fmla="*/ 0 w 711657"/>
              <a:gd name="connsiteY0" fmla="*/ 154989 h 2688166"/>
              <a:gd name="connsiteX1" fmla="*/ 517969 w 711657"/>
              <a:gd name="connsiteY1" fmla="*/ 33866 h 2688166"/>
              <a:gd name="connsiteX2" fmla="*/ 698501 w 711657"/>
              <a:gd name="connsiteY2" fmla="*/ 262018 h 2688166"/>
              <a:gd name="connsiteX3" fmla="*/ 698501 w 711657"/>
              <a:gd name="connsiteY3" fmla="*/ 1993899 h 2688166"/>
              <a:gd name="connsiteX4" fmla="*/ 72549 w 711657"/>
              <a:gd name="connsiteY4" fmla="*/ 2688166 h 2688166"/>
              <a:gd name="connsiteX5" fmla="*/ 0 w 711657"/>
              <a:gd name="connsiteY5" fmla="*/ 154989 h 2688166"/>
              <a:gd name="connsiteX0" fmla="*/ 0 w 711657"/>
              <a:gd name="connsiteY0" fmla="*/ 154989 h 1993899"/>
              <a:gd name="connsiteX1" fmla="*/ 517969 w 711657"/>
              <a:gd name="connsiteY1" fmla="*/ 33866 h 1993899"/>
              <a:gd name="connsiteX2" fmla="*/ 698501 w 711657"/>
              <a:gd name="connsiteY2" fmla="*/ 262018 h 1993899"/>
              <a:gd name="connsiteX3" fmla="*/ 698501 w 711657"/>
              <a:gd name="connsiteY3" fmla="*/ 1993899 h 1993899"/>
              <a:gd name="connsiteX4" fmla="*/ 326549 w 711657"/>
              <a:gd name="connsiteY4" fmla="*/ 1799166 h 1993899"/>
              <a:gd name="connsiteX5" fmla="*/ 0 w 711657"/>
              <a:gd name="connsiteY5" fmla="*/ 154989 h 1993899"/>
              <a:gd name="connsiteX0" fmla="*/ 0 w 711657"/>
              <a:gd name="connsiteY0" fmla="*/ 154989 h 1993899"/>
              <a:gd name="connsiteX1" fmla="*/ 517969 w 711657"/>
              <a:gd name="connsiteY1" fmla="*/ 33866 h 1993899"/>
              <a:gd name="connsiteX2" fmla="*/ 698501 w 711657"/>
              <a:gd name="connsiteY2" fmla="*/ 262018 h 1993899"/>
              <a:gd name="connsiteX3" fmla="*/ 698501 w 711657"/>
              <a:gd name="connsiteY3" fmla="*/ 1993899 h 1993899"/>
              <a:gd name="connsiteX4" fmla="*/ 106415 w 711657"/>
              <a:gd name="connsiteY4" fmla="*/ 1976966 h 1993899"/>
              <a:gd name="connsiteX5" fmla="*/ 0 w 711657"/>
              <a:gd name="connsiteY5" fmla="*/ 154989 h 1993899"/>
              <a:gd name="connsiteX0" fmla="*/ 30656 w 606847"/>
              <a:gd name="connsiteY0" fmla="*/ 1380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76966 h 1993899"/>
              <a:gd name="connsiteX5" fmla="*/ 30656 w 606847"/>
              <a:gd name="connsiteY5" fmla="*/ 138055 h 1993899"/>
              <a:gd name="connsiteX0" fmla="*/ 0 w 703191"/>
              <a:gd name="connsiteY0" fmla="*/ 163455 h 1993899"/>
              <a:gd name="connsiteX1" fmla="*/ 509503 w 703191"/>
              <a:gd name="connsiteY1" fmla="*/ 33866 h 1993899"/>
              <a:gd name="connsiteX2" fmla="*/ 690035 w 703191"/>
              <a:gd name="connsiteY2" fmla="*/ 262018 h 1993899"/>
              <a:gd name="connsiteX3" fmla="*/ 690035 w 703191"/>
              <a:gd name="connsiteY3" fmla="*/ 1993899 h 1993899"/>
              <a:gd name="connsiteX4" fmla="*/ 97949 w 703191"/>
              <a:gd name="connsiteY4" fmla="*/ 1976966 h 1993899"/>
              <a:gd name="connsiteX5" fmla="*/ 0 w 703191"/>
              <a:gd name="connsiteY5" fmla="*/ 163455 h 1993899"/>
              <a:gd name="connsiteX0" fmla="*/ 13723 w 606847"/>
              <a:gd name="connsiteY0" fmla="*/ 1634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76966 h 1993899"/>
              <a:gd name="connsiteX5" fmla="*/ 13723 w 606847"/>
              <a:gd name="connsiteY5" fmla="*/ 163455 h 1993899"/>
              <a:gd name="connsiteX0" fmla="*/ 13723 w 606847"/>
              <a:gd name="connsiteY0" fmla="*/ 1380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76966 h 1993899"/>
              <a:gd name="connsiteX5" fmla="*/ 13723 w 606847"/>
              <a:gd name="connsiteY5" fmla="*/ 138055 h 1993899"/>
              <a:gd name="connsiteX0" fmla="*/ 13723 w 606847"/>
              <a:gd name="connsiteY0" fmla="*/ 1380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38055 h 1993899"/>
              <a:gd name="connsiteX0" fmla="*/ 13723 w 606847"/>
              <a:gd name="connsiteY0" fmla="*/ 17192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71921 h 1993899"/>
              <a:gd name="connsiteX0" fmla="*/ 13723 w 606847"/>
              <a:gd name="connsiteY0" fmla="*/ 17192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71921 h 1993899"/>
              <a:gd name="connsiteX0" fmla="*/ 13723 w 606847"/>
              <a:gd name="connsiteY0" fmla="*/ 15287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52871 h 1993899"/>
              <a:gd name="connsiteX0" fmla="*/ 13723 w 606847"/>
              <a:gd name="connsiteY0" fmla="*/ 15287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0724 h 1993899"/>
              <a:gd name="connsiteX5" fmla="*/ 13723 w 606847"/>
              <a:gd name="connsiteY5" fmla="*/ 152871 h 1993899"/>
              <a:gd name="connsiteX0" fmla="*/ 13723 w 606847"/>
              <a:gd name="connsiteY0" fmla="*/ 15287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0724 h 1993899"/>
              <a:gd name="connsiteX5" fmla="*/ 13723 w 606847"/>
              <a:gd name="connsiteY5" fmla="*/ 152871 h 1993899"/>
              <a:gd name="connsiteX0" fmla="*/ 0 w 634399"/>
              <a:gd name="connsiteY0" fmla="*/ 162396 h 1993899"/>
              <a:gd name="connsiteX1" fmla="*/ 440711 w 634399"/>
              <a:gd name="connsiteY1" fmla="*/ 33866 h 1993899"/>
              <a:gd name="connsiteX2" fmla="*/ 621243 w 634399"/>
              <a:gd name="connsiteY2" fmla="*/ 262018 h 1993899"/>
              <a:gd name="connsiteX3" fmla="*/ 621243 w 634399"/>
              <a:gd name="connsiteY3" fmla="*/ 1993899 h 1993899"/>
              <a:gd name="connsiteX4" fmla="*/ 29157 w 634399"/>
              <a:gd name="connsiteY4" fmla="*/ 1990724 h 1993899"/>
              <a:gd name="connsiteX5" fmla="*/ 0 w 634399"/>
              <a:gd name="connsiteY5" fmla="*/ 162396 h 1993899"/>
              <a:gd name="connsiteX0" fmla="*/ 0 w 634399"/>
              <a:gd name="connsiteY0" fmla="*/ 143346 h 1993899"/>
              <a:gd name="connsiteX1" fmla="*/ 440711 w 634399"/>
              <a:gd name="connsiteY1" fmla="*/ 33866 h 1993899"/>
              <a:gd name="connsiteX2" fmla="*/ 621243 w 634399"/>
              <a:gd name="connsiteY2" fmla="*/ 262018 h 1993899"/>
              <a:gd name="connsiteX3" fmla="*/ 621243 w 634399"/>
              <a:gd name="connsiteY3" fmla="*/ 1993899 h 1993899"/>
              <a:gd name="connsiteX4" fmla="*/ 29157 w 634399"/>
              <a:gd name="connsiteY4" fmla="*/ 1990724 h 1993899"/>
              <a:gd name="connsiteX5" fmla="*/ 0 w 634399"/>
              <a:gd name="connsiteY5" fmla="*/ 143346 h 1993899"/>
              <a:gd name="connsiteX0" fmla="*/ 0 w 634399"/>
              <a:gd name="connsiteY0" fmla="*/ 117946 h 1993899"/>
              <a:gd name="connsiteX1" fmla="*/ 440711 w 634399"/>
              <a:gd name="connsiteY1" fmla="*/ 33866 h 1993899"/>
              <a:gd name="connsiteX2" fmla="*/ 621243 w 634399"/>
              <a:gd name="connsiteY2" fmla="*/ 262018 h 1993899"/>
              <a:gd name="connsiteX3" fmla="*/ 621243 w 634399"/>
              <a:gd name="connsiteY3" fmla="*/ 1993899 h 1993899"/>
              <a:gd name="connsiteX4" fmla="*/ 29157 w 634399"/>
              <a:gd name="connsiteY4" fmla="*/ 1990724 h 1993899"/>
              <a:gd name="connsiteX5" fmla="*/ 0 w 634399"/>
              <a:gd name="connsiteY5" fmla="*/ 117946 h 1993899"/>
              <a:gd name="connsiteX0" fmla="*/ 0 w 634399"/>
              <a:gd name="connsiteY0" fmla="*/ 117946 h 2235199"/>
              <a:gd name="connsiteX1" fmla="*/ 440711 w 634399"/>
              <a:gd name="connsiteY1" fmla="*/ 33866 h 2235199"/>
              <a:gd name="connsiteX2" fmla="*/ 621243 w 634399"/>
              <a:gd name="connsiteY2" fmla="*/ 262018 h 2235199"/>
              <a:gd name="connsiteX3" fmla="*/ 621244 w 634399"/>
              <a:gd name="connsiteY3" fmla="*/ 2235199 h 2235199"/>
              <a:gd name="connsiteX4" fmla="*/ 29157 w 634399"/>
              <a:gd name="connsiteY4" fmla="*/ 1990724 h 2235199"/>
              <a:gd name="connsiteX5" fmla="*/ 0 w 634399"/>
              <a:gd name="connsiteY5" fmla="*/ 117946 h 2235199"/>
              <a:gd name="connsiteX0" fmla="*/ 1969451 w 2603850"/>
              <a:gd name="connsiteY0" fmla="*/ 117946 h 2235199"/>
              <a:gd name="connsiteX1" fmla="*/ 2410162 w 2603850"/>
              <a:gd name="connsiteY1" fmla="*/ 33866 h 2235199"/>
              <a:gd name="connsiteX2" fmla="*/ 2590694 w 2603850"/>
              <a:gd name="connsiteY2" fmla="*/ 262018 h 2235199"/>
              <a:gd name="connsiteX3" fmla="*/ 2590695 w 2603850"/>
              <a:gd name="connsiteY3" fmla="*/ 2235199 h 2235199"/>
              <a:gd name="connsiteX4" fmla="*/ 1605 w 2603850"/>
              <a:gd name="connsiteY4" fmla="*/ 2232024 h 2235199"/>
              <a:gd name="connsiteX5" fmla="*/ 1969451 w 2603850"/>
              <a:gd name="connsiteY5" fmla="*/ 117946 h 2235199"/>
              <a:gd name="connsiteX0" fmla="*/ 36046 w 2603850"/>
              <a:gd name="connsiteY0" fmla="*/ 587845 h 2235199"/>
              <a:gd name="connsiteX1" fmla="*/ 2410162 w 2603850"/>
              <a:gd name="connsiteY1" fmla="*/ 33866 h 2235199"/>
              <a:gd name="connsiteX2" fmla="*/ 2590694 w 2603850"/>
              <a:gd name="connsiteY2" fmla="*/ 262018 h 2235199"/>
              <a:gd name="connsiteX3" fmla="*/ 2590695 w 2603850"/>
              <a:gd name="connsiteY3" fmla="*/ 2235199 h 2235199"/>
              <a:gd name="connsiteX4" fmla="*/ 1605 w 2603850"/>
              <a:gd name="connsiteY4" fmla="*/ 2232024 h 2235199"/>
              <a:gd name="connsiteX5" fmla="*/ 36046 w 2603850"/>
              <a:gd name="connsiteY5" fmla="*/ 587845 h 2235199"/>
              <a:gd name="connsiteX0" fmla="*/ 36046 w 2603850"/>
              <a:gd name="connsiteY0" fmla="*/ 587845 h 2251074"/>
              <a:gd name="connsiteX1" fmla="*/ 2410162 w 2603850"/>
              <a:gd name="connsiteY1" fmla="*/ 33866 h 2251074"/>
              <a:gd name="connsiteX2" fmla="*/ 2590694 w 2603850"/>
              <a:gd name="connsiteY2" fmla="*/ 262018 h 2251074"/>
              <a:gd name="connsiteX3" fmla="*/ 2590695 w 2603850"/>
              <a:gd name="connsiteY3" fmla="*/ 2235199 h 2251074"/>
              <a:gd name="connsiteX4" fmla="*/ 1605 w 2603850"/>
              <a:gd name="connsiteY4" fmla="*/ 2251074 h 2251074"/>
              <a:gd name="connsiteX5" fmla="*/ 36046 w 2603850"/>
              <a:gd name="connsiteY5" fmla="*/ 587845 h 2251074"/>
              <a:gd name="connsiteX0" fmla="*/ 36046 w 2603850"/>
              <a:gd name="connsiteY0" fmla="*/ 587845 h 2273299"/>
              <a:gd name="connsiteX1" fmla="*/ 2410162 w 2603850"/>
              <a:gd name="connsiteY1" fmla="*/ 33866 h 2273299"/>
              <a:gd name="connsiteX2" fmla="*/ 2590694 w 2603850"/>
              <a:gd name="connsiteY2" fmla="*/ 262018 h 2273299"/>
              <a:gd name="connsiteX3" fmla="*/ 2590696 w 2603850"/>
              <a:gd name="connsiteY3" fmla="*/ 2273299 h 2273299"/>
              <a:gd name="connsiteX4" fmla="*/ 1605 w 2603850"/>
              <a:gd name="connsiteY4" fmla="*/ 2251074 h 2273299"/>
              <a:gd name="connsiteX5" fmla="*/ 36046 w 2603850"/>
              <a:gd name="connsiteY5" fmla="*/ 587845 h 2273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03850" h="2273299">
                <a:moveTo>
                  <a:pt x="36046" y="587845"/>
                </a:moveTo>
                <a:lnTo>
                  <a:pt x="2410162" y="33866"/>
                </a:lnTo>
                <a:cubicBezTo>
                  <a:pt x="2576092" y="0"/>
                  <a:pt x="2590238" y="52468"/>
                  <a:pt x="2590694" y="262018"/>
                </a:cubicBezTo>
                <a:cubicBezTo>
                  <a:pt x="2603850" y="704401"/>
                  <a:pt x="2590696" y="1599483"/>
                  <a:pt x="2590696" y="2273299"/>
                </a:cubicBezTo>
                <a:lnTo>
                  <a:pt x="1605" y="2251074"/>
                </a:lnTo>
                <a:cubicBezTo>
                  <a:pt x="0" y="1708659"/>
                  <a:pt x="37651" y="1130260"/>
                  <a:pt x="36046" y="58784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8" name="Picture 10" descr="HeartCare_lockup_horizont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302" y="1085852"/>
            <a:ext cx="3326606" cy="567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7" y="3583758"/>
            <a:ext cx="4006965" cy="196003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0" b="0" i="0">
                <a:solidFill>
                  <a:schemeClr val="bg1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7" y="5948904"/>
            <a:ext cx="3492615" cy="25008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bg1"/>
                </a:solidFill>
                <a:latin typeface="Arial MT Md It"/>
                <a:cs typeface="Arial MT Md It"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Montefiore_croppe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6" t="7129" r="14345" b="13515"/>
          <a:stretch>
            <a:fillRect/>
          </a:stretch>
        </p:blipFill>
        <p:spPr bwMode="auto">
          <a:xfrm>
            <a:off x="6" y="18"/>
            <a:ext cx="1889522" cy="7473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Monte PPT Shap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>
          <a:xfrm flipH="1">
            <a:off x="1949456" y="2737574"/>
            <a:ext cx="4908550" cy="6406444"/>
          </a:xfrm>
          <a:custGeom>
            <a:avLst/>
            <a:gdLst>
              <a:gd name="connsiteX0" fmla="*/ 0 w 6544733"/>
              <a:gd name="connsiteY0" fmla="*/ 0 h 4800600"/>
              <a:gd name="connsiteX1" fmla="*/ 5744617 w 6544733"/>
              <a:gd name="connsiteY1" fmla="*/ 0 h 4800600"/>
              <a:gd name="connsiteX2" fmla="*/ 6544733 w 6544733"/>
              <a:gd name="connsiteY2" fmla="*/ 800116 h 4800600"/>
              <a:gd name="connsiteX3" fmla="*/ 6544733 w 6544733"/>
              <a:gd name="connsiteY3" fmla="*/ 4800600 h 4800600"/>
              <a:gd name="connsiteX4" fmla="*/ 0 w 6544733"/>
              <a:gd name="connsiteY4" fmla="*/ 4800600 h 4800600"/>
              <a:gd name="connsiteX5" fmla="*/ 0 w 6544733"/>
              <a:gd name="connsiteY5" fmla="*/ 0 h 4800600"/>
              <a:gd name="connsiteX0" fmla="*/ 0 w 6544733"/>
              <a:gd name="connsiteY0" fmla="*/ 48176 h 4848776"/>
              <a:gd name="connsiteX1" fmla="*/ 5744617 w 6544733"/>
              <a:gd name="connsiteY1" fmla="*/ 48176 h 4848776"/>
              <a:gd name="connsiteX2" fmla="*/ 6544733 w 6544733"/>
              <a:gd name="connsiteY2" fmla="*/ 441892 h 4848776"/>
              <a:gd name="connsiteX3" fmla="*/ 6544733 w 6544733"/>
              <a:gd name="connsiteY3" fmla="*/ 4848776 h 4848776"/>
              <a:gd name="connsiteX4" fmla="*/ 0 w 6544733"/>
              <a:gd name="connsiteY4" fmla="*/ 4848776 h 4848776"/>
              <a:gd name="connsiteX5" fmla="*/ 0 w 6544733"/>
              <a:gd name="connsiteY5" fmla="*/ 48176 h 4848776"/>
              <a:gd name="connsiteX0" fmla="*/ 0 w 6554809"/>
              <a:gd name="connsiteY0" fmla="*/ 48176 h 4848776"/>
              <a:gd name="connsiteX1" fmla="*/ 6112917 w 6554809"/>
              <a:gd name="connsiteY1" fmla="*/ 48176 h 4848776"/>
              <a:gd name="connsiteX2" fmla="*/ 6544733 w 6554809"/>
              <a:gd name="connsiteY2" fmla="*/ 441892 h 4848776"/>
              <a:gd name="connsiteX3" fmla="*/ 6544733 w 6554809"/>
              <a:gd name="connsiteY3" fmla="*/ 4848776 h 4848776"/>
              <a:gd name="connsiteX4" fmla="*/ 0 w 6554809"/>
              <a:gd name="connsiteY4" fmla="*/ 4848776 h 4848776"/>
              <a:gd name="connsiteX5" fmla="*/ 0 w 6554809"/>
              <a:gd name="connsiteY5" fmla="*/ 48176 h 4848776"/>
              <a:gd name="connsiteX0" fmla="*/ 0 w 6544733"/>
              <a:gd name="connsiteY0" fmla="*/ 48176 h 4848776"/>
              <a:gd name="connsiteX1" fmla="*/ 6112917 w 6544733"/>
              <a:gd name="connsiteY1" fmla="*/ 48176 h 4848776"/>
              <a:gd name="connsiteX2" fmla="*/ 6544733 w 6544733"/>
              <a:gd name="connsiteY2" fmla="*/ 441892 h 4848776"/>
              <a:gd name="connsiteX3" fmla="*/ 6544733 w 6544733"/>
              <a:gd name="connsiteY3" fmla="*/ 4848776 h 4848776"/>
              <a:gd name="connsiteX4" fmla="*/ 0 w 6544733"/>
              <a:gd name="connsiteY4" fmla="*/ 4848776 h 4848776"/>
              <a:gd name="connsiteX5" fmla="*/ 0 w 6544733"/>
              <a:gd name="connsiteY5" fmla="*/ 48176 h 4848776"/>
              <a:gd name="connsiteX0" fmla="*/ 0 w 6544733"/>
              <a:gd name="connsiteY0" fmla="*/ 4233 h 4804833"/>
              <a:gd name="connsiteX1" fmla="*/ 6112917 w 6544733"/>
              <a:gd name="connsiteY1" fmla="*/ 4233 h 4804833"/>
              <a:gd name="connsiteX2" fmla="*/ 6544733 w 6544733"/>
              <a:gd name="connsiteY2" fmla="*/ 397949 h 4804833"/>
              <a:gd name="connsiteX3" fmla="*/ 6544733 w 6544733"/>
              <a:gd name="connsiteY3" fmla="*/ 4804833 h 4804833"/>
              <a:gd name="connsiteX4" fmla="*/ 0 w 6544733"/>
              <a:gd name="connsiteY4" fmla="*/ 4804833 h 4804833"/>
              <a:gd name="connsiteX5" fmla="*/ 0 w 6544733"/>
              <a:gd name="connsiteY5" fmla="*/ 4233 h 4804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44733" h="4804833">
                <a:moveTo>
                  <a:pt x="0" y="4233"/>
                </a:moveTo>
                <a:lnTo>
                  <a:pt x="6112917" y="4233"/>
                </a:lnTo>
                <a:cubicBezTo>
                  <a:pt x="6504009" y="0"/>
                  <a:pt x="6544733" y="23790"/>
                  <a:pt x="6544733" y="397949"/>
                </a:cubicBezTo>
                <a:lnTo>
                  <a:pt x="6544733" y="4804833"/>
                </a:lnTo>
                <a:lnTo>
                  <a:pt x="0" y="4804833"/>
                </a:lnTo>
                <a:lnTo>
                  <a:pt x="0" y="4233"/>
                </a:lnTo>
                <a:close/>
              </a:path>
            </a:pathLst>
          </a:custGeom>
          <a:gradFill flip="none" rotWithShape="1">
            <a:gsLst>
              <a:gs pos="0">
                <a:schemeClr val="accent2"/>
              </a:gs>
              <a:gs pos="100000">
                <a:schemeClr val="accent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7" name="Freeform 11"/>
          <p:cNvSpPr>
            <a:spLocks noChangeArrowheads="1"/>
          </p:cNvSpPr>
          <p:nvPr/>
        </p:nvSpPr>
        <p:spPr bwMode="auto">
          <a:xfrm>
            <a:off x="-15477" y="6237819"/>
            <a:ext cx="1901429" cy="2912533"/>
          </a:xfrm>
          <a:custGeom>
            <a:avLst/>
            <a:gdLst>
              <a:gd name="T0" fmla="*/ 0 w 2535770"/>
              <a:gd name="T1" fmla="*/ 557155 h 2184399"/>
              <a:gd name="T2" fmla="*/ 2180753 w 2535770"/>
              <a:gd name="T3" fmla="*/ 71966 h 2184399"/>
              <a:gd name="T4" fmla="*/ 2534704 w 2535770"/>
              <a:gd name="T5" fmla="*/ 215451 h 2184399"/>
              <a:gd name="T6" fmla="*/ 2534704 w 2535770"/>
              <a:gd name="T7" fmla="*/ 2184401 h 2184399"/>
              <a:gd name="T8" fmla="*/ 4814 w 2535770"/>
              <a:gd name="T9" fmla="*/ 2184401 h 2184399"/>
              <a:gd name="T10" fmla="*/ 0 w 2535770"/>
              <a:gd name="T11" fmla="*/ 557155 h 21843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5770"/>
              <a:gd name="T19" fmla="*/ 0 h 2184399"/>
              <a:gd name="T20" fmla="*/ 2535770 w 2535770"/>
              <a:gd name="T21" fmla="*/ 2184399 h 21843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  <a:latin typeface="Arial" pitchFamily="1" charset="0"/>
              <a:ea typeface="ＭＳ Ｐゴシック" pitchFamily="1" charset="-128"/>
              <a:cs typeface="ＭＳ Ｐゴシック" pitchFamily="1" charset="-128"/>
            </a:endParaRPr>
          </a:p>
        </p:txBody>
      </p:sp>
      <p:pic>
        <p:nvPicPr>
          <p:cNvPr id="8" name="Picture 10" descr="HeartCare_lockup_horizonta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302" y="1085852"/>
            <a:ext cx="3326606" cy="567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7" y="3583758"/>
            <a:ext cx="4006965" cy="196003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0" b="0" i="0">
                <a:solidFill>
                  <a:schemeClr val="bg1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7" y="5948904"/>
            <a:ext cx="3492615" cy="25008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bg1"/>
                </a:solidFill>
                <a:latin typeface="Arial MT Md It"/>
                <a:cs typeface="Arial MT Md It"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94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TransplantSurgery_Kidney_05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3"/>
          <a:stretch>
            <a:fillRect/>
          </a:stretch>
        </p:blipFill>
        <p:spPr bwMode="auto">
          <a:xfrm>
            <a:off x="1" y="18"/>
            <a:ext cx="1896666" cy="692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Monte PPT Shap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>
          <a:xfrm flipH="1">
            <a:off x="1949456" y="2737574"/>
            <a:ext cx="4908550" cy="6406444"/>
          </a:xfrm>
          <a:custGeom>
            <a:avLst/>
            <a:gdLst>
              <a:gd name="connsiteX0" fmla="*/ 0 w 6544733"/>
              <a:gd name="connsiteY0" fmla="*/ 0 h 4800600"/>
              <a:gd name="connsiteX1" fmla="*/ 5744617 w 6544733"/>
              <a:gd name="connsiteY1" fmla="*/ 0 h 4800600"/>
              <a:gd name="connsiteX2" fmla="*/ 6544733 w 6544733"/>
              <a:gd name="connsiteY2" fmla="*/ 800116 h 4800600"/>
              <a:gd name="connsiteX3" fmla="*/ 6544733 w 6544733"/>
              <a:gd name="connsiteY3" fmla="*/ 4800600 h 4800600"/>
              <a:gd name="connsiteX4" fmla="*/ 0 w 6544733"/>
              <a:gd name="connsiteY4" fmla="*/ 4800600 h 4800600"/>
              <a:gd name="connsiteX5" fmla="*/ 0 w 6544733"/>
              <a:gd name="connsiteY5" fmla="*/ 0 h 4800600"/>
              <a:gd name="connsiteX0" fmla="*/ 0 w 6544733"/>
              <a:gd name="connsiteY0" fmla="*/ 48176 h 4848776"/>
              <a:gd name="connsiteX1" fmla="*/ 5744617 w 6544733"/>
              <a:gd name="connsiteY1" fmla="*/ 48176 h 4848776"/>
              <a:gd name="connsiteX2" fmla="*/ 6544733 w 6544733"/>
              <a:gd name="connsiteY2" fmla="*/ 441892 h 4848776"/>
              <a:gd name="connsiteX3" fmla="*/ 6544733 w 6544733"/>
              <a:gd name="connsiteY3" fmla="*/ 4848776 h 4848776"/>
              <a:gd name="connsiteX4" fmla="*/ 0 w 6544733"/>
              <a:gd name="connsiteY4" fmla="*/ 4848776 h 4848776"/>
              <a:gd name="connsiteX5" fmla="*/ 0 w 6544733"/>
              <a:gd name="connsiteY5" fmla="*/ 48176 h 4848776"/>
              <a:gd name="connsiteX0" fmla="*/ 0 w 6554809"/>
              <a:gd name="connsiteY0" fmla="*/ 48176 h 4848776"/>
              <a:gd name="connsiteX1" fmla="*/ 6112917 w 6554809"/>
              <a:gd name="connsiteY1" fmla="*/ 48176 h 4848776"/>
              <a:gd name="connsiteX2" fmla="*/ 6544733 w 6554809"/>
              <a:gd name="connsiteY2" fmla="*/ 441892 h 4848776"/>
              <a:gd name="connsiteX3" fmla="*/ 6544733 w 6554809"/>
              <a:gd name="connsiteY3" fmla="*/ 4848776 h 4848776"/>
              <a:gd name="connsiteX4" fmla="*/ 0 w 6554809"/>
              <a:gd name="connsiteY4" fmla="*/ 4848776 h 4848776"/>
              <a:gd name="connsiteX5" fmla="*/ 0 w 6554809"/>
              <a:gd name="connsiteY5" fmla="*/ 48176 h 4848776"/>
              <a:gd name="connsiteX0" fmla="*/ 0 w 6544733"/>
              <a:gd name="connsiteY0" fmla="*/ 48176 h 4848776"/>
              <a:gd name="connsiteX1" fmla="*/ 6112917 w 6544733"/>
              <a:gd name="connsiteY1" fmla="*/ 48176 h 4848776"/>
              <a:gd name="connsiteX2" fmla="*/ 6544733 w 6544733"/>
              <a:gd name="connsiteY2" fmla="*/ 441892 h 4848776"/>
              <a:gd name="connsiteX3" fmla="*/ 6544733 w 6544733"/>
              <a:gd name="connsiteY3" fmla="*/ 4848776 h 4848776"/>
              <a:gd name="connsiteX4" fmla="*/ 0 w 6544733"/>
              <a:gd name="connsiteY4" fmla="*/ 4848776 h 4848776"/>
              <a:gd name="connsiteX5" fmla="*/ 0 w 6544733"/>
              <a:gd name="connsiteY5" fmla="*/ 48176 h 4848776"/>
              <a:gd name="connsiteX0" fmla="*/ 0 w 6544733"/>
              <a:gd name="connsiteY0" fmla="*/ 4233 h 4804833"/>
              <a:gd name="connsiteX1" fmla="*/ 6112917 w 6544733"/>
              <a:gd name="connsiteY1" fmla="*/ 4233 h 4804833"/>
              <a:gd name="connsiteX2" fmla="*/ 6544733 w 6544733"/>
              <a:gd name="connsiteY2" fmla="*/ 397949 h 4804833"/>
              <a:gd name="connsiteX3" fmla="*/ 6544733 w 6544733"/>
              <a:gd name="connsiteY3" fmla="*/ 4804833 h 4804833"/>
              <a:gd name="connsiteX4" fmla="*/ 0 w 6544733"/>
              <a:gd name="connsiteY4" fmla="*/ 4804833 h 4804833"/>
              <a:gd name="connsiteX5" fmla="*/ 0 w 6544733"/>
              <a:gd name="connsiteY5" fmla="*/ 4233 h 4804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44733" h="4804833">
                <a:moveTo>
                  <a:pt x="0" y="4233"/>
                </a:moveTo>
                <a:lnTo>
                  <a:pt x="6112917" y="4233"/>
                </a:lnTo>
                <a:cubicBezTo>
                  <a:pt x="6504009" y="0"/>
                  <a:pt x="6544733" y="23790"/>
                  <a:pt x="6544733" y="397949"/>
                </a:cubicBezTo>
                <a:lnTo>
                  <a:pt x="6544733" y="4804833"/>
                </a:lnTo>
                <a:lnTo>
                  <a:pt x="0" y="4804833"/>
                </a:lnTo>
                <a:lnTo>
                  <a:pt x="0" y="4233"/>
                </a:lnTo>
                <a:close/>
              </a:path>
            </a:pathLst>
          </a:custGeom>
          <a:gradFill flip="none" rotWithShape="1">
            <a:gsLst>
              <a:gs pos="0">
                <a:schemeClr val="accent2"/>
              </a:gs>
              <a:gs pos="100000">
                <a:schemeClr val="accent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7" name="Freeform 11"/>
          <p:cNvSpPr>
            <a:spLocks noChangeArrowheads="1"/>
          </p:cNvSpPr>
          <p:nvPr/>
        </p:nvSpPr>
        <p:spPr bwMode="auto">
          <a:xfrm>
            <a:off x="-15477" y="6237819"/>
            <a:ext cx="1901429" cy="2912533"/>
          </a:xfrm>
          <a:custGeom>
            <a:avLst/>
            <a:gdLst>
              <a:gd name="T0" fmla="*/ 0 w 2535770"/>
              <a:gd name="T1" fmla="*/ 557155 h 2184399"/>
              <a:gd name="T2" fmla="*/ 2179838 w 2535770"/>
              <a:gd name="T3" fmla="*/ 71966 h 2184399"/>
              <a:gd name="T4" fmla="*/ 2533640 w 2535770"/>
              <a:gd name="T5" fmla="*/ 215451 h 2184399"/>
              <a:gd name="T6" fmla="*/ 2533640 w 2535770"/>
              <a:gd name="T7" fmla="*/ 2184403 h 2184399"/>
              <a:gd name="T8" fmla="*/ 4812 w 2535770"/>
              <a:gd name="T9" fmla="*/ 2184403 h 2184399"/>
              <a:gd name="T10" fmla="*/ 0 w 2535770"/>
              <a:gd name="T11" fmla="*/ 557155 h 21843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5770"/>
              <a:gd name="T19" fmla="*/ 0 h 2184399"/>
              <a:gd name="T20" fmla="*/ 2535770 w 2535770"/>
              <a:gd name="T21" fmla="*/ 2184399 h 21843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rgbClr val="72166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pic>
        <p:nvPicPr>
          <p:cNvPr id="8" name="Picture 10" descr="HeartCare_lockup_horizonta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302" y="1085852"/>
            <a:ext cx="3326606" cy="567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7" y="3583758"/>
            <a:ext cx="4006965" cy="196003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0" b="0" i="0">
                <a:solidFill>
                  <a:schemeClr val="bg1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7" y="5948904"/>
            <a:ext cx="3492615" cy="25008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bg1"/>
                </a:solidFill>
                <a:latin typeface="Arial MT Md It"/>
                <a:cs typeface="Arial MT Md It"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99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Transplant_Kinkhabwala_PtCa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5" r="18298" b="14569"/>
          <a:stretch>
            <a:fillRect/>
          </a:stretch>
        </p:blipFill>
        <p:spPr bwMode="auto">
          <a:xfrm>
            <a:off x="1" y="0"/>
            <a:ext cx="190619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Monte PPT Shap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>
          <a:xfrm flipH="1">
            <a:off x="1949456" y="2737574"/>
            <a:ext cx="4908550" cy="6406444"/>
          </a:xfrm>
          <a:custGeom>
            <a:avLst/>
            <a:gdLst>
              <a:gd name="connsiteX0" fmla="*/ 0 w 6544733"/>
              <a:gd name="connsiteY0" fmla="*/ 0 h 4800600"/>
              <a:gd name="connsiteX1" fmla="*/ 5744617 w 6544733"/>
              <a:gd name="connsiteY1" fmla="*/ 0 h 4800600"/>
              <a:gd name="connsiteX2" fmla="*/ 6544733 w 6544733"/>
              <a:gd name="connsiteY2" fmla="*/ 800116 h 4800600"/>
              <a:gd name="connsiteX3" fmla="*/ 6544733 w 6544733"/>
              <a:gd name="connsiteY3" fmla="*/ 4800600 h 4800600"/>
              <a:gd name="connsiteX4" fmla="*/ 0 w 6544733"/>
              <a:gd name="connsiteY4" fmla="*/ 4800600 h 4800600"/>
              <a:gd name="connsiteX5" fmla="*/ 0 w 6544733"/>
              <a:gd name="connsiteY5" fmla="*/ 0 h 4800600"/>
              <a:gd name="connsiteX0" fmla="*/ 0 w 6544733"/>
              <a:gd name="connsiteY0" fmla="*/ 48176 h 4848776"/>
              <a:gd name="connsiteX1" fmla="*/ 5744617 w 6544733"/>
              <a:gd name="connsiteY1" fmla="*/ 48176 h 4848776"/>
              <a:gd name="connsiteX2" fmla="*/ 6544733 w 6544733"/>
              <a:gd name="connsiteY2" fmla="*/ 441892 h 4848776"/>
              <a:gd name="connsiteX3" fmla="*/ 6544733 w 6544733"/>
              <a:gd name="connsiteY3" fmla="*/ 4848776 h 4848776"/>
              <a:gd name="connsiteX4" fmla="*/ 0 w 6544733"/>
              <a:gd name="connsiteY4" fmla="*/ 4848776 h 4848776"/>
              <a:gd name="connsiteX5" fmla="*/ 0 w 6544733"/>
              <a:gd name="connsiteY5" fmla="*/ 48176 h 4848776"/>
              <a:gd name="connsiteX0" fmla="*/ 0 w 6554809"/>
              <a:gd name="connsiteY0" fmla="*/ 48176 h 4848776"/>
              <a:gd name="connsiteX1" fmla="*/ 6112917 w 6554809"/>
              <a:gd name="connsiteY1" fmla="*/ 48176 h 4848776"/>
              <a:gd name="connsiteX2" fmla="*/ 6544733 w 6554809"/>
              <a:gd name="connsiteY2" fmla="*/ 441892 h 4848776"/>
              <a:gd name="connsiteX3" fmla="*/ 6544733 w 6554809"/>
              <a:gd name="connsiteY3" fmla="*/ 4848776 h 4848776"/>
              <a:gd name="connsiteX4" fmla="*/ 0 w 6554809"/>
              <a:gd name="connsiteY4" fmla="*/ 4848776 h 4848776"/>
              <a:gd name="connsiteX5" fmla="*/ 0 w 6554809"/>
              <a:gd name="connsiteY5" fmla="*/ 48176 h 4848776"/>
              <a:gd name="connsiteX0" fmla="*/ 0 w 6544733"/>
              <a:gd name="connsiteY0" fmla="*/ 48176 h 4848776"/>
              <a:gd name="connsiteX1" fmla="*/ 6112917 w 6544733"/>
              <a:gd name="connsiteY1" fmla="*/ 48176 h 4848776"/>
              <a:gd name="connsiteX2" fmla="*/ 6544733 w 6544733"/>
              <a:gd name="connsiteY2" fmla="*/ 441892 h 4848776"/>
              <a:gd name="connsiteX3" fmla="*/ 6544733 w 6544733"/>
              <a:gd name="connsiteY3" fmla="*/ 4848776 h 4848776"/>
              <a:gd name="connsiteX4" fmla="*/ 0 w 6544733"/>
              <a:gd name="connsiteY4" fmla="*/ 4848776 h 4848776"/>
              <a:gd name="connsiteX5" fmla="*/ 0 w 6544733"/>
              <a:gd name="connsiteY5" fmla="*/ 48176 h 4848776"/>
              <a:gd name="connsiteX0" fmla="*/ 0 w 6544733"/>
              <a:gd name="connsiteY0" fmla="*/ 4233 h 4804833"/>
              <a:gd name="connsiteX1" fmla="*/ 6112917 w 6544733"/>
              <a:gd name="connsiteY1" fmla="*/ 4233 h 4804833"/>
              <a:gd name="connsiteX2" fmla="*/ 6544733 w 6544733"/>
              <a:gd name="connsiteY2" fmla="*/ 397949 h 4804833"/>
              <a:gd name="connsiteX3" fmla="*/ 6544733 w 6544733"/>
              <a:gd name="connsiteY3" fmla="*/ 4804833 h 4804833"/>
              <a:gd name="connsiteX4" fmla="*/ 0 w 6544733"/>
              <a:gd name="connsiteY4" fmla="*/ 4804833 h 4804833"/>
              <a:gd name="connsiteX5" fmla="*/ 0 w 6544733"/>
              <a:gd name="connsiteY5" fmla="*/ 4233 h 4804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44733" h="4804833">
                <a:moveTo>
                  <a:pt x="0" y="4233"/>
                </a:moveTo>
                <a:lnTo>
                  <a:pt x="6112917" y="4233"/>
                </a:lnTo>
                <a:cubicBezTo>
                  <a:pt x="6504009" y="0"/>
                  <a:pt x="6544733" y="23790"/>
                  <a:pt x="6544733" y="397949"/>
                </a:cubicBezTo>
                <a:lnTo>
                  <a:pt x="6544733" y="4804833"/>
                </a:lnTo>
                <a:lnTo>
                  <a:pt x="0" y="4804833"/>
                </a:lnTo>
                <a:lnTo>
                  <a:pt x="0" y="4233"/>
                </a:lnTo>
                <a:close/>
              </a:path>
            </a:pathLst>
          </a:custGeom>
          <a:gradFill flip="none" rotWithShape="1">
            <a:gsLst>
              <a:gs pos="0">
                <a:schemeClr val="accent2"/>
              </a:gs>
              <a:gs pos="100000">
                <a:schemeClr val="accent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7" name="Freeform 11"/>
          <p:cNvSpPr>
            <a:spLocks noChangeArrowheads="1"/>
          </p:cNvSpPr>
          <p:nvPr/>
        </p:nvSpPr>
        <p:spPr bwMode="auto">
          <a:xfrm>
            <a:off x="-15477" y="6237819"/>
            <a:ext cx="1901429" cy="2912533"/>
          </a:xfrm>
          <a:custGeom>
            <a:avLst/>
            <a:gdLst>
              <a:gd name="T0" fmla="*/ 0 w 2535770"/>
              <a:gd name="T1" fmla="*/ 557155 h 2184399"/>
              <a:gd name="T2" fmla="*/ 2179838 w 2535770"/>
              <a:gd name="T3" fmla="*/ 71966 h 2184399"/>
              <a:gd name="T4" fmla="*/ 2533640 w 2535770"/>
              <a:gd name="T5" fmla="*/ 215451 h 2184399"/>
              <a:gd name="T6" fmla="*/ 2533640 w 2535770"/>
              <a:gd name="T7" fmla="*/ 2184403 h 2184399"/>
              <a:gd name="T8" fmla="*/ 4812 w 2535770"/>
              <a:gd name="T9" fmla="*/ 2184403 h 2184399"/>
              <a:gd name="T10" fmla="*/ 0 w 2535770"/>
              <a:gd name="T11" fmla="*/ 557155 h 21843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35770"/>
              <a:gd name="T19" fmla="*/ 0 h 2184399"/>
              <a:gd name="T20" fmla="*/ 2535770 w 2535770"/>
              <a:gd name="T21" fmla="*/ 2184399 h 21843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rgbClr val="72166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pic>
        <p:nvPicPr>
          <p:cNvPr id="8" name="Picture 10" descr="HeartCare_lockup_horizonta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302" y="1085852"/>
            <a:ext cx="3326606" cy="567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7" y="3583758"/>
            <a:ext cx="4006965" cy="196003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000" b="0" i="0">
                <a:solidFill>
                  <a:schemeClr val="bg1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7" y="5948904"/>
            <a:ext cx="3492615" cy="25008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bg1"/>
                </a:solidFill>
                <a:latin typeface="Arial MT Md It"/>
                <a:cs typeface="Arial MT Md It"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41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81050" y="654051"/>
            <a:ext cx="5734050" cy="1524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81050" y="2133600"/>
            <a:ext cx="5734050" cy="5858933"/>
          </a:xfrm>
          <a:prstGeom prst="rect">
            <a:avLst/>
          </a:prstGeo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rgbClr val="FFFFFF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rgbClr val="FFFFFF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rgbClr val="FFFFFF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rgbClr val="FFFFFF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93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ect">
            <a:avLst/>
          </a:prstGeom>
          <a:gradFill rotWithShape="1">
            <a:gsLst>
              <a:gs pos="0">
                <a:schemeClr val="accent2">
                  <a:alpha val="96001"/>
                </a:schemeClr>
              </a:gs>
              <a:gs pos="100000">
                <a:schemeClr val="accent5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endParaRPr lang="en-US" sz="1800">
              <a:solidFill>
                <a:srgbClr val="FFFFFF"/>
              </a:solidFill>
              <a:latin typeface="Calibri" charset="0"/>
            </a:endParaRPr>
          </a:p>
        </p:txBody>
      </p:sp>
      <p:pic>
        <p:nvPicPr>
          <p:cNvPr id="7" name="Picture 13" descr="einstein logo.w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77" y="8227484"/>
            <a:ext cx="970360" cy="590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HeartCare_lockup_horizontal_REV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7" y="8233833"/>
            <a:ext cx="2241947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52426" y="654051"/>
            <a:ext cx="6162675" cy="1524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52426" y="2133600"/>
            <a:ext cx="6162675" cy="5858933"/>
          </a:xfrm>
          <a:prstGeom prst="rect">
            <a:avLst/>
          </a:prstGeo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rgbClr val="FFFFFF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rgbClr val="FFFFFF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rgbClr val="FFFFFF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rgbClr val="FFFFFF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773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ect">
            <a:avLst/>
          </a:prstGeom>
          <a:gradFill rotWithShape="1">
            <a:gsLst>
              <a:gs pos="0">
                <a:schemeClr val="accent2">
                  <a:alpha val="96001"/>
                </a:schemeClr>
              </a:gs>
              <a:gs pos="100000">
                <a:schemeClr val="accent5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endParaRPr lang="en-US" sz="1800">
              <a:solidFill>
                <a:srgbClr val="FFFFFF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57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-15478" y="6237819"/>
            <a:ext cx="1901429" cy="2912533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67" tIns="34283" rIns="68567" bIns="34283" anchor="ctr"/>
          <a:lstStyle/>
          <a:p>
            <a:pPr algn="ctr" eaLnBrk="0" hangingPunct="0">
              <a:defRPr/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5" name="Picture 13" descr="monte logo 2.w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9" y="1005419"/>
            <a:ext cx="1999060" cy="59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 bwMode="auto">
          <a:xfrm>
            <a:off x="-11906" y="2364319"/>
            <a:ext cx="1895475" cy="4483100"/>
          </a:xfrm>
          <a:custGeom>
            <a:avLst/>
            <a:gdLst>
              <a:gd name="connsiteX0" fmla="*/ 0 w 711200"/>
              <a:gd name="connsiteY0" fmla="*/ 118536 h 2057400"/>
              <a:gd name="connsiteX1" fmla="*/ 118536 w 711200"/>
              <a:gd name="connsiteY1" fmla="*/ 0 h 2057400"/>
              <a:gd name="connsiteX2" fmla="*/ 592664 w 711200"/>
              <a:gd name="connsiteY2" fmla="*/ 0 h 2057400"/>
              <a:gd name="connsiteX3" fmla="*/ 711200 w 711200"/>
              <a:gd name="connsiteY3" fmla="*/ 118536 h 2057400"/>
              <a:gd name="connsiteX4" fmla="*/ 711200 w 711200"/>
              <a:gd name="connsiteY4" fmla="*/ 1938864 h 2057400"/>
              <a:gd name="connsiteX5" fmla="*/ 592664 w 711200"/>
              <a:gd name="connsiteY5" fmla="*/ 2057400 h 2057400"/>
              <a:gd name="connsiteX6" fmla="*/ 118536 w 711200"/>
              <a:gd name="connsiteY6" fmla="*/ 2057400 h 2057400"/>
              <a:gd name="connsiteX7" fmla="*/ 0 w 711200"/>
              <a:gd name="connsiteY7" fmla="*/ 1938864 h 2057400"/>
              <a:gd name="connsiteX8" fmla="*/ 0 w 711200"/>
              <a:gd name="connsiteY8" fmla="*/ 118536 h 2057400"/>
              <a:gd name="connsiteX0" fmla="*/ 0 w 711200"/>
              <a:gd name="connsiteY0" fmla="*/ 228603 h 2167467"/>
              <a:gd name="connsiteX1" fmla="*/ 118536 w 711200"/>
              <a:gd name="connsiteY1" fmla="*/ 0 h 2167467"/>
              <a:gd name="connsiteX2" fmla="*/ 592664 w 711200"/>
              <a:gd name="connsiteY2" fmla="*/ 110067 h 2167467"/>
              <a:gd name="connsiteX3" fmla="*/ 711200 w 711200"/>
              <a:gd name="connsiteY3" fmla="*/ 228603 h 2167467"/>
              <a:gd name="connsiteX4" fmla="*/ 711200 w 711200"/>
              <a:gd name="connsiteY4" fmla="*/ 2048931 h 2167467"/>
              <a:gd name="connsiteX5" fmla="*/ 592664 w 711200"/>
              <a:gd name="connsiteY5" fmla="*/ 2167467 h 2167467"/>
              <a:gd name="connsiteX6" fmla="*/ 118536 w 711200"/>
              <a:gd name="connsiteY6" fmla="*/ 2167467 h 2167467"/>
              <a:gd name="connsiteX7" fmla="*/ 0 w 711200"/>
              <a:gd name="connsiteY7" fmla="*/ 2048931 h 2167467"/>
              <a:gd name="connsiteX8" fmla="*/ 0 w 711200"/>
              <a:gd name="connsiteY8" fmla="*/ 228603 h 2167467"/>
              <a:gd name="connsiteX0" fmla="*/ 0 w 711200"/>
              <a:gd name="connsiteY0" fmla="*/ 228603 h 2167467"/>
              <a:gd name="connsiteX1" fmla="*/ 118536 w 711200"/>
              <a:gd name="connsiteY1" fmla="*/ 0 h 2167467"/>
              <a:gd name="connsiteX2" fmla="*/ 592664 w 711200"/>
              <a:gd name="connsiteY2" fmla="*/ 110067 h 2167467"/>
              <a:gd name="connsiteX3" fmla="*/ 711200 w 711200"/>
              <a:gd name="connsiteY3" fmla="*/ 228603 h 2167467"/>
              <a:gd name="connsiteX4" fmla="*/ 711200 w 711200"/>
              <a:gd name="connsiteY4" fmla="*/ 2048931 h 2167467"/>
              <a:gd name="connsiteX5" fmla="*/ 592664 w 711200"/>
              <a:gd name="connsiteY5" fmla="*/ 2167467 h 2167467"/>
              <a:gd name="connsiteX6" fmla="*/ 118536 w 711200"/>
              <a:gd name="connsiteY6" fmla="*/ 2167467 h 2167467"/>
              <a:gd name="connsiteX7" fmla="*/ 0 w 711200"/>
              <a:gd name="connsiteY7" fmla="*/ 2048931 h 2167467"/>
              <a:gd name="connsiteX8" fmla="*/ 0 w 711200"/>
              <a:gd name="connsiteY8" fmla="*/ 228603 h 2167467"/>
              <a:gd name="connsiteX0" fmla="*/ 0 w 711200"/>
              <a:gd name="connsiteY0" fmla="*/ 228603 h 2167467"/>
              <a:gd name="connsiteX1" fmla="*/ 118536 w 711200"/>
              <a:gd name="connsiteY1" fmla="*/ 0 h 2167467"/>
              <a:gd name="connsiteX2" fmla="*/ 592664 w 711200"/>
              <a:gd name="connsiteY2" fmla="*/ 110067 h 2167467"/>
              <a:gd name="connsiteX3" fmla="*/ 711200 w 711200"/>
              <a:gd name="connsiteY3" fmla="*/ 228603 h 2167467"/>
              <a:gd name="connsiteX4" fmla="*/ 711200 w 711200"/>
              <a:gd name="connsiteY4" fmla="*/ 2048931 h 2167467"/>
              <a:gd name="connsiteX5" fmla="*/ 592664 w 711200"/>
              <a:gd name="connsiteY5" fmla="*/ 2167467 h 2167467"/>
              <a:gd name="connsiteX6" fmla="*/ 118536 w 711200"/>
              <a:gd name="connsiteY6" fmla="*/ 2167467 h 2167467"/>
              <a:gd name="connsiteX7" fmla="*/ 0 w 711200"/>
              <a:gd name="connsiteY7" fmla="*/ 2048931 h 2167467"/>
              <a:gd name="connsiteX8" fmla="*/ 0 w 711200"/>
              <a:gd name="connsiteY8" fmla="*/ 228603 h 21674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67467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256367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0193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321733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97366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123825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97366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123825 w 711200"/>
              <a:gd name="connsiteY8" fmla="*/ 228603 h 2319867"/>
              <a:gd name="connsiteX0" fmla="*/ 123825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97366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123825 w 711200"/>
              <a:gd name="connsiteY8" fmla="*/ 228603 h 2319867"/>
              <a:gd name="connsiteX0" fmla="*/ 70755 w 658130"/>
              <a:gd name="connsiteY0" fmla="*/ 228603 h 2319867"/>
              <a:gd name="connsiteX1" fmla="*/ 65466 w 658130"/>
              <a:gd name="connsiteY1" fmla="*/ 0 h 2319867"/>
              <a:gd name="connsiteX2" fmla="*/ 539594 w 658130"/>
              <a:gd name="connsiteY2" fmla="*/ 97366 h 2319867"/>
              <a:gd name="connsiteX3" fmla="*/ 658130 w 658130"/>
              <a:gd name="connsiteY3" fmla="*/ 228603 h 2319867"/>
              <a:gd name="connsiteX4" fmla="*/ 658130 w 658130"/>
              <a:gd name="connsiteY4" fmla="*/ 2048931 h 2319867"/>
              <a:gd name="connsiteX5" fmla="*/ 539594 w 658130"/>
              <a:gd name="connsiteY5" fmla="*/ 2197100 h 2319867"/>
              <a:gd name="connsiteX6" fmla="*/ 65466 w 658130"/>
              <a:gd name="connsiteY6" fmla="*/ 2319867 h 2319867"/>
              <a:gd name="connsiteX7" fmla="*/ 77105 w 658130"/>
              <a:gd name="connsiteY7" fmla="*/ 2048931 h 2319867"/>
              <a:gd name="connsiteX8" fmla="*/ 70755 w 658130"/>
              <a:gd name="connsiteY8" fmla="*/ 228603 h 2319867"/>
              <a:gd name="connsiteX0" fmla="*/ 7255 w 594630"/>
              <a:gd name="connsiteY0" fmla="*/ 228603 h 2319867"/>
              <a:gd name="connsiteX1" fmla="*/ 1966 w 594630"/>
              <a:gd name="connsiteY1" fmla="*/ 0 h 2319867"/>
              <a:gd name="connsiteX2" fmla="*/ 476094 w 594630"/>
              <a:gd name="connsiteY2" fmla="*/ 97366 h 2319867"/>
              <a:gd name="connsiteX3" fmla="*/ 594630 w 594630"/>
              <a:gd name="connsiteY3" fmla="*/ 228603 h 2319867"/>
              <a:gd name="connsiteX4" fmla="*/ 594630 w 594630"/>
              <a:gd name="connsiteY4" fmla="*/ 2048931 h 2319867"/>
              <a:gd name="connsiteX5" fmla="*/ 476094 w 594630"/>
              <a:gd name="connsiteY5" fmla="*/ 2197100 h 2319867"/>
              <a:gd name="connsiteX6" fmla="*/ 1966 w 594630"/>
              <a:gd name="connsiteY6" fmla="*/ 2319867 h 2319867"/>
              <a:gd name="connsiteX7" fmla="*/ 13605 w 594630"/>
              <a:gd name="connsiteY7" fmla="*/ 2048931 h 2319867"/>
              <a:gd name="connsiteX8" fmla="*/ 7255 w 594630"/>
              <a:gd name="connsiteY8" fmla="*/ 228603 h 2319867"/>
              <a:gd name="connsiteX0" fmla="*/ 7255 w 594630"/>
              <a:gd name="connsiteY0" fmla="*/ 228603 h 2319867"/>
              <a:gd name="connsiteX1" fmla="*/ 1966 w 594630"/>
              <a:gd name="connsiteY1" fmla="*/ 0 h 2319867"/>
              <a:gd name="connsiteX2" fmla="*/ 476094 w 594630"/>
              <a:gd name="connsiteY2" fmla="*/ 97366 h 2319867"/>
              <a:gd name="connsiteX3" fmla="*/ 594630 w 594630"/>
              <a:gd name="connsiteY3" fmla="*/ 228603 h 2319867"/>
              <a:gd name="connsiteX4" fmla="*/ 594630 w 594630"/>
              <a:gd name="connsiteY4" fmla="*/ 2048931 h 2319867"/>
              <a:gd name="connsiteX5" fmla="*/ 476094 w 594630"/>
              <a:gd name="connsiteY5" fmla="*/ 2197100 h 2319867"/>
              <a:gd name="connsiteX6" fmla="*/ 1966 w 594630"/>
              <a:gd name="connsiteY6" fmla="*/ 2319867 h 2319867"/>
              <a:gd name="connsiteX7" fmla="*/ 13605 w 594630"/>
              <a:gd name="connsiteY7" fmla="*/ 2048931 h 2319867"/>
              <a:gd name="connsiteX8" fmla="*/ 7255 w 594630"/>
              <a:gd name="connsiteY8" fmla="*/ 228603 h 2319867"/>
              <a:gd name="connsiteX0" fmla="*/ 7255 w 594630"/>
              <a:gd name="connsiteY0" fmla="*/ 228603 h 2319867"/>
              <a:gd name="connsiteX1" fmla="*/ 1966 w 594630"/>
              <a:gd name="connsiteY1" fmla="*/ 0 h 2319867"/>
              <a:gd name="connsiteX2" fmla="*/ 476094 w 594630"/>
              <a:gd name="connsiteY2" fmla="*/ 97366 h 2319867"/>
              <a:gd name="connsiteX3" fmla="*/ 594630 w 594630"/>
              <a:gd name="connsiteY3" fmla="*/ 228603 h 2319867"/>
              <a:gd name="connsiteX4" fmla="*/ 594630 w 594630"/>
              <a:gd name="connsiteY4" fmla="*/ 2226651 h 2319867"/>
              <a:gd name="connsiteX5" fmla="*/ 476094 w 594630"/>
              <a:gd name="connsiteY5" fmla="*/ 2197100 h 2319867"/>
              <a:gd name="connsiteX6" fmla="*/ 1966 w 594630"/>
              <a:gd name="connsiteY6" fmla="*/ 2319867 h 2319867"/>
              <a:gd name="connsiteX7" fmla="*/ 13605 w 594630"/>
              <a:gd name="connsiteY7" fmla="*/ 2048931 h 2319867"/>
              <a:gd name="connsiteX8" fmla="*/ 7255 w 594630"/>
              <a:gd name="connsiteY8" fmla="*/ 228603 h 2319867"/>
              <a:gd name="connsiteX0" fmla="*/ 7255 w 594630"/>
              <a:gd name="connsiteY0" fmla="*/ 228603 h 2374819"/>
              <a:gd name="connsiteX1" fmla="*/ 1966 w 594630"/>
              <a:gd name="connsiteY1" fmla="*/ 0 h 2374819"/>
              <a:gd name="connsiteX2" fmla="*/ 476094 w 594630"/>
              <a:gd name="connsiteY2" fmla="*/ 97366 h 2374819"/>
              <a:gd name="connsiteX3" fmla="*/ 594630 w 594630"/>
              <a:gd name="connsiteY3" fmla="*/ 228603 h 2374819"/>
              <a:gd name="connsiteX4" fmla="*/ 594630 w 594630"/>
              <a:gd name="connsiteY4" fmla="*/ 2226651 h 2374819"/>
              <a:gd name="connsiteX5" fmla="*/ 476094 w 594630"/>
              <a:gd name="connsiteY5" fmla="*/ 2374819 h 2374819"/>
              <a:gd name="connsiteX6" fmla="*/ 1966 w 594630"/>
              <a:gd name="connsiteY6" fmla="*/ 2319867 h 2374819"/>
              <a:gd name="connsiteX7" fmla="*/ 13605 w 594630"/>
              <a:gd name="connsiteY7" fmla="*/ 2048931 h 2374819"/>
              <a:gd name="connsiteX8" fmla="*/ 7255 w 594630"/>
              <a:gd name="connsiteY8" fmla="*/ 228603 h 2374819"/>
              <a:gd name="connsiteX0" fmla="*/ 1895418 w 2482793"/>
              <a:gd name="connsiteY0" fmla="*/ 228603 h 2891107"/>
              <a:gd name="connsiteX1" fmla="*/ 1890129 w 2482793"/>
              <a:gd name="connsiteY1" fmla="*/ 0 h 2891107"/>
              <a:gd name="connsiteX2" fmla="*/ 2364257 w 2482793"/>
              <a:gd name="connsiteY2" fmla="*/ 97366 h 2891107"/>
              <a:gd name="connsiteX3" fmla="*/ 2482793 w 2482793"/>
              <a:gd name="connsiteY3" fmla="*/ 228603 h 2891107"/>
              <a:gd name="connsiteX4" fmla="*/ 2482793 w 2482793"/>
              <a:gd name="connsiteY4" fmla="*/ 2226651 h 2891107"/>
              <a:gd name="connsiteX5" fmla="*/ 2364257 w 2482793"/>
              <a:gd name="connsiteY5" fmla="*/ 2374819 h 2891107"/>
              <a:gd name="connsiteX6" fmla="*/ 0 w 2482793"/>
              <a:gd name="connsiteY6" fmla="*/ 2891107 h 2891107"/>
              <a:gd name="connsiteX7" fmla="*/ 1901768 w 2482793"/>
              <a:gd name="connsiteY7" fmla="*/ 2048931 h 2891107"/>
              <a:gd name="connsiteX8" fmla="*/ 1895418 w 2482793"/>
              <a:gd name="connsiteY8" fmla="*/ 228603 h 2891107"/>
              <a:gd name="connsiteX0" fmla="*/ 1922755 w 2510130"/>
              <a:gd name="connsiteY0" fmla="*/ 68559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929105 w 2510130"/>
              <a:gd name="connsiteY7" fmla="*/ 2505923 h 3348099"/>
              <a:gd name="connsiteX8" fmla="*/ 1922755 w 2510130"/>
              <a:gd name="connsiteY8" fmla="*/ 685595 h 3348099"/>
              <a:gd name="connsiteX0" fmla="*/ 19941 w 2510130"/>
              <a:gd name="connsiteY0" fmla="*/ 101564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929105 w 2510130"/>
              <a:gd name="connsiteY7" fmla="*/ 2505923 h 3348099"/>
              <a:gd name="connsiteX8" fmla="*/ 19941 w 2510130"/>
              <a:gd name="connsiteY8" fmla="*/ 1015645 h 3348099"/>
              <a:gd name="connsiteX0" fmla="*/ 21138 w 2511327"/>
              <a:gd name="connsiteY0" fmla="*/ 1015645 h 3348099"/>
              <a:gd name="connsiteX1" fmla="*/ 3163 w 2511327"/>
              <a:gd name="connsiteY1" fmla="*/ 0 h 3348099"/>
              <a:gd name="connsiteX2" fmla="*/ 2392791 w 2511327"/>
              <a:gd name="connsiteY2" fmla="*/ 554358 h 3348099"/>
              <a:gd name="connsiteX3" fmla="*/ 2511327 w 2511327"/>
              <a:gd name="connsiteY3" fmla="*/ 685595 h 3348099"/>
              <a:gd name="connsiteX4" fmla="*/ 2511327 w 2511327"/>
              <a:gd name="connsiteY4" fmla="*/ 2683643 h 3348099"/>
              <a:gd name="connsiteX5" fmla="*/ 2392791 w 2511327"/>
              <a:gd name="connsiteY5" fmla="*/ 2831811 h 3348099"/>
              <a:gd name="connsiteX6" fmla="*/ 28534 w 2511327"/>
              <a:gd name="connsiteY6" fmla="*/ 3348099 h 3348099"/>
              <a:gd name="connsiteX7" fmla="*/ 2117 w 2511327"/>
              <a:gd name="connsiteY7" fmla="*/ 2353592 h 3348099"/>
              <a:gd name="connsiteX8" fmla="*/ 21138 w 2511327"/>
              <a:gd name="connsiteY8" fmla="*/ 1015645 h 3348099"/>
              <a:gd name="connsiteX0" fmla="*/ 21138 w 2511327"/>
              <a:gd name="connsiteY0" fmla="*/ 1015645 h 3348099"/>
              <a:gd name="connsiteX1" fmla="*/ 3163 w 2511327"/>
              <a:gd name="connsiteY1" fmla="*/ 0 h 3348099"/>
              <a:gd name="connsiteX2" fmla="*/ 2392791 w 2511327"/>
              <a:gd name="connsiteY2" fmla="*/ 554358 h 3348099"/>
              <a:gd name="connsiteX3" fmla="*/ 2511327 w 2511327"/>
              <a:gd name="connsiteY3" fmla="*/ 685595 h 3348099"/>
              <a:gd name="connsiteX4" fmla="*/ 2511327 w 2511327"/>
              <a:gd name="connsiteY4" fmla="*/ 2683643 h 3348099"/>
              <a:gd name="connsiteX5" fmla="*/ 2392791 w 2511327"/>
              <a:gd name="connsiteY5" fmla="*/ 2831811 h 3348099"/>
              <a:gd name="connsiteX6" fmla="*/ 28534 w 2511327"/>
              <a:gd name="connsiteY6" fmla="*/ 3348099 h 3348099"/>
              <a:gd name="connsiteX7" fmla="*/ 2117 w 2511327"/>
              <a:gd name="connsiteY7" fmla="*/ 2353592 h 3348099"/>
              <a:gd name="connsiteX8" fmla="*/ 21138 w 2511327"/>
              <a:gd name="connsiteY8" fmla="*/ 1015645 h 3348099"/>
              <a:gd name="connsiteX0" fmla="*/ 54822 w 2545011"/>
              <a:gd name="connsiteY0" fmla="*/ 1015645 h 3348099"/>
              <a:gd name="connsiteX1" fmla="*/ 36847 w 2545011"/>
              <a:gd name="connsiteY1" fmla="*/ 0 h 3348099"/>
              <a:gd name="connsiteX2" fmla="*/ 2426475 w 2545011"/>
              <a:gd name="connsiteY2" fmla="*/ 554358 h 3348099"/>
              <a:gd name="connsiteX3" fmla="*/ 2545011 w 2545011"/>
              <a:gd name="connsiteY3" fmla="*/ 685595 h 3348099"/>
              <a:gd name="connsiteX4" fmla="*/ 2545011 w 2545011"/>
              <a:gd name="connsiteY4" fmla="*/ 2683643 h 3348099"/>
              <a:gd name="connsiteX5" fmla="*/ 2426475 w 2545011"/>
              <a:gd name="connsiteY5" fmla="*/ 2831811 h 3348099"/>
              <a:gd name="connsiteX6" fmla="*/ 62218 w 2545011"/>
              <a:gd name="connsiteY6" fmla="*/ 3348099 h 3348099"/>
              <a:gd name="connsiteX7" fmla="*/ 35801 w 2545011"/>
              <a:gd name="connsiteY7" fmla="*/ 2353592 h 3348099"/>
              <a:gd name="connsiteX8" fmla="*/ 54822 w 2545011"/>
              <a:gd name="connsiteY8" fmla="*/ 1015645 h 3348099"/>
              <a:gd name="connsiteX0" fmla="*/ 54822 w 2545011"/>
              <a:gd name="connsiteY0" fmla="*/ 1015645 h 3348099"/>
              <a:gd name="connsiteX1" fmla="*/ 36847 w 2545011"/>
              <a:gd name="connsiteY1" fmla="*/ 0 h 3348099"/>
              <a:gd name="connsiteX2" fmla="*/ 2426475 w 2545011"/>
              <a:gd name="connsiteY2" fmla="*/ 554358 h 3348099"/>
              <a:gd name="connsiteX3" fmla="*/ 2545011 w 2545011"/>
              <a:gd name="connsiteY3" fmla="*/ 685595 h 3348099"/>
              <a:gd name="connsiteX4" fmla="*/ 2545011 w 2545011"/>
              <a:gd name="connsiteY4" fmla="*/ 2683643 h 3348099"/>
              <a:gd name="connsiteX5" fmla="*/ 2426475 w 2545011"/>
              <a:gd name="connsiteY5" fmla="*/ 2831811 h 3348099"/>
              <a:gd name="connsiteX6" fmla="*/ 62218 w 2545011"/>
              <a:gd name="connsiteY6" fmla="*/ 3348099 h 3348099"/>
              <a:gd name="connsiteX7" fmla="*/ 35801 w 2545011"/>
              <a:gd name="connsiteY7" fmla="*/ 2353592 h 3348099"/>
              <a:gd name="connsiteX8" fmla="*/ 54822 w 2545011"/>
              <a:gd name="connsiteY8" fmla="*/ 1015645 h 3348099"/>
              <a:gd name="connsiteX0" fmla="*/ 54822 w 2545011"/>
              <a:gd name="connsiteY0" fmla="*/ 1015645 h 3348099"/>
              <a:gd name="connsiteX1" fmla="*/ 36847 w 2545011"/>
              <a:gd name="connsiteY1" fmla="*/ 0 h 3348099"/>
              <a:gd name="connsiteX2" fmla="*/ 2426475 w 2545011"/>
              <a:gd name="connsiteY2" fmla="*/ 554358 h 3348099"/>
              <a:gd name="connsiteX3" fmla="*/ 2545011 w 2545011"/>
              <a:gd name="connsiteY3" fmla="*/ 685595 h 3348099"/>
              <a:gd name="connsiteX4" fmla="*/ 2545011 w 2545011"/>
              <a:gd name="connsiteY4" fmla="*/ 2683643 h 3348099"/>
              <a:gd name="connsiteX5" fmla="*/ 2426475 w 2545011"/>
              <a:gd name="connsiteY5" fmla="*/ 2831811 h 3348099"/>
              <a:gd name="connsiteX6" fmla="*/ 62218 w 2545011"/>
              <a:gd name="connsiteY6" fmla="*/ 3348099 h 3348099"/>
              <a:gd name="connsiteX7" fmla="*/ 35801 w 2545011"/>
              <a:gd name="connsiteY7" fmla="*/ 2353592 h 3348099"/>
              <a:gd name="connsiteX8" fmla="*/ 54822 w 2545011"/>
              <a:gd name="connsiteY8" fmla="*/ 1015645 h 3348099"/>
              <a:gd name="connsiteX0" fmla="*/ 48625 w 2538814"/>
              <a:gd name="connsiteY0" fmla="*/ 1015645 h 3348099"/>
              <a:gd name="connsiteX1" fmla="*/ 30650 w 2538814"/>
              <a:gd name="connsiteY1" fmla="*/ 0 h 3348099"/>
              <a:gd name="connsiteX2" fmla="*/ 2420278 w 2538814"/>
              <a:gd name="connsiteY2" fmla="*/ 554358 h 3348099"/>
              <a:gd name="connsiteX3" fmla="*/ 2538814 w 2538814"/>
              <a:gd name="connsiteY3" fmla="*/ 685595 h 3348099"/>
              <a:gd name="connsiteX4" fmla="*/ 2538814 w 2538814"/>
              <a:gd name="connsiteY4" fmla="*/ 2683643 h 3348099"/>
              <a:gd name="connsiteX5" fmla="*/ 2420278 w 2538814"/>
              <a:gd name="connsiteY5" fmla="*/ 2831811 h 3348099"/>
              <a:gd name="connsiteX6" fmla="*/ 56021 w 2538814"/>
              <a:gd name="connsiteY6" fmla="*/ 3348099 h 3348099"/>
              <a:gd name="connsiteX7" fmla="*/ 29604 w 2538814"/>
              <a:gd name="connsiteY7" fmla="*/ 2353592 h 3348099"/>
              <a:gd name="connsiteX8" fmla="*/ 48625 w 2538814"/>
              <a:gd name="connsiteY8" fmla="*/ 1015645 h 3348099"/>
              <a:gd name="connsiteX0" fmla="*/ 48625 w 2538814"/>
              <a:gd name="connsiteY0" fmla="*/ 1015645 h 3348099"/>
              <a:gd name="connsiteX1" fmla="*/ 30650 w 2538814"/>
              <a:gd name="connsiteY1" fmla="*/ 0 h 3348099"/>
              <a:gd name="connsiteX2" fmla="*/ 2420278 w 2538814"/>
              <a:gd name="connsiteY2" fmla="*/ 554358 h 3348099"/>
              <a:gd name="connsiteX3" fmla="*/ 2538814 w 2538814"/>
              <a:gd name="connsiteY3" fmla="*/ 685595 h 3348099"/>
              <a:gd name="connsiteX4" fmla="*/ 2538814 w 2538814"/>
              <a:gd name="connsiteY4" fmla="*/ 2683643 h 3348099"/>
              <a:gd name="connsiteX5" fmla="*/ 2420278 w 2538814"/>
              <a:gd name="connsiteY5" fmla="*/ 2831811 h 3348099"/>
              <a:gd name="connsiteX6" fmla="*/ 56021 w 2538814"/>
              <a:gd name="connsiteY6" fmla="*/ 3348099 h 3348099"/>
              <a:gd name="connsiteX7" fmla="*/ 29604 w 2538814"/>
              <a:gd name="connsiteY7" fmla="*/ 2353592 h 3348099"/>
              <a:gd name="connsiteX8" fmla="*/ 48625 w 2538814"/>
              <a:gd name="connsiteY8" fmla="*/ 1015645 h 3348099"/>
              <a:gd name="connsiteX0" fmla="*/ 48625 w 2538814"/>
              <a:gd name="connsiteY0" fmla="*/ 1015645 h 3348099"/>
              <a:gd name="connsiteX1" fmla="*/ 30650 w 2538814"/>
              <a:gd name="connsiteY1" fmla="*/ 0 h 3348099"/>
              <a:gd name="connsiteX2" fmla="*/ 2420278 w 2538814"/>
              <a:gd name="connsiteY2" fmla="*/ 554358 h 3348099"/>
              <a:gd name="connsiteX3" fmla="*/ 2538814 w 2538814"/>
              <a:gd name="connsiteY3" fmla="*/ 685595 h 3348099"/>
              <a:gd name="connsiteX4" fmla="*/ 2538814 w 2538814"/>
              <a:gd name="connsiteY4" fmla="*/ 2683643 h 3348099"/>
              <a:gd name="connsiteX5" fmla="*/ 2420278 w 2538814"/>
              <a:gd name="connsiteY5" fmla="*/ 2831811 h 3348099"/>
              <a:gd name="connsiteX6" fmla="*/ 56021 w 2538814"/>
              <a:gd name="connsiteY6" fmla="*/ 3348099 h 3348099"/>
              <a:gd name="connsiteX7" fmla="*/ 156458 w 2538814"/>
              <a:gd name="connsiteY7" fmla="*/ 2353592 h 3348099"/>
              <a:gd name="connsiteX8" fmla="*/ 48625 w 2538814"/>
              <a:gd name="connsiteY8" fmla="*/ 1015645 h 3348099"/>
              <a:gd name="connsiteX0" fmla="*/ 165824 w 2510130"/>
              <a:gd name="connsiteY0" fmla="*/ 101564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27774 w 2510130"/>
              <a:gd name="connsiteY7" fmla="*/ 2353592 h 3348099"/>
              <a:gd name="connsiteX8" fmla="*/ 165824 w 2510130"/>
              <a:gd name="connsiteY8" fmla="*/ 1015645 h 3348099"/>
              <a:gd name="connsiteX0" fmla="*/ 165824 w 2510130"/>
              <a:gd name="connsiteY0" fmla="*/ 101564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27774 w 2510130"/>
              <a:gd name="connsiteY7" fmla="*/ 2353592 h 3348099"/>
              <a:gd name="connsiteX8" fmla="*/ 165824 w 2510130"/>
              <a:gd name="connsiteY8" fmla="*/ 1015645 h 3348099"/>
              <a:gd name="connsiteX0" fmla="*/ 165824 w 2510130"/>
              <a:gd name="connsiteY0" fmla="*/ 1015645 h 3348099"/>
              <a:gd name="connsiteX1" fmla="*/ 1966 w 2510130"/>
              <a:gd name="connsiteY1" fmla="*/ 0 h 3348099"/>
              <a:gd name="connsiteX2" fmla="*/ 2391594 w 2510130"/>
              <a:gd name="connsiteY2" fmla="*/ 554358 h 3348099"/>
              <a:gd name="connsiteX3" fmla="*/ 2510130 w 2510130"/>
              <a:gd name="connsiteY3" fmla="*/ 685595 h 3348099"/>
              <a:gd name="connsiteX4" fmla="*/ 2510130 w 2510130"/>
              <a:gd name="connsiteY4" fmla="*/ 2683643 h 3348099"/>
              <a:gd name="connsiteX5" fmla="*/ 2391594 w 2510130"/>
              <a:gd name="connsiteY5" fmla="*/ 2831811 h 3348099"/>
              <a:gd name="connsiteX6" fmla="*/ 27337 w 2510130"/>
              <a:gd name="connsiteY6" fmla="*/ 3348099 h 3348099"/>
              <a:gd name="connsiteX7" fmla="*/ 127774 w 2510130"/>
              <a:gd name="connsiteY7" fmla="*/ 2353592 h 3348099"/>
              <a:gd name="connsiteX8" fmla="*/ 165824 w 2510130"/>
              <a:gd name="connsiteY8" fmla="*/ 1015645 h 3348099"/>
              <a:gd name="connsiteX0" fmla="*/ 165824 w 2510130"/>
              <a:gd name="connsiteY0" fmla="*/ 1015645 h 3265587"/>
              <a:gd name="connsiteX1" fmla="*/ 1966 w 2510130"/>
              <a:gd name="connsiteY1" fmla="*/ 0 h 3265587"/>
              <a:gd name="connsiteX2" fmla="*/ 2391594 w 2510130"/>
              <a:gd name="connsiteY2" fmla="*/ 554358 h 3265587"/>
              <a:gd name="connsiteX3" fmla="*/ 2510130 w 2510130"/>
              <a:gd name="connsiteY3" fmla="*/ 685595 h 3265587"/>
              <a:gd name="connsiteX4" fmla="*/ 2510130 w 2510130"/>
              <a:gd name="connsiteY4" fmla="*/ 2683643 h 3265587"/>
              <a:gd name="connsiteX5" fmla="*/ 2391594 w 2510130"/>
              <a:gd name="connsiteY5" fmla="*/ 2831811 h 3265587"/>
              <a:gd name="connsiteX6" fmla="*/ 338130 w 2510130"/>
              <a:gd name="connsiteY6" fmla="*/ 3265587 h 3265587"/>
              <a:gd name="connsiteX7" fmla="*/ 127774 w 2510130"/>
              <a:gd name="connsiteY7" fmla="*/ 2353592 h 3265587"/>
              <a:gd name="connsiteX8" fmla="*/ 165824 w 2510130"/>
              <a:gd name="connsiteY8" fmla="*/ 1015645 h 3265587"/>
              <a:gd name="connsiteX0" fmla="*/ 170201 w 2514507"/>
              <a:gd name="connsiteY0" fmla="*/ 1015645 h 3360794"/>
              <a:gd name="connsiteX1" fmla="*/ 6343 w 2514507"/>
              <a:gd name="connsiteY1" fmla="*/ 0 h 3360794"/>
              <a:gd name="connsiteX2" fmla="*/ 2395971 w 2514507"/>
              <a:gd name="connsiteY2" fmla="*/ 554358 h 3360794"/>
              <a:gd name="connsiteX3" fmla="*/ 2514507 w 2514507"/>
              <a:gd name="connsiteY3" fmla="*/ 685595 h 3360794"/>
              <a:gd name="connsiteX4" fmla="*/ 2514507 w 2514507"/>
              <a:gd name="connsiteY4" fmla="*/ 2683643 h 3360794"/>
              <a:gd name="connsiteX5" fmla="*/ 2395971 w 2514507"/>
              <a:gd name="connsiteY5" fmla="*/ 2831811 h 3360794"/>
              <a:gd name="connsiteX6" fmla="*/ 0 w 2514507"/>
              <a:gd name="connsiteY6" fmla="*/ 3360794 h 3360794"/>
              <a:gd name="connsiteX7" fmla="*/ 132151 w 2514507"/>
              <a:gd name="connsiteY7" fmla="*/ 2353592 h 3360794"/>
              <a:gd name="connsiteX8" fmla="*/ 170201 w 2514507"/>
              <a:gd name="connsiteY8" fmla="*/ 1015645 h 3360794"/>
              <a:gd name="connsiteX0" fmla="*/ 179707 w 2524013"/>
              <a:gd name="connsiteY0" fmla="*/ 1015645 h 3360794"/>
              <a:gd name="connsiteX1" fmla="*/ 15849 w 2524013"/>
              <a:gd name="connsiteY1" fmla="*/ 0 h 3360794"/>
              <a:gd name="connsiteX2" fmla="*/ 2405477 w 2524013"/>
              <a:gd name="connsiteY2" fmla="*/ 554358 h 3360794"/>
              <a:gd name="connsiteX3" fmla="*/ 2524013 w 2524013"/>
              <a:gd name="connsiteY3" fmla="*/ 685595 h 3360794"/>
              <a:gd name="connsiteX4" fmla="*/ 2524013 w 2524013"/>
              <a:gd name="connsiteY4" fmla="*/ 2683643 h 3360794"/>
              <a:gd name="connsiteX5" fmla="*/ 2405477 w 2524013"/>
              <a:gd name="connsiteY5" fmla="*/ 2831811 h 3360794"/>
              <a:gd name="connsiteX6" fmla="*/ 9506 w 2524013"/>
              <a:gd name="connsiteY6" fmla="*/ 3360794 h 3360794"/>
              <a:gd name="connsiteX7" fmla="*/ 2117 w 2524013"/>
              <a:gd name="connsiteY7" fmla="*/ 2353592 h 3360794"/>
              <a:gd name="connsiteX8" fmla="*/ 179707 w 2524013"/>
              <a:gd name="connsiteY8" fmla="*/ 1015645 h 3360794"/>
              <a:gd name="connsiteX0" fmla="*/ 48625 w 2570527"/>
              <a:gd name="connsiteY0" fmla="*/ 1015645 h 3360794"/>
              <a:gd name="connsiteX1" fmla="*/ 62363 w 2570527"/>
              <a:gd name="connsiteY1" fmla="*/ 0 h 3360794"/>
              <a:gd name="connsiteX2" fmla="*/ 2451991 w 2570527"/>
              <a:gd name="connsiteY2" fmla="*/ 554358 h 3360794"/>
              <a:gd name="connsiteX3" fmla="*/ 2570527 w 2570527"/>
              <a:gd name="connsiteY3" fmla="*/ 685595 h 3360794"/>
              <a:gd name="connsiteX4" fmla="*/ 2570527 w 2570527"/>
              <a:gd name="connsiteY4" fmla="*/ 2683643 h 3360794"/>
              <a:gd name="connsiteX5" fmla="*/ 2451991 w 2570527"/>
              <a:gd name="connsiteY5" fmla="*/ 2831811 h 3360794"/>
              <a:gd name="connsiteX6" fmla="*/ 56020 w 2570527"/>
              <a:gd name="connsiteY6" fmla="*/ 3360794 h 3360794"/>
              <a:gd name="connsiteX7" fmla="*/ 48631 w 2570527"/>
              <a:gd name="connsiteY7" fmla="*/ 2353592 h 3360794"/>
              <a:gd name="connsiteX8" fmla="*/ 48625 w 2570527"/>
              <a:gd name="connsiteY8" fmla="*/ 1015645 h 3360794"/>
              <a:gd name="connsiteX0" fmla="*/ 2111 w 2524013"/>
              <a:gd name="connsiteY0" fmla="*/ 1015645 h 3360794"/>
              <a:gd name="connsiteX1" fmla="*/ 15849 w 2524013"/>
              <a:gd name="connsiteY1" fmla="*/ 0 h 3360794"/>
              <a:gd name="connsiteX2" fmla="*/ 2405477 w 2524013"/>
              <a:gd name="connsiteY2" fmla="*/ 554358 h 3360794"/>
              <a:gd name="connsiteX3" fmla="*/ 2524013 w 2524013"/>
              <a:gd name="connsiteY3" fmla="*/ 685595 h 3360794"/>
              <a:gd name="connsiteX4" fmla="*/ 2524013 w 2524013"/>
              <a:gd name="connsiteY4" fmla="*/ 2683643 h 3360794"/>
              <a:gd name="connsiteX5" fmla="*/ 2405477 w 2524013"/>
              <a:gd name="connsiteY5" fmla="*/ 2831811 h 3360794"/>
              <a:gd name="connsiteX6" fmla="*/ 9506 w 2524013"/>
              <a:gd name="connsiteY6" fmla="*/ 3360794 h 3360794"/>
              <a:gd name="connsiteX7" fmla="*/ 2117 w 2524013"/>
              <a:gd name="connsiteY7" fmla="*/ 2353592 h 3360794"/>
              <a:gd name="connsiteX8" fmla="*/ 2111 w 2524013"/>
              <a:gd name="connsiteY8" fmla="*/ 1015645 h 3360794"/>
              <a:gd name="connsiteX0" fmla="*/ 2111 w 2524013"/>
              <a:gd name="connsiteY0" fmla="*/ 1015645 h 3360794"/>
              <a:gd name="connsiteX1" fmla="*/ 15849 w 2524013"/>
              <a:gd name="connsiteY1" fmla="*/ 0 h 3360794"/>
              <a:gd name="connsiteX2" fmla="*/ 2405477 w 2524013"/>
              <a:gd name="connsiteY2" fmla="*/ 554358 h 3360794"/>
              <a:gd name="connsiteX3" fmla="*/ 2524013 w 2524013"/>
              <a:gd name="connsiteY3" fmla="*/ 685595 h 3360794"/>
              <a:gd name="connsiteX4" fmla="*/ 2524013 w 2524013"/>
              <a:gd name="connsiteY4" fmla="*/ 2683643 h 3360794"/>
              <a:gd name="connsiteX5" fmla="*/ 2405477 w 2524013"/>
              <a:gd name="connsiteY5" fmla="*/ 2831811 h 3360794"/>
              <a:gd name="connsiteX6" fmla="*/ 9506 w 2524013"/>
              <a:gd name="connsiteY6" fmla="*/ 3360794 h 3360794"/>
              <a:gd name="connsiteX7" fmla="*/ 2117 w 2524013"/>
              <a:gd name="connsiteY7" fmla="*/ 2353592 h 3360794"/>
              <a:gd name="connsiteX8" fmla="*/ 2111 w 2524013"/>
              <a:gd name="connsiteY8" fmla="*/ 1015645 h 3360794"/>
              <a:gd name="connsiteX0" fmla="*/ 2111 w 2524013"/>
              <a:gd name="connsiteY0" fmla="*/ 1015645 h 3360794"/>
              <a:gd name="connsiteX1" fmla="*/ 15849 w 2524013"/>
              <a:gd name="connsiteY1" fmla="*/ 0 h 3360794"/>
              <a:gd name="connsiteX2" fmla="*/ 2405477 w 2524013"/>
              <a:gd name="connsiteY2" fmla="*/ 554358 h 3360794"/>
              <a:gd name="connsiteX3" fmla="*/ 2524013 w 2524013"/>
              <a:gd name="connsiteY3" fmla="*/ 685595 h 3360794"/>
              <a:gd name="connsiteX4" fmla="*/ 2524013 w 2524013"/>
              <a:gd name="connsiteY4" fmla="*/ 2683643 h 3360794"/>
              <a:gd name="connsiteX5" fmla="*/ 2405477 w 2524013"/>
              <a:gd name="connsiteY5" fmla="*/ 2831811 h 3360794"/>
              <a:gd name="connsiteX6" fmla="*/ 9506 w 2524013"/>
              <a:gd name="connsiteY6" fmla="*/ 3360794 h 3360794"/>
              <a:gd name="connsiteX7" fmla="*/ 2117 w 2524013"/>
              <a:gd name="connsiteY7" fmla="*/ 2353592 h 3360794"/>
              <a:gd name="connsiteX8" fmla="*/ 2111 w 2524013"/>
              <a:gd name="connsiteY8" fmla="*/ 1015645 h 3360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4013" h="3360794">
                <a:moveTo>
                  <a:pt x="2111" y="1015645"/>
                </a:moveTo>
                <a:cubicBezTo>
                  <a:pt x="2111" y="950179"/>
                  <a:pt x="13883" y="101600"/>
                  <a:pt x="15849" y="0"/>
                </a:cubicBezTo>
                <a:lnTo>
                  <a:pt x="2405477" y="554358"/>
                </a:lnTo>
                <a:cubicBezTo>
                  <a:pt x="2509043" y="579758"/>
                  <a:pt x="2524013" y="620129"/>
                  <a:pt x="2524013" y="685595"/>
                </a:cubicBezTo>
                <a:lnTo>
                  <a:pt x="2524013" y="2683643"/>
                </a:lnTo>
                <a:cubicBezTo>
                  <a:pt x="2524013" y="2749109"/>
                  <a:pt x="2505868" y="2803236"/>
                  <a:pt x="2405477" y="2831811"/>
                </a:cubicBezTo>
                <a:lnTo>
                  <a:pt x="9506" y="3360794"/>
                </a:lnTo>
                <a:cubicBezTo>
                  <a:pt x="4373" y="3113208"/>
                  <a:pt x="2117" y="2419058"/>
                  <a:pt x="2117" y="2353592"/>
                </a:cubicBezTo>
                <a:cubicBezTo>
                  <a:pt x="0" y="1746816"/>
                  <a:pt x="4228" y="1673199"/>
                  <a:pt x="2111" y="1015645"/>
                </a:cubicBezTo>
                <a:close/>
              </a:path>
            </a:pathLst>
          </a:cu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68567" tIns="34283" rIns="68567" bIns="34283"/>
          <a:lstStyle/>
          <a:p>
            <a:pPr eaLnBrk="0" hangingPunct="0">
              <a:defRPr/>
            </a:pPr>
            <a:endParaRPr lang="en-US" sz="1800" dirty="0">
              <a:solidFill>
                <a:prstClr val="black"/>
              </a:solidFill>
              <a:latin typeface="Arial" pitchFamily="-80" charset="0"/>
              <a:ea typeface="ＭＳ Ｐゴシック" pitchFamily="-80" charset="-128"/>
              <a:cs typeface="ＭＳ Ｐゴシック" pitchFamily="-80" charset="-128"/>
            </a:endParaRPr>
          </a:p>
        </p:txBody>
      </p:sp>
      <p:sp>
        <p:nvSpPr>
          <p:cNvPr id="7" name="Freeform 6"/>
          <p:cNvSpPr/>
          <p:nvPr/>
        </p:nvSpPr>
        <p:spPr>
          <a:xfrm flipV="1">
            <a:off x="-54769" y="-27517"/>
            <a:ext cx="1950244" cy="3031068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94784"/>
              <a:gd name="connsiteY0" fmla="*/ 769976 h 2854420"/>
              <a:gd name="connsiteX1" fmla="*/ 2181669 w 2594784"/>
              <a:gd name="connsiteY1" fmla="*/ 284787 h 2854420"/>
              <a:gd name="connsiteX2" fmla="*/ 2535768 w 2594784"/>
              <a:gd name="connsiteY2" fmla="*/ 428272 h 2854420"/>
              <a:gd name="connsiteX3" fmla="*/ 2535768 w 2594784"/>
              <a:gd name="connsiteY3" fmla="*/ 2854420 h 2854420"/>
              <a:gd name="connsiteX4" fmla="*/ 4816 w 2594784"/>
              <a:gd name="connsiteY4" fmla="*/ 2397220 h 2854420"/>
              <a:gd name="connsiteX5" fmla="*/ 0 w 2594784"/>
              <a:gd name="connsiteY5" fmla="*/ 769976 h 2854420"/>
              <a:gd name="connsiteX0" fmla="*/ 0 w 2594784"/>
              <a:gd name="connsiteY0" fmla="*/ 769976 h 2854420"/>
              <a:gd name="connsiteX1" fmla="*/ 2181669 w 2594784"/>
              <a:gd name="connsiteY1" fmla="*/ 284787 h 2854420"/>
              <a:gd name="connsiteX2" fmla="*/ 2535768 w 2594784"/>
              <a:gd name="connsiteY2" fmla="*/ 428272 h 2854420"/>
              <a:gd name="connsiteX3" fmla="*/ 2535768 w 2594784"/>
              <a:gd name="connsiteY3" fmla="*/ 2854420 h 2854420"/>
              <a:gd name="connsiteX4" fmla="*/ 1909816 w 2594784"/>
              <a:gd name="connsiteY4" fmla="*/ 2854420 h 2854420"/>
              <a:gd name="connsiteX5" fmla="*/ 0 w 2594784"/>
              <a:gd name="connsiteY5" fmla="*/ 769976 h 2854420"/>
              <a:gd name="connsiteX0" fmla="*/ 72989 w 686573"/>
              <a:gd name="connsiteY0" fmla="*/ 617576 h 2854420"/>
              <a:gd name="connsiteX1" fmla="*/ 273458 w 686573"/>
              <a:gd name="connsiteY1" fmla="*/ 284787 h 2854420"/>
              <a:gd name="connsiteX2" fmla="*/ 627557 w 686573"/>
              <a:gd name="connsiteY2" fmla="*/ 428272 h 2854420"/>
              <a:gd name="connsiteX3" fmla="*/ 627557 w 686573"/>
              <a:gd name="connsiteY3" fmla="*/ 2854420 h 2854420"/>
              <a:gd name="connsiteX4" fmla="*/ 1605 w 686573"/>
              <a:gd name="connsiteY4" fmla="*/ 2854420 h 2854420"/>
              <a:gd name="connsiteX5" fmla="*/ 72989 w 686573"/>
              <a:gd name="connsiteY5" fmla="*/ 617576 h 2854420"/>
              <a:gd name="connsiteX0" fmla="*/ 0 w 689784"/>
              <a:gd name="connsiteY0" fmla="*/ 388976 h 2854420"/>
              <a:gd name="connsiteX1" fmla="*/ 276669 w 689784"/>
              <a:gd name="connsiteY1" fmla="*/ 284787 h 2854420"/>
              <a:gd name="connsiteX2" fmla="*/ 630768 w 689784"/>
              <a:gd name="connsiteY2" fmla="*/ 428272 h 2854420"/>
              <a:gd name="connsiteX3" fmla="*/ 630768 w 689784"/>
              <a:gd name="connsiteY3" fmla="*/ 2854420 h 2854420"/>
              <a:gd name="connsiteX4" fmla="*/ 4816 w 689784"/>
              <a:gd name="connsiteY4" fmla="*/ 2854420 h 2854420"/>
              <a:gd name="connsiteX5" fmla="*/ 0 w 689784"/>
              <a:gd name="connsiteY5" fmla="*/ 388976 h 2854420"/>
              <a:gd name="connsiteX0" fmla="*/ 0 w 757517"/>
              <a:gd name="connsiteY0" fmla="*/ 321243 h 2854420"/>
              <a:gd name="connsiteX1" fmla="*/ 344402 w 757517"/>
              <a:gd name="connsiteY1" fmla="*/ 284787 h 2854420"/>
              <a:gd name="connsiteX2" fmla="*/ 698501 w 757517"/>
              <a:gd name="connsiteY2" fmla="*/ 428272 h 2854420"/>
              <a:gd name="connsiteX3" fmla="*/ 698501 w 757517"/>
              <a:gd name="connsiteY3" fmla="*/ 2854420 h 2854420"/>
              <a:gd name="connsiteX4" fmla="*/ 72549 w 757517"/>
              <a:gd name="connsiteY4" fmla="*/ 2854420 h 2854420"/>
              <a:gd name="connsiteX5" fmla="*/ 0 w 757517"/>
              <a:gd name="connsiteY5" fmla="*/ 321243 h 2854420"/>
              <a:gd name="connsiteX0" fmla="*/ 0 w 827832"/>
              <a:gd name="connsiteY0" fmla="*/ 335354 h 2868531"/>
              <a:gd name="connsiteX1" fmla="*/ 517969 w 827832"/>
              <a:gd name="connsiteY1" fmla="*/ 214231 h 2868531"/>
              <a:gd name="connsiteX2" fmla="*/ 698501 w 827832"/>
              <a:gd name="connsiteY2" fmla="*/ 442383 h 2868531"/>
              <a:gd name="connsiteX3" fmla="*/ 698501 w 827832"/>
              <a:gd name="connsiteY3" fmla="*/ 2868531 h 2868531"/>
              <a:gd name="connsiteX4" fmla="*/ 72549 w 827832"/>
              <a:gd name="connsiteY4" fmla="*/ 2868531 h 2868531"/>
              <a:gd name="connsiteX5" fmla="*/ 0 w 827832"/>
              <a:gd name="connsiteY5" fmla="*/ 335354 h 2868531"/>
              <a:gd name="connsiteX0" fmla="*/ 0 w 827832"/>
              <a:gd name="connsiteY0" fmla="*/ 339588 h 2872765"/>
              <a:gd name="connsiteX1" fmla="*/ 517969 w 827832"/>
              <a:gd name="connsiteY1" fmla="*/ 218465 h 2872765"/>
              <a:gd name="connsiteX2" fmla="*/ 698501 w 827832"/>
              <a:gd name="connsiteY2" fmla="*/ 446617 h 2872765"/>
              <a:gd name="connsiteX3" fmla="*/ 698501 w 827832"/>
              <a:gd name="connsiteY3" fmla="*/ 2872765 h 2872765"/>
              <a:gd name="connsiteX4" fmla="*/ 72549 w 827832"/>
              <a:gd name="connsiteY4" fmla="*/ 2872765 h 2872765"/>
              <a:gd name="connsiteX5" fmla="*/ 0 w 827832"/>
              <a:gd name="connsiteY5" fmla="*/ 339588 h 2872765"/>
              <a:gd name="connsiteX0" fmla="*/ 0 w 827832"/>
              <a:gd name="connsiteY0" fmla="*/ 193089 h 2726266"/>
              <a:gd name="connsiteX1" fmla="*/ 517969 w 827832"/>
              <a:gd name="connsiteY1" fmla="*/ 71966 h 2726266"/>
              <a:gd name="connsiteX2" fmla="*/ 698501 w 827832"/>
              <a:gd name="connsiteY2" fmla="*/ 300118 h 2726266"/>
              <a:gd name="connsiteX3" fmla="*/ 698501 w 827832"/>
              <a:gd name="connsiteY3" fmla="*/ 2726266 h 2726266"/>
              <a:gd name="connsiteX4" fmla="*/ 72549 w 827832"/>
              <a:gd name="connsiteY4" fmla="*/ 2726266 h 2726266"/>
              <a:gd name="connsiteX5" fmla="*/ 0 w 827832"/>
              <a:gd name="connsiteY5" fmla="*/ 193089 h 2726266"/>
              <a:gd name="connsiteX0" fmla="*/ 0 w 728590"/>
              <a:gd name="connsiteY0" fmla="*/ 129589 h 2662766"/>
              <a:gd name="connsiteX1" fmla="*/ 517969 w 728590"/>
              <a:gd name="connsiteY1" fmla="*/ 8466 h 2662766"/>
              <a:gd name="connsiteX2" fmla="*/ 698501 w 728590"/>
              <a:gd name="connsiteY2" fmla="*/ 236618 h 2662766"/>
              <a:gd name="connsiteX3" fmla="*/ 698501 w 728590"/>
              <a:gd name="connsiteY3" fmla="*/ 2662766 h 2662766"/>
              <a:gd name="connsiteX4" fmla="*/ 72549 w 728590"/>
              <a:gd name="connsiteY4" fmla="*/ 2662766 h 2662766"/>
              <a:gd name="connsiteX5" fmla="*/ 0 w 728590"/>
              <a:gd name="connsiteY5" fmla="*/ 129589 h 2662766"/>
              <a:gd name="connsiteX0" fmla="*/ 0 w 728590"/>
              <a:gd name="connsiteY0" fmla="*/ 150756 h 2683933"/>
              <a:gd name="connsiteX1" fmla="*/ 517969 w 728590"/>
              <a:gd name="connsiteY1" fmla="*/ 29633 h 2683933"/>
              <a:gd name="connsiteX2" fmla="*/ 698501 w 728590"/>
              <a:gd name="connsiteY2" fmla="*/ 257785 h 2683933"/>
              <a:gd name="connsiteX3" fmla="*/ 698501 w 728590"/>
              <a:gd name="connsiteY3" fmla="*/ 2683933 h 2683933"/>
              <a:gd name="connsiteX4" fmla="*/ 72549 w 728590"/>
              <a:gd name="connsiteY4" fmla="*/ 2683933 h 2683933"/>
              <a:gd name="connsiteX5" fmla="*/ 0 w 728590"/>
              <a:gd name="connsiteY5" fmla="*/ 150756 h 2683933"/>
              <a:gd name="connsiteX0" fmla="*/ 0 w 728590"/>
              <a:gd name="connsiteY0" fmla="*/ 154989 h 2688166"/>
              <a:gd name="connsiteX1" fmla="*/ 517969 w 728590"/>
              <a:gd name="connsiteY1" fmla="*/ 33866 h 2688166"/>
              <a:gd name="connsiteX2" fmla="*/ 698501 w 728590"/>
              <a:gd name="connsiteY2" fmla="*/ 262018 h 2688166"/>
              <a:gd name="connsiteX3" fmla="*/ 698501 w 728590"/>
              <a:gd name="connsiteY3" fmla="*/ 2688166 h 2688166"/>
              <a:gd name="connsiteX4" fmla="*/ 72549 w 728590"/>
              <a:gd name="connsiteY4" fmla="*/ 2688166 h 2688166"/>
              <a:gd name="connsiteX5" fmla="*/ 0 w 728590"/>
              <a:gd name="connsiteY5" fmla="*/ 154989 h 2688166"/>
              <a:gd name="connsiteX0" fmla="*/ 0 w 728590"/>
              <a:gd name="connsiteY0" fmla="*/ 154989 h 2688166"/>
              <a:gd name="connsiteX1" fmla="*/ 517969 w 728590"/>
              <a:gd name="connsiteY1" fmla="*/ 33866 h 2688166"/>
              <a:gd name="connsiteX2" fmla="*/ 698501 w 728590"/>
              <a:gd name="connsiteY2" fmla="*/ 262018 h 2688166"/>
              <a:gd name="connsiteX3" fmla="*/ 698501 w 728590"/>
              <a:gd name="connsiteY3" fmla="*/ 2688166 h 2688166"/>
              <a:gd name="connsiteX4" fmla="*/ 72549 w 728590"/>
              <a:gd name="connsiteY4" fmla="*/ 2688166 h 2688166"/>
              <a:gd name="connsiteX5" fmla="*/ 0 w 728590"/>
              <a:gd name="connsiteY5" fmla="*/ 154989 h 2688166"/>
              <a:gd name="connsiteX0" fmla="*/ 0 w 711657"/>
              <a:gd name="connsiteY0" fmla="*/ 154989 h 2688166"/>
              <a:gd name="connsiteX1" fmla="*/ 517969 w 711657"/>
              <a:gd name="connsiteY1" fmla="*/ 33866 h 2688166"/>
              <a:gd name="connsiteX2" fmla="*/ 698501 w 711657"/>
              <a:gd name="connsiteY2" fmla="*/ 262018 h 2688166"/>
              <a:gd name="connsiteX3" fmla="*/ 698501 w 711657"/>
              <a:gd name="connsiteY3" fmla="*/ 2688166 h 2688166"/>
              <a:gd name="connsiteX4" fmla="*/ 72549 w 711657"/>
              <a:gd name="connsiteY4" fmla="*/ 2688166 h 2688166"/>
              <a:gd name="connsiteX5" fmla="*/ 0 w 711657"/>
              <a:gd name="connsiteY5" fmla="*/ 154989 h 2688166"/>
              <a:gd name="connsiteX0" fmla="*/ 0 w 711657"/>
              <a:gd name="connsiteY0" fmla="*/ 154989 h 2688166"/>
              <a:gd name="connsiteX1" fmla="*/ 517969 w 711657"/>
              <a:gd name="connsiteY1" fmla="*/ 33866 h 2688166"/>
              <a:gd name="connsiteX2" fmla="*/ 698501 w 711657"/>
              <a:gd name="connsiteY2" fmla="*/ 262018 h 2688166"/>
              <a:gd name="connsiteX3" fmla="*/ 698501 w 711657"/>
              <a:gd name="connsiteY3" fmla="*/ 1993899 h 2688166"/>
              <a:gd name="connsiteX4" fmla="*/ 72549 w 711657"/>
              <a:gd name="connsiteY4" fmla="*/ 2688166 h 2688166"/>
              <a:gd name="connsiteX5" fmla="*/ 0 w 711657"/>
              <a:gd name="connsiteY5" fmla="*/ 154989 h 2688166"/>
              <a:gd name="connsiteX0" fmla="*/ 0 w 711657"/>
              <a:gd name="connsiteY0" fmla="*/ 154989 h 1993899"/>
              <a:gd name="connsiteX1" fmla="*/ 517969 w 711657"/>
              <a:gd name="connsiteY1" fmla="*/ 33866 h 1993899"/>
              <a:gd name="connsiteX2" fmla="*/ 698501 w 711657"/>
              <a:gd name="connsiteY2" fmla="*/ 262018 h 1993899"/>
              <a:gd name="connsiteX3" fmla="*/ 698501 w 711657"/>
              <a:gd name="connsiteY3" fmla="*/ 1993899 h 1993899"/>
              <a:gd name="connsiteX4" fmla="*/ 326549 w 711657"/>
              <a:gd name="connsiteY4" fmla="*/ 1799166 h 1993899"/>
              <a:gd name="connsiteX5" fmla="*/ 0 w 711657"/>
              <a:gd name="connsiteY5" fmla="*/ 154989 h 1993899"/>
              <a:gd name="connsiteX0" fmla="*/ 0 w 711657"/>
              <a:gd name="connsiteY0" fmla="*/ 154989 h 1993899"/>
              <a:gd name="connsiteX1" fmla="*/ 517969 w 711657"/>
              <a:gd name="connsiteY1" fmla="*/ 33866 h 1993899"/>
              <a:gd name="connsiteX2" fmla="*/ 698501 w 711657"/>
              <a:gd name="connsiteY2" fmla="*/ 262018 h 1993899"/>
              <a:gd name="connsiteX3" fmla="*/ 698501 w 711657"/>
              <a:gd name="connsiteY3" fmla="*/ 1993899 h 1993899"/>
              <a:gd name="connsiteX4" fmla="*/ 106415 w 711657"/>
              <a:gd name="connsiteY4" fmla="*/ 1976966 h 1993899"/>
              <a:gd name="connsiteX5" fmla="*/ 0 w 711657"/>
              <a:gd name="connsiteY5" fmla="*/ 154989 h 1993899"/>
              <a:gd name="connsiteX0" fmla="*/ 30656 w 606847"/>
              <a:gd name="connsiteY0" fmla="*/ 1380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76966 h 1993899"/>
              <a:gd name="connsiteX5" fmla="*/ 30656 w 606847"/>
              <a:gd name="connsiteY5" fmla="*/ 138055 h 1993899"/>
              <a:gd name="connsiteX0" fmla="*/ 0 w 703191"/>
              <a:gd name="connsiteY0" fmla="*/ 163455 h 1993899"/>
              <a:gd name="connsiteX1" fmla="*/ 509503 w 703191"/>
              <a:gd name="connsiteY1" fmla="*/ 33866 h 1993899"/>
              <a:gd name="connsiteX2" fmla="*/ 690035 w 703191"/>
              <a:gd name="connsiteY2" fmla="*/ 262018 h 1993899"/>
              <a:gd name="connsiteX3" fmla="*/ 690035 w 703191"/>
              <a:gd name="connsiteY3" fmla="*/ 1993899 h 1993899"/>
              <a:gd name="connsiteX4" fmla="*/ 97949 w 703191"/>
              <a:gd name="connsiteY4" fmla="*/ 1976966 h 1993899"/>
              <a:gd name="connsiteX5" fmla="*/ 0 w 703191"/>
              <a:gd name="connsiteY5" fmla="*/ 163455 h 1993899"/>
              <a:gd name="connsiteX0" fmla="*/ 13723 w 606847"/>
              <a:gd name="connsiteY0" fmla="*/ 1634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76966 h 1993899"/>
              <a:gd name="connsiteX5" fmla="*/ 13723 w 606847"/>
              <a:gd name="connsiteY5" fmla="*/ 163455 h 1993899"/>
              <a:gd name="connsiteX0" fmla="*/ 13723 w 606847"/>
              <a:gd name="connsiteY0" fmla="*/ 1380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76966 h 1993899"/>
              <a:gd name="connsiteX5" fmla="*/ 13723 w 606847"/>
              <a:gd name="connsiteY5" fmla="*/ 138055 h 1993899"/>
              <a:gd name="connsiteX0" fmla="*/ 13723 w 606847"/>
              <a:gd name="connsiteY0" fmla="*/ 1380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38055 h 1993899"/>
              <a:gd name="connsiteX0" fmla="*/ 13723 w 606847"/>
              <a:gd name="connsiteY0" fmla="*/ 17192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71921 h 1993899"/>
              <a:gd name="connsiteX0" fmla="*/ 13723 w 606847"/>
              <a:gd name="connsiteY0" fmla="*/ 17192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71921 h 1993899"/>
              <a:gd name="connsiteX0" fmla="*/ 13723 w 606847"/>
              <a:gd name="connsiteY0" fmla="*/ 15287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52871 h 1993899"/>
              <a:gd name="connsiteX0" fmla="*/ 13723 w 606847"/>
              <a:gd name="connsiteY0" fmla="*/ 15287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0724 h 1993899"/>
              <a:gd name="connsiteX5" fmla="*/ 13723 w 606847"/>
              <a:gd name="connsiteY5" fmla="*/ 152871 h 1993899"/>
              <a:gd name="connsiteX0" fmla="*/ 13723 w 606847"/>
              <a:gd name="connsiteY0" fmla="*/ 15287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0724 h 1993899"/>
              <a:gd name="connsiteX5" fmla="*/ 13723 w 606847"/>
              <a:gd name="connsiteY5" fmla="*/ 152871 h 1993899"/>
              <a:gd name="connsiteX0" fmla="*/ 0 w 634399"/>
              <a:gd name="connsiteY0" fmla="*/ 162396 h 1993899"/>
              <a:gd name="connsiteX1" fmla="*/ 440711 w 634399"/>
              <a:gd name="connsiteY1" fmla="*/ 33866 h 1993899"/>
              <a:gd name="connsiteX2" fmla="*/ 621243 w 634399"/>
              <a:gd name="connsiteY2" fmla="*/ 262018 h 1993899"/>
              <a:gd name="connsiteX3" fmla="*/ 621243 w 634399"/>
              <a:gd name="connsiteY3" fmla="*/ 1993899 h 1993899"/>
              <a:gd name="connsiteX4" fmla="*/ 29157 w 634399"/>
              <a:gd name="connsiteY4" fmla="*/ 1990724 h 1993899"/>
              <a:gd name="connsiteX5" fmla="*/ 0 w 634399"/>
              <a:gd name="connsiteY5" fmla="*/ 162396 h 1993899"/>
              <a:gd name="connsiteX0" fmla="*/ 0 w 634399"/>
              <a:gd name="connsiteY0" fmla="*/ 143346 h 1993899"/>
              <a:gd name="connsiteX1" fmla="*/ 440711 w 634399"/>
              <a:gd name="connsiteY1" fmla="*/ 33866 h 1993899"/>
              <a:gd name="connsiteX2" fmla="*/ 621243 w 634399"/>
              <a:gd name="connsiteY2" fmla="*/ 262018 h 1993899"/>
              <a:gd name="connsiteX3" fmla="*/ 621243 w 634399"/>
              <a:gd name="connsiteY3" fmla="*/ 1993899 h 1993899"/>
              <a:gd name="connsiteX4" fmla="*/ 29157 w 634399"/>
              <a:gd name="connsiteY4" fmla="*/ 1990724 h 1993899"/>
              <a:gd name="connsiteX5" fmla="*/ 0 w 634399"/>
              <a:gd name="connsiteY5" fmla="*/ 143346 h 1993899"/>
              <a:gd name="connsiteX0" fmla="*/ 0 w 634399"/>
              <a:gd name="connsiteY0" fmla="*/ 117946 h 1993899"/>
              <a:gd name="connsiteX1" fmla="*/ 440711 w 634399"/>
              <a:gd name="connsiteY1" fmla="*/ 33866 h 1993899"/>
              <a:gd name="connsiteX2" fmla="*/ 621243 w 634399"/>
              <a:gd name="connsiteY2" fmla="*/ 262018 h 1993899"/>
              <a:gd name="connsiteX3" fmla="*/ 621243 w 634399"/>
              <a:gd name="connsiteY3" fmla="*/ 1993899 h 1993899"/>
              <a:gd name="connsiteX4" fmla="*/ 29157 w 634399"/>
              <a:gd name="connsiteY4" fmla="*/ 1990724 h 1993899"/>
              <a:gd name="connsiteX5" fmla="*/ 0 w 634399"/>
              <a:gd name="connsiteY5" fmla="*/ 117946 h 1993899"/>
              <a:gd name="connsiteX0" fmla="*/ 0 w 634399"/>
              <a:gd name="connsiteY0" fmla="*/ 117946 h 2235199"/>
              <a:gd name="connsiteX1" fmla="*/ 440711 w 634399"/>
              <a:gd name="connsiteY1" fmla="*/ 33866 h 2235199"/>
              <a:gd name="connsiteX2" fmla="*/ 621243 w 634399"/>
              <a:gd name="connsiteY2" fmla="*/ 262018 h 2235199"/>
              <a:gd name="connsiteX3" fmla="*/ 621244 w 634399"/>
              <a:gd name="connsiteY3" fmla="*/ 2235199 h 2235199"/>
              <a:gd name="connsiteX4" fmla="*/ 29157 w 634399"/>
              <a:gd name="connsiteY4" fmla="*/ 1990724 h 2235199"/>
              <a:gd name="connsiteX5" fmla="*/ 0 w 634399"/>
              <a:gd name="connsiteY5" fmla="*/ 117946 h 2235199"/>
              <a:gd name="connsiteX0" fmla="*/ 1969451 w 2603850"/>
              <a:gd name="connsiteY0" fmla="*/ 117946 h 2235199"/>
              <a:gd name="connsiteX1" fmla="*/ 2410162 w 2603850"/>
              <a:gd name="connsiteY1" fmla="*/ 33866 h 2235199"/>
              <a:gd name="connsiteX2" fmla="*/ 2590694 w 2603850"/>
              <a:gd name="connsiteY2" fmla="*/ 262018 h 2235199"/>
              <a:gd name="connsiteX3" fmla="*/ 2590695 w 2603850"/>
              <a:gd name="connsiteY3" fmla="*/ 2235199 h 2235199"/>
              <a:gd name="connsiteX4" fmla="*/ 1605 w 2603850"/>
              <a:gd name="connsiteY4" fmla="*/ 2232024 h 2235199"/>
              <a:gd name="connsiteX5" fmla="*/ 1969451 w 2603850"/>
              <a:gd name="connsiteY5" fmla="*/ 117946 h 2235199"/>
              <a:gd name="connsiteX0" fmla="*/ 36046 w 2603850"/>
              <a:gd name="connsiteY0" fmla="*/ 587845 h 2235199"/>
              <a:gd name="connsiteX1" fmla="*/ 2410162 w 2603850"/>
              <a:gd name="connsiteY1" fmla="*/ 33866 h 2235199"/>
              <a:gd name="connsiteX2" fmla="*/ 2590694 w 2603850"/>
              <a:gd name="connsiteY2" fmla="*/ 262018 h 2235199"/>
              <a:gd name="connsiteX3" fmla="*/ 2590695 w 2603850"/>
              <a:gd name="connsiteY3" fmla="*/ 2235199 h 2235199"/>
              <a:gd name="connsiteX4" fmla="*/ 1605 w 2603850"/>
              <a:gd name="connsiteY4" fmla="*/ 2232024 h 2235199"/>
              <a:gd name="connsiteX5" fmla="*/ 36046 w 2603850"/>
              <a:gd name="connsiteY5" fmla="*/ 587845 h 2235199"/>
              <a:gd name="connsiteX0" fmla="*/ 36046 w 2603850"/>
              <a:gd name="connsiteY0" fmla="*/ 587845 h 2251074"/>
              <a:gd name="connsiteX1" fmla="*/ 2410162 w 2603850"/>
              <a:gd name="connsiteY1" fmla="*/ 33866 h 2251074"/>
              <a:gd name="connsiteX2" fmla="*/ 2590694 w 2603850"/>
              <a:gd name="connsiteY2" fmla="*/ 262018 h 2251074"/>
              <a:gd name="connsiteX3" fmla="*/ 2590695 w 2603850"/>
              <a:gd name="connsiteY3" fmla="*/ 2235199 h 2251074"/>
              <a:gd name="connsiteX4" fmla="*/ 1605 w 2603850"/>
              <a:gd name="connsiteY4" fmla="*/ 2251074 h 2251074"/>
              <a:gd name="connsiteX5" fmla="*/ 36046 w 2603850"/>
              <a:gd name="connsiteY5" fmla="*/ 587845 h 2251074"/>
              <a:gd name="connsiteX0" fmla="*/ 36046 w 2603850"/>
              <a:gd name="connsiteY0" fmla="*/ 587845 h 2273299"/>
              <a:gd name="connsiteX1" fmla="*/ 2410162 w 2603850"/>
              <a:gd name="connsiteY1" fmla="*/ 33866 h 2273299"/>
              <a:gd name="connsiteX2" fmla="*/ 2590694 w 2603850"/>
              <a:gd name="connsiteY2" fmla="*/ 262018 h 2273299"/>
              <a:gd name="connsiteX3" fmla="*/ 2590696 w 2603850"/>
              <a:gd name="connsiteY3" fmla="*/ 2273299 h 2273299"/>
              <a:gd name="connsiteX4" fmla="*/ 1605 w 2603850"/>
              <a:gd name="connsiteY4" fmla="*/ 2251074 h 2273299"/>
              <a:gd name="connsiteX5" fmla="*/ 36046 w 2603850"/>
              <a:gd name="connsiteY5" fmla="*/ 587845 h 2273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03850" h="2273299">
                <a:moveTo>
                  <a:pt x="36046" y="587845"/>
                </a:moveTo>
                <a:lnTo>
                  <a:pt x="2410162" y="33866"/>
                </a:lnTo>
                <a:cubicBezTo>
                  <a:pt x="2576092" y="0"/>
                  <a:pt x="2590238" y="52468"/>
                  <a:pt x="2590694" y="262018"/>
                </a:cubicBezTo>
                <a:cubicBezTo>
                  <a:pt x="2603850" y="704401"/>
                  <a:pt x="2590696" y="1599483"/>
                  <a:pt x="2590696" y="2273299"/>
                </a:cubicBezTo>
                <a:lnTo>
                  <a:pt x="1605" y="2251074"/>
                </a:lnTo>
                <a:cubicBezTo>
                  <a:pt x="0" y="1708659"/>
                  <a:pt x="37651" y="1130260"/>
                  <a:pt x="36046" y="587845"/>
                </a:cubicBezTo>
                <a:close/>
              </a:path>
            </a:pathLst>
          </a:custGeom>
          <a:solidFill>
            <a:srgbClr val="5797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67" tIns="34283" rIns="68567" bIns="34283" anchor="ctr"/>
          <a:lstStyle/>
          <a:p>
            <a:pPr algn="ctr" eaLnBrk="0" hangingPunct="0">
              <a:defRPr/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6" y="3002569"/>
            <a:ext cx="4006965" cy="1960035"/>
          </a:xfrm>
        </p:spPr>
        <p:txBody>
          <a:bodyPr anchor="t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6" y="5367739"/>
            <a:ext cx="3492615" cy="25008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564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Montefiore_croppe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1889522" cy="7473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Monte PPT Shap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>
          <a:xfrm>
            <a:off x="-15478" y="6237819"/>
            <a:ext cx="1901429" cy="2912533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67" tIns="34283" rIns="68567" bIns="34283" anchor="ctr"/>
          <a:lstStyle/>
          <a:p>
            <a:pPr algn="ctr" eaLnBrk="0" hangingPunct="0">
              <a:defRPr/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icture 13" descr="monte logo 2.wm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9" y="1005419"/>
            <a:ext cx="1999060" cy="59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6" y="3002569"/>
            <a:ext cx="4006965" cy="1960035"/>
          </a:xfrm>
        </p:spPr>
        <p:txBody>
          <a:bodyPr anchor="t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6" y="5367739"/>
            <a:ext cx="3492615" cy="25008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accent1"/>
                </a:solidFill>
                <a:latin typeface="Arial MT Md It"/>
                <a:cs typeface="Arial MT Md It"/>
              </a:defRPr>
            </a:lvl1pPr>
            <a:lvl2pPr marL="342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28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8756996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1"/>
            <a:ext cx="1980010" cy="6993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Monte PPT Shap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>
          <a:xfrm>
            <a:off x="-15478" y="6237819"/>
            <a:ext cx="1901429" cy="2912533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67" tIns="34283" rIns="68567" bIns="34283" anchor="ctr"/>
          <a:lstStyle/>
          <a:p>
            <a:pPr algn="ctr" eaLnBrk="0" hangingPunct="0">
              <a:defRPr/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icture 13" descr="monte logo 2.wm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9" y="1005419"/>
            <a:ext cx="1999060" cy="59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6" y="3002569"/>
            <a:ext cx="4006965" cy="1960035"/>
          </a:xfrm>
        </p:spPr>
        <p:txBody>
          <a:bodyPr anchor="t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6" y="5367739"/>
            <a:ext cx="3492615" cy="25008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accent1"/>
                </a:solidFill>
                <a:latin typeface="Arial MT Md It"/>
                <a:cs typeface="Arial MT Md It"/>
              </a:defRPr>
            </a:lvl1pPr>
            <a:lvl2pPr marL="342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59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4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5" y="2046817"/>
            <a:ext cx="3031331" cy="85301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4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5" y="2899833"/>
            <a:ext cx="3031331" cy="526838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A764B9B8-C31C-4A89-BD78-C196219B314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62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8040317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49" y="2"/>
            <a:ext cx="1990725" cy="6963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Monte PPT Shap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>
          <a:xfrm>
            <a:off x="-15478" y="6237819"/>
            <a:ext cx="1901429" cy="2912533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67" tIns="34283" rIns="68567" bIns="34283" anchor="ctr"/>
          <a:lstStyle/>
          <a:p>
            <a:pPr algn="ctr" eaLnBrk="0" hangingPunct="0">
              <a:defRPr/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icture 13" descr="monte logo 2.wm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9" y="1005419"/>
            <a:ext cx="1999060" cy="59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6" y="3002569"/>
            <a:ext cx="4006965" cy="1960035"/>
          </a:xfrm>
        </p:spPr>
        <p:txBody>
          <a:bodyPr anchor="t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6" y="5367739"/>
            <a:ext cx="3492615" cy="25008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accent1"/>
                </a:solidFill>
                <a:latin typeface="Arial MT Md It"/>
                <a:cs typeface="Arial MT Md It"/>
              </a:defRPr>
            </a:lvl1pPr>
            <a:lvl2pPr marL="342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2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Einstein_ResearchLab_18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49" y="1"/>
            <a:ext cx="1933575" cy="689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Monte PPT Shap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>
          <a:xfrm>
            <a:off x="-15478" y="6237819"/>
            <a:ext cx="1901429" cy="2912533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67" tIns="34283" rIns="68567" bIns="34283" anchor="ctr"/>
          <a:lstStyle/>
          <a:p>
            <a:pPr algn="ctr" eaLnBrk="0" hangingPunct="0">
              <a:defRPr/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icture 13" descr="monte logo 2.wm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9" y="1005419"/>
            <a:ext cx="1999060" cy="59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6" y="3002569"/>
            <a:ext cx="4006965" cy="1960035"/>
          </a:xfrm>
        </p:spPr>
        <p:txBody>
          <a:bodyPr anchor="t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6" y="5367739"/>
            <a:ext cx="3492615" cy="25008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accent1"/>
                </a:solidFill>
                <a:latin typeface="Arial MT Md It"/>
                <a:cs typeface="Arial MT Md It"/>
              </a:defRPr>
            </a:lvl1pPr>
            <a:lvl2pPr marL="342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26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IMG_003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1"/>
            <a:ext cx="1924050" cy="7044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Monte PPT Shap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>
          <a:xfrm>
            <a:off x="-15478" y="6237819"/>
            <a:ext cx="1901429" cy="2912533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35770" h="2184399">
                <a:moveTo>
                  <a:pt x="0" y="557155"/>
                </a:moveTo>
                <a:lnTo>
                  <a:pt x="2181669" y="71966"/>
                </a:lnTo>
                <a:cubicBezTo>
                  <a:pt x="2491532" y="0"/>
                  <a:pt x="2535766" y="56734"/>
                  <a:pt x="2535768" y="215451"/>
                </a:cubicBezTo>
                <a:cubicBezTo>
                  <a:pt x="2535770" y="374168"/>
                  <a:pt x="2535768" y="1510583"/>
                  <a:pt x="2535768" y="2184399"/>
                </a:cubicBezTo>
                <a:lnTo>
                  <a:pt x="4816" y="2184399"/>
                </a:lnTo>
                <a:cubicBezTo>
                  <a:pt x="3211" y="1641984"/>
                  <a:pt x="1605" y="1099570"/>
                  <a:pt x="0" y="55715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67" tIns="34283" rIns="68567" bIns="34283" anchor="ctr"/>
          <a:lstStyle/>
          <a:p>
            <a:pPr algn="ctr" eaLnBrk="0" hangingPunct="0">
              <a:defRPr/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icture 13" descr="monte logo 2.wm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9" y="1005419"/>
            <a:ext cx="1999060" cy="59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2336686" y="3002569"/>
            <a:ext cx="4006965" cy="1960035"/>
          </a:xfrm>
        </p:spPr>
        <p:txBody>
          <a:bodyPr anchor="t">
            <a:normAutofit/>
          </a:bodyPr>
          <a:lstStyle>
            <a:lvl1pPr algn="l">
              <a:defRPr sz="3000" b="0" i="0">
                <a:solidFill>
                  <a:schemeClr val="tx2"/>
                </a:solidFill>
                <a:latin typeface="Arial MT Md It"/>
                <a:cs typeface="Arial MT Md I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336686" y="5367739"/>
            <a:ext cx="3492615" cy="25008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500" b="1" i="0">
                <a:solidFill>
                  <a:schemeClr val="accent1"/>
                </a:solidFill>
                <a:latin typeface="Arial MT Md It"/>
                <a:cs typeface="Arial MT Md It"/>
              </a:defRPr>
            </a:lvl1pPr>
            <a:lvl2pPr marL="342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79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 bwMode="auto">
          <a:xfrm>
            <a:off x="-10715" y="2567519"/>
            <a:ext cx="446485" cy="3094567"/>
          </a:xfrm>
          <a:custGeom>
            <a:avLst/>
            <a:gdLst>
              <a:gd name="connsiteX0" fmla="*/ 0 w 711200"/>
              <a:gd name="connsiteY0" fmla="*/ 118536 h 2057400"/>
              <a:gd name="connsiteX1" fmla="*/ 118536 w 711200"/>
              <a:gd name="connsiteY1" fmla="*/ 0 h 2057400"/>
              <a:gd name="connsiteX2" fmla="*/ 592664 w 711200"/>
              <a:gd name="connsiteY2" fmla="*/ 0 h 2057400"/>
              <a:gd name="connsiteX3" fmla="*/ 711200 w 711200"/>
              <a:gd name="connsiteY3" fmla="*/ 118536 h 2057400"/>
              <a:gd name="connsiteX4" fmla="*/ 711200 w 711200"/>
              <a:gd name="connsiteY4" fmla="*/ 1938864 h 2057400"/>
              <a:gd name="connsiteX5" fmla="*/ 592664 w 711200"/>
              <a:gd name="connsiteY5" fmla="*/ 2057400 h 2057400"/>
              <a:gd name="connsiteX6" fmla="*/ 118536 w 711200"/>
              <a:gd name="connsiteY6" fmla="*/ 2057400 h 2057400"/>
              <a:gd name="connsiteX7" fmla="*/ 0 w 711200"/>
              <a:gd name="connsiteY7" fmla="*/ 1938864 h 2057400"/>
              <a:gd name="connsiteX8" fmla="*/ 0 w 711200"/>
              <a:gd name="connsiteY8" fmla="*/ 118536 h 2057400"/>
              <a:gd name="connsiteX0" fmla="*/ 0 w 711200"/>
              <a:gd name="connsiteY0" fmla="*/ 228603 h 2167467"/>
              <a:gd name="connsiteX1" fmla="*/ 118536 w 711200"/>
              <a:gd name="connsiteY1" fmla="*/ 0 h 2167467"/>
              <a:gd name="connsiteX2" fmla="*/ 592664 w 711200"/>
              <a:gd name="connsiteY2" fmla="*/ 110067 h 2167467"/>
              <a:gd name="connsiteX3" fmla="*/ 711200 w 711200"/>
              <a:gd name="connsiteY3" fmla="*/ 228603 h 2167467"/>
              <a:gd name="connsiteX4" fmla="*/ 711200 w 711200"/>
              <a:gd name="connsiteY4" fmla="*/ 2048931 h 2167467"/>
              <a:gd name="connsiteX5" fmla="*/ 592664 w 711200"/>
              <a:gd name="connsiteY5" fmla="*/ 2167467 h 2167467"/>
              <a:gd name="connsiteX6" fmla="*/ 118536 w 711200"/>
              <a:gd name="connsiteY6" fmla="*/ 2167467 h 2167467"/>
              <a:gd name="connsiteX7" fmla="*/ 0 w 711200"/>
              <a:gd name="connsiteY7" fmla="*/ 2048931 h 2167467"/>
              <a:gd name="connsiteX8" fmla="*/ 0 w 711200"/>
              <a:gd name="connsiteY8" fmla="*/ 228603 h 2167467"/>
              <a:gd name="connsiteX0" fmla="*/ 0 w 711200"/>
              <a:gd name="connsiteY0" fmla="*/ 228603 h 2167467"/>
              <a:gd name="connsiteX1" fmla="*/ 118536 w 711200"/>
              <a:gd name="connsiteY1" fmla="*/ 0 h 2167467"/>
              <a:gd name="connsiteX2" fmla="*/ 592664 w 711200"/>
              <a:gd name="connsiteY2" fmla="*/ 110067 h 2167467"/>
              <a:gd name="connsiteX3" fmla="*/ 711200 w 711200"/>
              <a:gd name="connsiteY3" fmla="*/ 228603 h 2167467"/>
              <a:gd name="connsiteX4" fmla="*/ 711200 w 711200"/>
              <a:gd name="connsiteY4" fmla="*/ 2048931 h 2167467"/>
              <a:gd name="connsiteX5" fmla="*/ 592664 w 711200"/>
              <a:gd name="connsiteY5" fmla="*/ 2167467 h 2167467"/>
              <a:gd name="connsiteX6" fmla="*/ 118536 w 711200"/>
              <a:gd name="connsiteY6" fmla="*/ 2167467 h 2167467"/>
              <a:gd name="connsiteX7" fmla="*/ 0 w 711200"/>
              <a:gd name="connsiteY7" fmla="*/ 2048931 h 2167467"/>
              <a:gd name="connsiteX8" fmla="*/ 0 w 711200"/>
              <a:gd name="connsiteY8" fmla="*/ 228603 h 2167467"/>
              <a:gd name="connsiteX0" fmla="*/ 0 w 711200"/>
              <a:gd name="connsiteY0" fmla="*/ 228603 h 2167467"/>
              <a:gd name="connsiteX1" fmla="*/ 118536 w 711200"/>
              <a:gd name="connsiteY1" fmla="*/ 0 h 2167467"/>
              <a:gd name="connsiteX2" fmla="*/ 592664 w 711200"/>
              <a:gd name="connsiteY2" fmla="*/ 110067 h 2167467"/>
              <a:gd name="connsiteX3" fmla="*/ 711200 w 711200"/>
              <a:gd name="connsiteY3" fmla="*/ 228603 h 2167467"/>
              <a:gd name="connsiteX4" fmla="*/ 711200 w 711200"/>
              <a:gd name="connsiteY4" fmla="*/ 2048931 h 2167467"/>
              <a:gd name="connsiteX5" fmla="*/ 592664 w 711200"/>
              <a:gd name="connsiteY5" fmla="*/ 2167467 h 2167467"/>
              <a:gd name="connsiteX6" fmla="*/ 118536 w 711200"/>
              <a:gd name="connsiteY6" fmla="*/ 2167467 h 2167467"/>
              <a:gd name="connsiteX7" fmla="*/ 0 w 711200"/>
              <a:gd name="connsiteY7" fmla="*/ 2048931 h 2167467"/>
              <a:gd name="connsiteX8" fmla="*/ 0 w 711200"/>
              <a:gd name="connsiteY8" fmla="*/ 228603 h 21674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67467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256367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0193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110067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321733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0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97366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0 w 711200"/>
              <a:gd name="connsiteY8" fmla="*/ 228603 h 2319867"/>
              <a:gd name="connsiteX0" fmla="*/ 123825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97366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123825 w 711200"/>
              <a:gd name="connsiteY8" fmla="*/ 228603 h 2319867"/>
              <a:gd name="connsiteX0" fmla="*/ 123825 w 711200"/>
              <a:gd name="connsiteY0" fmla="*/ 228603 h 2319867"/>
              <a:gd name="connsiteX1" fmla="*/ 118536 w 711200"/>
              <a:gd name="connsiteY1" fmla="*/ 0 h 2319867"/>
              <a:gd name="connsiteX2" fmla="*/ 592664 w 711200"/>
              <a:gd name="connsiteY2" fmla="*/ 97366 h 2319867"/>
              <a:gd name="connsiteX3" fmla="*/ 711200 w 711200"/>
              <a:gd name="connsiteY3" fmla="*/ 228603 h 2319867"/>
              <a:gd name="connsiteX4" fmla="*/ 711200 w 711200"/>
              <a:gd name="connsiteY4" fmla="*/ 2048931 h 2319867"/>
              <a:gd name="connsiteX5" fmla="*/ 592664 w 711200"/>
              <a:gd name="connsiteY5" fmla="*/ 2197100 h 2319867"/>
              <a:gd name="connsiteX6" fmla="*/ 118536 w 711200"/>
              <a:gd name="connsiteY6" fmla="*/ 2319867 h 2319867"/>
              <a:gd name="connsiteX7" fmla="*/ 0 w 711200"/>
              <a:gd name="connsiteY7" fmla="*/ 2048931 h 2319867"/>
              <a:gd name="connsiteX8" fmla="*/ 123825 w 711200"/>
              <a:gd name="connsiteY8" fmla="*/ 228603 h 2319867"/>
              <a:gd name="connsiteX0" fmla="*/ 70755 w 658130"/>
              <a:gd name="connsiteY0" fmla="*/ 228603 h 2319867"/>
              <a:gd name="connsiteX1" fmla="*/ 65466 w 658130"/>
              <a:gd name="connsiteY1" fmla="*/ 0 h 2319867"/>
              <a:gd name="connsiteX2" fmla="*/ 539594 w 658130"/>
              <a:gd name="connsiteY2" fmla="*/ 97366 h 2319867"/>
              <a:gd name="connsiteX3" fmla="*/ 658130 w 658130"/>
              <a:gd name="connsiteY3" fmla="*/ 228603 h 2319867"/>
              <a:gd name="connsiteX4" fmla="*/ 658130 w 658130"/>
              <a:gd name="connsiteY4" fmla="*/ 2048931 h 2319867"/>
              <a:gd name="connsiteX5" fmla="*/ 539594 w 658130"/>
              <a:gd name="connsiteY5" fmla="*/ 2197100 h 2319867"/>
              <a:gd name="connsiteX6" fmla="*/ 65466 w 658130"/>
              <a:gd name="connsiteY6" fmla="*/ 2319867 h 2319867"/>
              <a:gd name="connsiteX7" fmla="*/ 77105 w 658130"/>
              <a:gd name="connsiteY7" fmla="*/ 2048931 h 2319867"/>
              <a:gd name="connsiteX8" fmla="*/ 70755 w 658130"/>
              <a:gd name="connsiteY8" fmla="*/ 228603 h 2319867"/>
              <a:gd name="connsiteX0" fmla="*/ 7255 w 594630"/>
              <a:gd name="connsiteY0" fmla="*/ 228603 h 2319867"/>
              <a:gd name="connsiteX1" fmla="*/ 1966 w 594630"/>
              <a:gd name="connsiteY1" fmla="*/ 0 h 2319867"/>
              <a:gd name="connsiteX2" fmla="*/ 476094 w 594630"/>
              <a:gd name="connsiteY2" fmla="*/ 97366 h 2319867"/>
              <a:gd name="connsiteX3" fmla="*/ 594630 w 594630"/>
              <a:gd name="connsiteY3" fmla="*/ 228603 h 2319867"/>
              <a:gd name="connsiteX4" fmla="*/ 594630 w 594630"/>
              <a:gd name="connsiteY4" fmla="*/ 2048931 h 2319867"/>
              <a:gd name="connsiteX5" fmla="*/ 476094 w 594630"/>
              <a:gd name="connsiteY5" fmla="*/ 2197100 h 2319867"/>
              <a:gd name="connsiteX6" fmla="*/ 1966 w 594630"/>
              <a:gd name="connsiteY6" fmla="*/ 2319867 h 2319867"/>
              <a:gd name="connsiteX7" fmla="*/ 13605 w 594630"/>
              <a:gd name="connsiteY7" fmla="*/ 2048931 h 2319867"/>
              <a:gd name="connsiteX8" fmla="*/ 7255 w 594630"/>
              <a:gd name="connsiteY8" fmla="*/ 228603 h 2319867"/>
              <a:gd name="connsiteX0" fmla="*/ 7255 w 594630"/>
              <a:gd name="connsiteY0" fmla="*/ 228603 h 2319867"/>
              <a:gd name="connsiteX1" fmla="*/ 1966 w 594630"/>
              <a:gd name="connsiteY1" fmla="*/ 0 h 2319867"/>
              <a:gd name="connsiteX2" fmla="*/ 476094 w 594630"/>
              <a:gd name="connsiteY2" fmla="*/ 97366 h 2319867"/>
              <a:gd name="connsiteX3" fmla="*/ 594630 w 594630"/>
              <a:gd name="connsiteY3" fmla="*/ 228603 h 2319867"/>
              <a:gd name="connsiteX4" fmla="*/ 594630 w 594630"/>
              <a:gd name="connsiteY4" fmla="*/ 2048931 h 2319867"/>
              <a:gd name="connsiteX5" fmla="*/ 476094 w 594630"/>
              <a:gd name="connsiteY5" fmla="*/ 2197100 h 2319867"/>
              <a:gd name="connsiteX6" fmla="*/ 1966 w 594630"/>
              <a:gd name="connsiteY6" fmla="*/ 2319867 h 2319867"/>
              <a:gd name="connsiteX7" fmla="*/ 13605 w 594630"/>
              <a:gd name="connsiteY7" fmla="*/ 2048931 h 2319867"/>
              <a:gd name="connsiteX8" fmla="*/ 7255 w 594630"/>
              <a:gd name="connsiteY8" fmla="*/ 228603 h 2319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4630" h="2319867">
                <a:moveTo>
                  <a:pt x="7255" y="228603"/>
                </a:moveTo>
                <a:cubicBezTo>
                  <a:pt x="7255" y="163137"/>
                  <a:pt x="0" y="101600"/>
                  <a:pt x="1966" y="0"/>
                </a:cubicBezTo>
                <a:lnTo>
                  <a:pt x="476094" y="97366"/>
                </a:lnTo>
                <a:cubicBezTo>
                  <a:pt x="579660" y="122766"/>
                  <a:pt x="594630" y="163137"/>
                  <a:pt x="594630" y="228603"/>
                </a:cubicBezTo>
                <a:lnTo>
                  <a:pt x="594630" y="2048931"/>
                </a:lnTo>
                <a:cubicBezTo>
                  <a:pt x="594630" y="2114397"/>
                  <a:pt x="576485" y="2168525"/>
                  <a:pt x="476094" y="2197100"/>
                </a:cubicBezTo>
                <a:lnTo>
                  <a:pt x="1966" y="2319867"/>
                </a:lnTo>
                <a:cubicBezTo>
                  <a:pt x="3175" y="2211917"/>
                  <a:pt x="13605" y="2114397"/>
                  <a:pt x="13605" y="2048931"/>
                </a:cubicBezTo>
                <a:cubicBezTo>
                  <a:pt x="11488" y="1442155"/>
                  <a:pt x="9372" y="835379"/>
                  <a:pt x="7255" y="228603"/>
                </a:cubicBezTo>
                <a:close/>
              </a:path>
            </a:pathLst>
          </a:cu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68567" tIns="34283" rIns="68567" bIns="34283"/>
          <a:lstStyle/>
          <a:p>
            <a:pPr eaLnBrk="0" hangingPunct="0">
              <a:defRPr/>
            </a:pPr>
            <a:endParaRPr lang="en-US" sz="1800" dirty="0">
              <a:solidFill>
                <a:prstClr val="black"/>
              </a:solidFill>
              <a:latin typeface="Arial" pitchFamily="-80" charset="0"/>
              <a:ea typeface="ＭＳ Ｐゴシック" pitchFamily="-80" charset="-128"/>
              <a:cs typeface="ＭＳ Ｐゴシック" pitchFamily="-80" charset="-128"/>
            </a:endParaRPr>
          </a:p>
        </p:txBody>
      </p:sp>
      <p:sp>
        <p:nvSpPr>
          <p:cNvPr id="5" name="Freeform 4"/>
          <p:cNvSpPr/>
          <p:nvPr/>
        </p:nvSpPr>
        <p:spPr>
          <a:xfrm flipV="1">
            <a:off x="-27385" y="-10584"/>
            <a:ext cx="475060" cy="2658535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94784"/>
              <a:gd name="connsiteY0" fmla="*/ 769976 h 2854420"/>
              <a:gd name="connsiteX1" fmla="*/ 2181669 w 2594784"/>
              <a:gd name="connsiteY1" fmla="*/ 284787 h 2854420"/>
              <a:gd name="connsiteX2" fmla="*/ 2535768 w 2594784"/>
              <a:gd name="connsiteY2" fmla="*/ 428272 h 2854420"/>
              <a:gd name="connsiteX3" fmla="*/ 2535768 w 2594784"/>
              <a:gd name="connsiteY3" fmla="*/ 2854420 h 2854420"/>
              <a:gd name="connsiteX4" fmla="*/ 4816 w 2594784"/>
              <a:gd name="connsiteY4" fmla="*/ 2397220 h 2854420"/>
              <a:gd name="connsiteX5" fmla="*/ 0 w 2594784"/>
              <a:gd name="connsiteY5" fmla="*/ 769976 h 2854420"/>
              <a:gd name="connsiteX0" fmla="*/ 0 w 2594784"/>
              <a:gd name="connsiteY0" fmla="*/ 769976 h 2854420"/>
              <a:gd name="connsiteX1" fmla="*/ 2181669 w 2594784"/>
              <a:gd name="connsiteY1" fmla="*/ 284787 h 2854420"/>
              <a:gd name="connsiteX2" fmla="*/ 2535768 w 2594784"/>
              <a:gd name="connsiteY2" fmla="*/ 428272 h 2854420"/>
              <a:gd name="connsiteX3" fmla="*/ 2535768 w 2594784"/>
              <a:gd name="connsiteY3" fmla="*/ 2854420 h 2854420"/>
              <a:gd name="connsiteX4" fmla="*/ 1909816 w 2594784"/>
              <a:gd name="connsiteY4" fmla="*/ 2854420 h 2854420"/>
              <a:gd name="connsiteX5" fmla="*/ 0 w 2594784"/>
              <a:gd name="connsiteY5" fmla="*/ 769976 h 2854420"/>
              <a:gd name="connsiteX0" fmla="*/ 72989 w 686573"/>
              <a:gd name="connsiteY0" fmla="*/ 617576 h 2854420"/>
              <a:gd name="connsiteX1" fmla="*/ 273458 w 686573"/>
              <a:gd name="connsiteY1" fmla="*/ 284787 h 2854420"/>
              <a:gd name="connsiteX2" fmla="*/ 627557 w 686573"/>
              <a:gd name="connsiteY2" fmla="*/ 428272 h 2854420"/>
              <a:gd name="connsiteX3" fmla="*/ 627557 w 686573"/>
              <a:gd name="connsiteY3" fmla="*/ 2854420 h 2854420"/>
              <a:gd name="connsiteX4" fmla="*/ 1605 w 686573"/>
              <a:gd name="connsiteY4" fmla="*/ 2854420 h 2854420"/>
              <a:gd name="connsiteX5" fmla="*/ 72989 w 686573"/>
              <a:gd name="connsiteY5" fmla="*/ 617576 h 2854420"/>
              <a:gd name="connsiteX0" fmla="*/ 0 w 689784"/>
              <a:gd name="connsiteY0" fmla="*/ 388976 h 2854420"/>
              <a:gd name="connsiteX1" fmla="*/ 276669 w 689784"/>
              <a:gd name="connsiteY1" fmla="*/ 284787 h 2854420"/>
              <a:gd name="connsiteX2" fmla="*/ 630768 w 689784"/>
              <a:gd name="connsiteY2" fmla="*/ 428272 h 2854420"/>
              <a:gd name="connsiteX3" fmla="*/ 630768 w 689784"/>
              <a:gd name="connsiteY3" fmla="*/ 2854420 h 2854420"/>
              <a:gd name="connsiteX4" fmla="*/ 4816 w 689784"/>
              <a:gd name="connsiteY4" fmla="*/ 2854420 h 2854420"/>
              <a:gd name="connsiteX5" fmla="*/ 0 w 689784"/>
              <a:gd name="connsiteY5" fmla="*/ 388976 h 2854420"/>
              <a:gd name="connsiteX0" fmla="*/ 0 w 757517"/>
              <a:gd name="connsiteY0" fmla="*/ 321243 h 2854420"/>
              <a:gd name="connsiteX1" fmla="*/ 344402 w 757517"/>
              <a:gd name="connsiteY1" fmla="*/ 284787 h 2854420"/>
              <a:gd name="connsiteX2" fmla="*/ 698501 w 757517"/>
              <a:gd name="connsiteY2" fmla="*/ 428272 h 2854420"/>
              <a:gd name="connsiteX3" fmla="*/ 698501 w 757517"/>
              <a:gd name="connsiteY3" fmla="*/ 2854420 h 2854420"/>
              <a:gd name="connsiteX4" fmla="*/ 72549 w 757517"/>
              <a:gd name="connsiteY4" fmla="*/ 2854420 h 2854420"/>
              <a:gd name="connsiteX5" fmla="*/ 0 w 757517"/>
              <a:gd name="connsiteY5" fmla="*/ 321243 h 2854420"/>
              <a:gd name="connsiteX0" fmla="*/ 0 w 827832"/>
              <a:gd name="connsiteY0" fmla="*/ 335354 h 2868531"/>
              <a:gd name="connsiteX1" fmla="*/ 517969 w 827832"/>
              <a:gd name="connsiteY1" fmla="*/ 214231 h 2868531"/>
              <a:gd name="connsiteX2" fmla="*/ 698501 w 827832"/>
              <a:gd name="connsiteY2" fmla="*/ 442383 h 2868531"/>
              <a:gd name="connsiteX3" fmla="*/ 698501 w 827832"/>
              <a:gd name="connsiteY3" fmla="*/ 2868531 h 2868531"/>
              <a:gd name="connsiteX4" fmla="*/ 72549 w 827832"/>
              <a:gd name="connsiteY4" fmla="*/ 2868531 h 2868531"/>
              <a:gd name="connsiteX5" fmla="*/ 0 w 827832"/>
              <a:gd name="connsiteY5" fmla="*/ 335354 h 2868531"/>
              <a:gd name="connsiteX0" fmla="*/ 0 w 827832"/>
              <a:gd name="connsiteY0" fmla="*/ 339588 h 2872765"/>
              <a:gd name="connsiteX1" fmla="*/ 517969 w 827832"/>
              <a:gd name="connsiteY1" fmla="*/ 218465 h 2872765"/>
              <a:gd name="connsiteX2" fmla="*/ 698501 w 827832"/>
              <a:gd name="connsiteY2" fmla="*/ 446617 h 2872765"/>
              <a:gd name="connsiteX3" fmla="*/ 698501 w 827832"/>
              <a:gd name="connsiteY3" fmla="*/ 2872765 h 2872765"/>
              <a:gd name="connsiteX4" fmla="*/ 72549 w 827832"/>
              <a:gd name="connsiteY4" fmla="*/ 2872765 h 2872765"/>
              <a:gd name="connsiteX5" fmla="*/ 0 w 827832"/>
              <a:gd name="connsiteY5" fmla="*/ 339588 h 2872765"/>
              <a:gd name="connsiteX0" fmla="*/ 0 w 827832"/>
              <a:gd name="connsiteY0" fmla="*/ 193089 h 2726266"/>
              <a:gd name="connsiteX1" fmla="*/ 517969 w 827832"/>
              <a:gd name="connsiteY1" fmla="*/ 71966 h 2726266"/>
              <a:gd name="connsiteX2" fmla="*/ 698501 w 827832"/>
              <a:gd name="connsiteY2" fmla="*/ 300118 h 2726266"/>
              <a:gd name="connsiteX3" fmla="*/ 698501 w 827832"/>
              <a:gd name="connsiteY3" fmla="*/ 2726266 h 2726266"/>
              <a:gd name="connsiteX4" fmla="*/ 72549 w 827832"/>
              <a:gd name="connsiteY4" fmla="*/ 2726266 h 2726266"/>
              <a:gd name="connsiteX5" fmla="*/ 0 w 827832"/>
              <a:gd name="connsiteY5" fmla="*/ 193089 h 2726266"/>
              <a:gd name="connsiteX0" fmla="*/ 0 w 728590"/>
              <a:gd name="connsiteY0" fmla="*/ 129589 h 2662766"/>
              <a:gd name="connsiteX1" fmla="*/ 517969 w 728590"/>
              <a:gd name="connsiteY1" fmla="*/ 8466 h 2662766"/>
              <a:gd name="connsiteX2" fmla="*/ 698501 w 728590"/>
              <a:gd name="connsiteY2" fmla="*/ 236618 h 2662766"/>
              <a:gd name="connsiteX3" fmla="*/ 698501 w 728590"/>
              <a:gd name="connsiteY3" fmla="*/ 2662766 h 2662766"/>
              <a:gd name="connsiteX4" fmla="*/ 72549 w 728590"/>
              <a:gd name="connsiteY4" fmla="*/ 2662766 h 2662766"/>
              <a:gd name="connsiteX5" fmla="*/ 0 w 728590"/>
              <a:gd name="connsiteY5" fmla="*/ 129589 h 2662766"/>
              <a:gd name="connsiteX0" fmla="*/ 0 w 728590"/>
              <a:gd name="connsiteY0" fmla="*/ 150756 h 2683933"/>
              <a:gd name="connsiteX1" fmla="*/ 517969 w 728590"/>
              <a:gd name="connsiteY1" fmla="*/ 29633 h 2683933"/>
              <a:gd name="connsiteX2" fmla="*/ 698501 w 728590"/>
              <a:gd name="connsiteY2" fmla="*/ 257785 h 2683933"/>
              <a:gd name="connsiteX3" fmla="*/ 698501 w 728590"/>
              <a:gd name="connsiteY3" fmla="*/ 2683933 h 2683933"/>
              <a:gd name="connsiteX4" fmla="*/ 72549 w 728590"/>
              <a:gd name="connsiteY4" fmla="*/ 2683933 h 2683933"/>
              <a:gd name="connsiteX5" fmla="*/ 0 w 728590"/>
              <a:gd name="connsiteY5" fmla="*/ 150756 h 2683933"/>
              <a:gd name="connsiteX0" fmla="*/ 0 w 728590"/>
              <a:gd name="connsiteY0" fmla="*/ 154989 h 2688166"/>
              <a:gd name="connsiteX1" fmla="*/ 517969 w 728590"/>
              <a:gd name="connsiteY1" fmla="*/ 33866 h 2688166"/>
              <a:gd name="connsiteX2" fmla="*/ 698501 w 728590"/>
              <a:gd name="connsiteY2" fmla="*/ 262018 h 2688166"/>
              <a:gd name="connsiteX3" fmla="*/ 698501 w 728590"/>
              <a:gd name="connsiteY3" fmla="*/ 2688166 h 2688166"/>
              <a:gd name="connsiteX4" fmla="*/ 72549 w 728590"/>
              <a:gd name="connsiteY4" fmla="*/ 2688166 h 2688166"/>
              <a:gd name="connsiteX5" fmla="*/ 0 w 728590"/>
              <a:gd name="connsiteY5" fmla="*/ 154989 h 2688166"/>
              <a:gd name="connsiteX0" fmla="*/ 0 w 728590"/>
              <a:gd name="connsiteY0" fmla="*/ 154989 h 2688166"/>
              <a:gd name="connsiteX1" fmla="*/ 517969 w 728590"/>
              <a:gd name="connsiteY1" fmla="*/ 33866 h 2688166"/>
              <a:gd name="connsiteX2" fmla="*/ 698501 w 728590"/>
              <a:gd name="connsiteY2" fmla="*/ 262018 h 2688166"/>
              <a:gd name="connsiteX3" fmla="*/ 698501 w 728590"/>
              <a:gd name="connsiteY3" fmla="*/ 2688166 h 2688166"/>
              <a:gd name="connsiteX4" fmla="*/ 72549 w 728590"/>
              <a:gd name="connsiteY4" fmla="*/ 2688166 h 2688166"/>
              <a:gd name="connsiteX5" fmla="*/ 0 w 728590"/>
              <a:gd name="connsiteY5" fmla="*/ 154989 h 2688166"/>
              <a:gd name="connsiteX0" fmla="*/ 0 w 711657"/>
              <a:gd name="connsiteY0" fmla="*/ 154989 h 2688166"/>
              <a:gd name="connsiteX1" fmla="*/ 517969 w 711657"/>
              <a:gd name="connsiteY1" fmla="*/ 33866 h 2688166"/>
              <a:gd name="connsiteX2" fmla="*/ 698501 w 711657"/>
              <a:gd name="connsiteY2" fmla="*/ 262018 h 2688166"/>
              <a:gd name="connsiteX3" fmla="*/ 698501 w 711657"/>
              <a:gd name="connsiteY3" fmla="*/ 2688166 h 2688166"/>
              <a:gd name="connsiteX4" fmla="*/ 72549 w 711657"/>
              <a:gd name="connsiteY4" fmla="*/ 2688166 h 2688166"/>
              <a:gd name="connsiteX5" fmla="*/ 0 w 711657"/>
              <a:gd name="connsiteY5" fmla="*/ 154989 h 2688166"/>
              <a:gd name="connsiteX0" fmla="*/ 0 w 711657"/>
              <a:gd name="connsiteY0" fmla="*/ 154989 h 2688166"/>
              <a:gd name="connsiteX1" fmla="*/ 517969 w 711657"/>
              <a:gd name="connsiteY1" fmla="*/ 33866 h 2688166"/>
              <a:gd name="connsiteX2" fmla="*/ 698501 w 711657"/>
              <a:gd name="connsiteY2" fmla="*/ 262018 h 2688166"/>
              <a:gd name="connsiteX3" fmla="*/ 698501 w 711657"/>
              <a:gd name="connsiteY3" fmla="*/ 1993899 h 2688166"/>
              <a:gd name="connsiteX4" fmla="*/ 72549 w 711657"/>
              <a:gd name="connsiteY4" fmla="*/ 2688166 h 2688166"/>
              <a:gd name="connsiteX5" fmla="*/ 0 w 711657"/>
              <a:gd name="connsiteY5" fmla="*/ 154989 h 2688166"/>
              <a:gd name="connsiteX0" fmla="*/ 0 w 711657"/>
              <a:gd name="connsiteY0" fmla="*/ 154989 h 1993899"/>
              <a:gd name="connsiteX1" fmla="*/ 517969 w 711657"/>
              <a:gd name="connsiteY1" fmla="*/ 33866 h 1993899"/>
              <a:gd name="connsiteX2" fmla="*/ 698501 w 711657"/>
              <a:gd name="connsiteY2" fmla="*/ 262018 h 1993899"/>
              <a:gd name="connsiteX3" fmla="*/ 698501 w 711657"/>
              <a:gd name="connsiteY3" fmla="*/ 1993899 h 1993899"/>
              <a:gd name="connsiteX4" fmla="*/ 326549 w 711657"/>
              <a:gd name="connsiteY4" fmla="*/ 1799166 h 1993899"/>
              <a:gd name="connsiteX5" fmla="*/ 0 w 711657"/>
              <a:gd name="connsiteY5" fmla="*/ 154989 h 1993899"/>
              <a:gd name="connsiteX0" fmla="*/ 0 w 711657"/>
              <a:gd name="connsiteY0" fmla="*/ 154989 h 1993899"/>
              <a:gd name="connsiteX1" fmla="*/ 517969 w 711657"/>
              <a:gd name="connsiteY1" fmla="*/ 33866 h 1993899"/>
              <a:gd name="connsiteX2" fmla="*/ 698501 w 711657"/>
              <a:gd name="connsiteY2" fmla="*/ 262018 h 1993899"/>
              <a:gd name="connsiteX3" fmla="*/ 698501 w 711657"/>
              <a:gd name="connsiteY3" fmla="*/ 1993899 h 1993899"/>
              <a:gd name="connsiteX4" fmla="*/ 106415 w 711657"/>
              <a:gd name="connsiteY4" fmla="*/ 1976966 h 1993899"/>
              <a:gd name="connsiteX5" fmla="*/ 0 w 711657"/>
              <a:gd name="connsiteY5" fmla="*/ 154989 h 1993899"/>
              <a:gd name="connsiteX0" fmla="*/ 30656 w 606847"/>
              <a:gd name="connsiteY0" fmla="*/ 1380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76966 h 1993899"/>
              <a:gd name="connsiteX5" fmla="*/ 30656 w 606847"/>
              <a:gd name="connsiteY5" fmla="*/ 138055 h 1993899"/>
              <a:gd name="connsiteX0" fmla="*/ 0 w 703191"/>
              <a:gd name="connsiteY0" fmla="*/ 163455 h 1993899"/>
              <a:gd name="connsiteX1" fmla="*/ 509503 w 703191"/>
              <a:gd name="connsiteY1" fmla="*/ 33866 h 1993899"/>
              <a:gd name="connsiteX2" fmla="*/ 690035 w 703191"/>
              <a:gd name="connsiteY2" fmla="*/ 262018 h 1993899"/>
              <a:gd name="connsiteX3" fmla="*/ 690035 w 703191"/>
              <a:gd name="connsiteY3" fmla="*/ 1993899 h 1993899"/>
              <a:gd name="connsiteX4" fmla="*/ 97949 w 703191"/>
              <a:gd name="connsiteY4" fmla="*/ 1976966 h 1993899"/>
              <a:gd name="connsiteX5" fmla="*/ 0 w 703191"/>
              <a:gd name="connsiteY5" fmla="*/ 163455 h 1993899"/>
              <a:gd name="connsiteX0" fmla="*/ 13723 w 606847"/>
              <a:gd name="connsiteY0" fmla="*/ 1634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76966 h 1993899"/>
              <a:gd name="connsiteX5" fmla="*/ 13723 w 606847"/>
              <a:gd name="connsiteY5" fmla="*/ 163455 h 1993899"/>
              <a:gd name="connsiteX0" fmla="*/ 13723 w 606847"/>
              <a:gd name="connsiteY0" fmla="*/ 1380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76966 h 1993899"/>
              <a:gd name="connsiteX5" fmla="*/ 13723 w 606847"/>
              <a:gd name="connsiteY5" fmla="*/ 138055 h 1993899"/>
              <a:gd name="connsiteX0" fmla="*/ 13723 w 606847"/>
              <a:gd name="connsiteY0" fmla="*/ 138055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38055 h 1993899"/>
              <a:gd name="connsiteX0" fmla="*/ 13723 w 606847"/>
              <a:gd name="connsiteY0" fmla="*/ 17192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71921 h 1993899"/>
              <a:gd name="connsiteX0" fmla="*/ 13723 w 606847"/>
              <a:gd name="connsiteY0" fmla="*/ 17192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71921 h 1993899"/>
              <a:gd name="connsiteX0" fmla="*/ 13723 w 606847"/>
              <a:gd name="connsiteY0" fmla="*/ 15287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3899 h 1993899"/>
              <a:gd name="connsiteX5" fmla="*/ 13723 w 606847"/>
              <a:gd name="connsiteY5" fmla="*/ 152871 h 1993899"/>
              <a:gd name="connsiteX0" fmla="*/ 13723 w 606847"/>
              <a:gd name="connsiteY0" fmla="*/ 15287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0724 h 1993899"/>
              <a:gd name="connsiteX5" fmla="*/ 13723 w 606847"/>
              <a:gd name="connsiteY5" fmla="*/ 152871 h 1993899"/>
              <a:gd name="connsiteX0" fmla="*/ 13723 w 606847"/>
              <a:gd name="connsiteY0" fmla="*/ 152871 h 1993899"/>
              <a:gd name="connsiteX1" fmla="*/ 413159 w 606847"/>
              <a:gd name="connsiteY1" fmla="*/ 33866 h 1993899"/>
              <a:gd name="connsiteX2" fmla="*/ 593691 w 606847"/>
              <a:gd name="connsiteY2" fmla="*/ 262018 h 1993899"/>
              <a:gd name="connsiteX3" fmla="*/ 593691 w 606847"/>
              <a:gd name="connsiteY3" fmla="*/ 1993899 h 1993899"/>
              <a:gd name="connsiteX4" fmla="*/ 1605 w 606847"/>
              <a:gd name="connsiteY4" fmla="*/ 1990724 h 1993899"/>
              <a:gd name="connsiteX5" fmla="*/ 13723 w 606847"/>
              <a:gd name="connsiteY5" fmla="*/ 152871 h 1993899"/>
              <a:gd name="connsiteX0" fmla="*/ 0 w 634399"/>
              <a:gd name="connsiteY0" fmla="*/ 162396 h 1993899"/>
              <a:gd name="connsiteX1" fmla="*/ 440711 w 634399"/>
              <a:gd name="connsiteY1" fmla="*/ 33866 h 1993899"/>
              <a:gd name="connsiteX2" fmla="*/ 621243 w 634399"/>
              <a:gd name="connsiteY2" fmla="*/ 262018 h 1993899"/>
              <a:gd name="connsiteX3" fmla="*/ 621243 w 634399"/>
              <a:gd name="connsiteY3" fmla="*/ 1993899 h 1993899"/>
              <a:gd name="connsiteX4" fmla="*/ 29157 w 634399"/>
              <a:gd name="connsiteY4" fmla="*/ 1990724 h 1993899"/>
              <a:gd name="connsiteX5" fmla="*/ 0 w 634399"/>
              <a:gd name="connsiteY5" fmla="*/ 162396 h 1993899"/>
              <a:gd name="connsiteX0" fmla="*/ 0 w 634399"/>
              <a:gd name="connsiteY0" fmla="*/ 143346 h 1993899"/>
              <a:gd name="connsiteX1" fmla="*/ 440711 w 634399"/>
              <a:gd name="connsiteY1" fmla="*/ 33866 h 1993899"/>
              <a:gd name="connsiteX2" fmla="*/ 621243 w 634399"/>
              <a:gd name="connsiteY2" fmla="*/ 262018 h 1993899"/>
              <a:gd name="connsiteX3" fmla="*/ 621243 w 634399"/>
              <a:gd name="connsiteY3" fmla="*/ 1993899 h 1993899"/>
              <a:gd name="connsiteX4" fmla="*/ 29157 w 634399"/>
              <a:gd name="connsiteY4" fmla="*/ 1990724 h 1993899"/>
              <a:gd name="connsiteX5" fmla="*/ 0 w 634399"/>
              <a:gd name="connsiteY5" fmla="*/ 143346 h 1993899"/>
              <a:gd name="connsiteX0" fmla="*/ 0 w 634399"/>
              <a:gd name="connsiteY0" fmla="*/ 117946 h 1993899"/>
              <a:gd name="connsiteX1" fmla="*/ 440711 w 634399"/>
              <a:gd name="connsiteY1" fmla="*/ 33866 h 1993899"/>
              <a:gd name="connsiteX2" fmla="*/ 621243 w 634399"/>
              <a:gd name="connsiteY2" fmla="*/ 262018 h 1993899"/>
              <a:gd name="connsiteX3" fmla="*/ 621243 w 634399"/>
              <a:gd name="connsiteY3" fmla="*/ 1993899 h 1993899"/>
              <a:gd name="connsiteX4" fmla="*/ 29157 w 634399"/>
              <a:gd name="connsiteY4" fmla="*/ 1990724 h 1993899"/>
              <a:gd name="connsiteX5" fmla="*/ 0 w 634399"/>
              <a:gd name="connsiteY5" fmla="*/ 117946 h 1993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4399" h="1993899">
                <a:moveTo>
                  <a:pt x="0" y="117946"/>
                </a:moveTo>
                <a:lnTo>
                  <a:pt x="440711" y="33866"/>
                </a:lnTo>
                <a:cubicBezTo>
                  <a:pt x="606641" y="0"/>
                  <a:pt x="620787" y="52468"/>
                  <a:pt x="621243" y="262018"/>
                </a:cubicBezTo>
                <a:cubicBezTo>
                  <a:pt x="634399" y="704401"/>
                  <a:pt x="621243" y="1320083"/>
                  <a:pt x="621243" y="1993899"/>
                </a:cubicBezTo>
                <a:lnTo>
                  <a:pt x="29157" y="1990724"/>
                </a:lnTo>
                <a:cubicBezTo>
                  <a:pt x="27552" y="1448309"/>
                  <a:pt x="1605" y="660361"/>
                  <a:pt x="0" y="117946"/>
                </a:cubicBezTo>
                <a:close/>
              </a:path>
            </a:pathLst>
          </a:custGeom>
          <a:solidFill>
            <a:srgbClr val="5797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67" tIns="34283" rIns="68567" bIns="34283" anchor="ctr"/>
          <a:lstStyle/>
          <a:p>
            <a:pPr algn="ctr" eaLnBrk="0" hangingPunct="0">
              <a:defRPr/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-3571" y="5577419"/>
            <a:ext cx="451247" cy="3583516"/>
          </a:xfrm>
          <a:custGeom>
            <a:avLst/>
            <a:gdLst>
              <a:gd name="connsiteX0" fmla="*/ 0 w 2124552"/>
              <a:gd name="connsiteY0" fmla="*/ 0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0 h 2180814"/>
              <a:gd name="connsiteX0" fmla="*/ 0 w 2124552"/>
              <a:gd name="connsiteY0" fmla="*/ 735603 h 2180814"/>
              <a:gd name="connsiteX1" fmla="*/ 1770453 w 2124552"/>
              <a:gd name="connsiteY1" fmla="*/ 0 h 2180814"/>
              <a:gd name="connsiteX2" fmla="*/ 2124552 w 2124552"/>
              <a:gd name="connsiteY2" fmla="*/ 354099 h 2180814"/>
              <a:gd name="connsiteX3" fmla="*/ 2124552 w 2124552"/>
              <a:gd name="connsiteY3" fmla="*/ 2180814 h 2180814"/>
              <a:gd name="connsiteX4" fmla="*/ 0 w 2124552"/>
              <a:gd name="connsiteY4" fmla="*/ 2180814 h 2180814"/>
              <a:gd name="connsiteX5" fmla="*/ 0 w 2124552"/>
              <a:gd name="connsiteY5" fmla="*/ 735603 h 2180814"/>
              <a:gd name="connsiteX0" fmla="*/ 0 w 2124552"/>
              <a:gd name="connsiteY0" fmla="*/ 771800 h 2217011"/>
              <a:gd name="connsiteX1" fmla="*/ 1770453 w 2124552"/>
              <a:gd name="connsiteY1" fmla="*/ 36197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89244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124552"/>
              <a:gd name="connsiteY0" fmla="*/ 771800 h 2217011"/>
              <a:gd name="connsiteX1" fmla="*/ 1770453 w 2124552"/>
              <a:gd name="connsiteY1" fmla="*/ 104578 h 2217011"/>
              <a:gd name="connsiteX2" fmla="*/ 2124552 w 2124552"/>
              <a:gd name="connsiteY2" fmla="*/ 195563 h 2217011"/>
              <a:gd name="connsiteX3" fmla="*/ 2124552 w 2124552"/>
              <a:gd name="connsiteY3" fmla="*/ 2217011 h 2217011"/>
              <a:gd name="connsiteX4" fmla="*/ 0 w 2124552"/>
              <a:gd name="connsiteY4" fmla="*/ 2217011 h 2217011"/>
              <a:gd name="connsiteX5" fmla="*/ 0 w 2124552"/>
              <a:gd name="connsiteY5" fmla="*/ 771800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112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68"/>
              <a:gd name="connsiteY0" fmla="*/ 589767 h 2217011"/>
              <a:gd name="connsiteX1" fmla="*/ 2181669 w 2535768"/>
              <a:gd name="connsiteY1" fmla="*/ 104578 h 2217011"/>
              <a:gd name="connsiteX2" fmla="*/ 2535768 w 2535768"/>
              <a:gd name="connsiteY2" fmla="*/ 195563 h 2217011"/>
              <a:gd name="connsiteX3" fmla="*/ 2535768 w 2535768"/>
              <a:gd name="connsiteY3" fmla="*/ 2217011 h 2217011"/>
              <a:gd name="connsiteX4" fmla="*/ 4816 w 2535768"/>
              <a:gd name="connsiteY4" fmla="*/ 2217011 h 2217011"/>
              <a:gd name="connsiteX5" fmla="*/ 0 w 2535768"/>
              <a:gd name="connsiteY5" fmla="*/ 589767 h 2217011"/>
              <a:gd name="connsiteX0" fmla="*/ 0 w 2535770"/>
              <a:gd name="connsiteY0" fmla="*/ 561389 h 2188633"/>
              <a:gd name="connsiteX1" fmla="*/ 2181669 w 2535770"/>
              <a:gd name="connsiteY1" fmla="*/ 76200 h 2188633"/>
              <a:gd name="connsiteX2" fmla="*/ 2535768 w 2535770"/>
              <a:gd name="connsiteY2" fmla="*/ 167185 h 2188633"/>
              <a:gd name="connsiteX3" fmla="*/ 2535768 w 2535770"/>
              <a:gd name="connsiteY3" fmla="*/ 2188633 h 2188633"/>
              <a:gd name="connsiteX4" fmla="*/ 4816 w 2535770"/>
              <a:gd name="connsiteY4" fmla="*/ 2188633 h 2188633"/>
              <a:gd name="connsiteX5" fmla="*/ 0 w 2535770"/>
              <a:gd name="connsiteY5" fmla="*/ 561389 h 2188633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1629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645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4000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35770"/>
              <a:gd name="connsiteY0" fmla="*/ 557155 h 2184399"/>
              <a:gd name="connsiteX1" fmla="*/ 2181669 w 2535770"/>
              <a:gd name="connsiteY1" fmla="*/ 71966 h 2184399"/>
              <a:gd name="connsiteX2" fmla="*/ 2535768 w 2535770"/>
              <a:gd name="connsiteY2" fmla="*/ 215451 h 2184399"/>
              <a:gd name="connsiteX3" fmla="*/ 2535768 w 2535770"/>
              <a:gd name="connsiteY3" fmla="*/ 2184399 h 2184399"/>
              <a:gd name="connsiteX4" fmla="*/ 4816 w 2535770"/>
              <a:gd name="connsiteY4" fmla="*/ 2184399 h 2184399"/>
              <a:gd name="connsiteX5" fmla="*/ 0 w 2535770"/>
              <a:gd name="connsiteY5" fmla="*/ 557155 h 2184399"/>
              <a:gd name="connsiteX0" fmla="*/ 0 w 2594784"/>
              <a:gd name="connsiteY0" fmla="*/ 769976 h 2854420"/>
              <a:gd name="connsiteX1" fmla="*/ 2181669 w 2594784"/>
              <a:gd name="connsiteY1" fmla="*/ 284787 h 2854420"/>
              <a:gd name="connsiteX2" fmla="*/ 2535768 w 2594784"/>
              <a:gd name="connsiteY2" fmla="*/ 428272 h 2854420"/>
              <a:gd name="connsiteX3" fmla="*/ 2535768 w 2594784"/>
              <a:gd name="connsiteY3" fmla="*/ 2854420 h 2854420"/>
              <a:gd name="connsiteX4" fmla="*/ 4816 w 2594784"/>
              <a:gd name="connsiteY4" fmla="*/ 2397220 h 2854420"/>
              <a:gd name="connsiteX5" fmla="*/ 0 w 2594784"/>
              <a:gd name="connsiteY5" fmla="*/ 769976 h 2854420"/>
              <a:gd name="connsiteX0" fmla="*/ 0 w 2594784"/>
              <a:gd name="connsiteY0" fmla="*/ 769976 h 2854420"/>
              <a:gd name="connsiteX1" fmla="*/ 2181669 w 2594784"/>
              <a:gd name="connsiteY1" fmla="*/ 284787 h 2854420"/>
              <a:gd name="connsiteX2" fmla="*/ 2535768 w 2594784"/>
              <a:gd name="connsiteY2" fmla="*/ 428272 h 2854420"/>
              <a:gd name="connsiteX3" fmla="*/ 2535768 w 2594784"/>
              <a:gd name="connsiteY3" fmla="*/ 2854420 h 2854420"/>
              <a:gd name="connsiteX4" fmla="*/ 1909816 w 2594784"/>
              <a:gd name="connsiteY4" fmla="*/ 2854420 h 2854420"/>
              <a:gd name="connsiteX5" fmla="*/ 0 w 2594784"/>
              <a:gd name="connsiteY5" fmla="*/ 769976 h 2854420"/>
              <a:gd name="connsiteX0" fmla="*/ 72989 w 686573"/>
              <a:gd name="connsiteY0" fmla="*/ 617576 h 2854420"/>
              <a:gd name="connsiteX1" fmla="*/ 273458 w 686573"/>
              <a:gd name="connsiteY1" fmla="*/ 284787 h 2854420"/>
              <a:gd name="connsiteX2" fmla="*/ 627557 w 686573"/>
              <a:gd name="connsiteY2" fmla="*/ 428272 h 2854420"/>
              <a:gd name="connsiteX3" fmla="*/ 627557 w 686573"/>
              <a:gd name="connsiteY3" fmla="*/ 2854420 h 2854420"/>
              <a:gd name="connsiteX4" fmla="*/ 1605 w 686573"/>
              <a:gd name="connsiteY4" fmla="*/ 2854420 h 2854420"/>
              <a:gd name="connsiteX5" fmla="*/ 72989 w 686573"/>
              <a:gd name="connsiteY5" fmla="*/ 617576 h 2854420"/>
              <a:gd name="connsiteX0" fmla="*/ 0 w 689784"/>
              <a:gd name="connsiteY0" fmla="*/ 388976 h 2854420"/>
              <a:gd name="connsiteX1" fmla="*/ 276669 w 689784"/>
              <a:gd name="connsiteY1" fmla="*/ 284787 h 2854420"/>
              <a:gd name="connsiteX2" fmla="*/ 630768 w 689784"/>
              <a:gd name="connsiteY2" fmla="*/ 428272 h 2854420"/>
              <a:gd name="connsiteX3" fmla="*/ 630768 w 689784"/>
              <a:gd name="connsiteY3" fmla="*/ 2854420 h 2854420"/>
              <a:gd name="connsiteX4" fmla="*/ 4816 w 689784"/>
              <a:gd name="connsiteY4" fmla="*/ 2854420 h 2854420"/>
              <a:gd name="connsiteX5" fmla="*/ 0 w 689784"/>
              <a:gd name="connsiteY5" fmla="*/ 388976 h 2854420"/>
              <a:gd name="connsiteX0" fmla="*/ 0 w 757517"/>
              <a:gd name="connsiteY0" fmla="*/ 321243 h 2854420"/>
              <a:gd name="connsiteX1" fmla="*/ 344402 w 757517"/>
              <a:gd name="connsiteY1" fmla="*/ 284787 h 2854420"/>
              <a:gd name="connsiteX2" fmla="*/ 698501 w 757517"/>
              <a:gd name="connsiteY2" fmla="*/ 428272 h 2854420"/>
              <a:gd name="connsiteX3" fmla="*/ 698501 w 757517"/>
              <a:gd name="connsiteY3" fmla="*/ 2854420 h 2854420"/>
              <a:gd name="connsiteX4" fmla="*/ 72549 w 757517"/>
              <a:gd name="connsiteY4" fmla="*/ 2854420 h 2854420"/>
              <a:gd name="connsiteX5" fmla="*/ 0 w 757517"/>
              <a:gd name="connsiteY5" fmla="*/ 321243 h 2854420"/>
              <a:gd name="connsiteX0" fmla="*/ 0 w 827832"/>
              <a:gd name="connsiteY0" fmla="*/ 335354 h 2868531"/>
              <a:gd name="connsiteX1" fmla="*/ 517969 w 827832"/>
              <a:gd name="connsiteY1" fmla="*/ 214231 h 2868531"/>
              <a:gd name="connsiteX2" fmla="*/ 698501 w 827832"/>
              <a:gd name="connsiteY2" fmla="*/ 442383 h 2868531"/>
              <a:gd name="connsiteX3" fmla="*/ 698501 w 827832"/>
              <a:gd name="connsiteY3" fmla="*/ 2868531 h 2868531"/>
              <a:gd name="connsiteX4" fmla="*/ 72549 w 827832"/>
              <a:gd name="connsiteY4" fmla="*/ 2868531 h 2868531"/>
              <a:gd name="connsiteX5" fmla="*/ 0 w 827832"/>
              <a:gd name="connsiteY5" fmla="*/ 335354 h 2868531"/>
              <a:gd name="connsiteX0" fmla="*/ 0 w 827832"/>
              <a:gd name="connsiteY0" fmla="*/ 339588 h 2872765"/>
              <a:gd name="connsiteX1" fmla="*/ 517969 w 827832"/>
              <a:gd name="connsiteY1" fmla="*/ 218465 h 2872765"/>
              <a:gd name="connsiteX2" fmla="*/ 698501 w 827832"/>
              <a:gd name="connsiteY2" fmla="*/ 446617 h 2872765"/>
              <a:gd name="connsiteX3" fmla="*/ 698501 w 827832"/>
              <a:gd name="connsiteY3" fmla="*/ 2872765 h 2872765"/>
              <a:gd name="connsiteX4" fmla="*/ 72549 w 827832"/>
              <a:gd name="connsiteY4" fmla="*/ 2872765 h 2872765"/>
              <a:gd name="connsiteX5" fmla="*/ 0 w 827832"/>
              <a:gd name="connsiteY5" fmla="*/ 339588 h 2872765"/>
              <a:gd name="connsiteX0" fmla="*/ 0 w 827832"/>
              <a:gd name="connsiteY0" fmla="*/ 193089 h 2726266"/>
              <a:gd name="connsiteX1" fmla="*/ 517969 w 827832"/>
              <a:gd name="connsiteY1" fmla="*/ 71966 h 2726266"/>
              <a:gd name="connsiteX2" fmla="*/ 698501 w 827832"/>
              <a:gd name="connsiteY2" fmla="*/ 300118 h 2726266"/>
              <a:gd name="connsiteX3" fmla="*/ 698501 w 827832"/>
              <a:gd name="connsiteY3" fmla="*/ 2726266 h 2726266"/>
              <a:gd name="connsiteX4" fmla="*/ 72549 w 827832"/>
              <a:gd name="connsiteY4" fmla="*/ 2726266 h 2726266"/>
              <a:gd name="connsiteX5" fmla="*/ 0 w 827832"/>
              <a:gd name="connsiteY5" fmla="*/ 193089 h 2726266"/>
              <a:gd name="connsiteX0" fmla="*/ 0 w 728590"/>
              <a:gd name="connsiteY0" fmla="*/ 129589 h 2662766"/>
              <a:gd name="connsiteX1" fmla="*/ 517969 w 728590"/>
              <a:gd name="connsiteY1" fmla="*/ 8466 h 2662766"/>
              <a:gd name="connsiteX2" fmla="*/ 698501 w 728590"/>
              <a:gd name="connsiteY2" fmla="*/ 236618 h 2662766"/>
              <a:gd name="connsiteX3" fmla="*/ 698501 w 728590"/>
              <a:gd name="connsiteY3" fmla="*/ 2662766 h 2662766"/>
              <a:gd name="connsiteX4" fmla="*/ 72549 w 728590"/>
              <a:gd name="connsiteY4" fmla="*/ 2662766 h 2662766"/>
              <a:gd name="connsiteX5" fmla="*/ 0 w 728590"/>
              <a:gd name="connsiteY5" fmla="*/ 129589 h 2662766"/>
              <a:gd name="connsiteX0" fmla="*/ 0 w 728590"/>
              <a:gd name="connsiteY0" fmla="*/ 150756 h 2683933"/>
              <a:gd name="connsiteX1" fmla="*/ 517969 w 728590"/>
              <a:gd name="connsiteY1" fmla="*/ 29633 h 2683933"/>
              <a:gd name="connsiteX2" fmla="*/ 698501 w 728590"/>
              <a:gd name="connsiteY2" fmla="*/ 257785 h 2683933"/>
              <a:gd name="connsiteX3" fmla="*/ 698501 w 728590"/>
              <a:gd name="connsiteY3" fmla="*/ 2683933 h 2683933"/>
              <a:gd name="connsiteX4" fmla="*/ 72549 w 728590"/>
              <a:gd name="connsiteY4" fmla="*/ 2683933 h 2683933"/>
              <a:gd name="connsiteX5" fmla="*/ 0 w 728590"/>
              <a:gd name="connsiteY5" fmla="*/ 150756 h 2683933"/>
              <a:gd name="connsiteX0" fmla="*/ 0 w 728590"/>
              <a:gd name="connsiteY0" fmla="*/ 154989 h 2688166"/>
              <a:gd name="connsiteX1" fmla="*/ 517969 w 728590"/>
              <a:gd name="connsiteY1" fmla="*/ 33866 h 2688166"/>
              <a:gd name="connsiteX2" fmla="*/ 698501 w 728590"/>
              <a:gd name="connsiteY2" fmla="*/ 262018 h 2688166"/>
              <a:gd name="connsiteX3" fmla="*/ 698501 w 728590"/>
              <a:gd name="connsiteY3" fmla="*/ 2688166 h 2688166"/>
              <a:gd name="connsiteX4" fmla="*/ 72549 w 728590"/>
              <a:gd name="connsiteY4" fmla="*/ 2688166 h 2688166"/>
              <a:gd name="connsiteX5" fmla="*/ 0 w 728590"/>
              <a:gd name="connsiteY5" fmla="*/ 154989 h 2688166"/>
              <a:gd name="connsiteX0" fmla="*/ 0 w 728590"/>
              <a:gd name="connsiteY0" fmla="*/ 154989 h 2688166"/>
              <a:gd name="connsiteX1" fmla="*/ 517969 w 728590"/>
              <a:gd name="connsiteY1" fmla="*/ 33866 h 2688166"/>
              <a:gd name="connsiteX2" fmla="*/ 698501 w 728590"/>
              <a:gd name="connsiteY2" fmla="*/ 262018 h 2688166"/>
              <a:gd name="connsiteX3" fmla="*/ 698501 w 728590"/>
              <a:gd name="connsiteY3" fmla="*/ 2688166 h 2688166"/>
              <a:gd name="connsiteX4" fmla="*/ 72549 w 728590"/>
              <a:gd name="connsiteY4" fmla="*/ 2688166 h 2688166"/>
              <a:gd name="connsiteX5" fmla="*/ 0 w 728590"/>
              <a:gd name="connsiteY5" fmla="*/ 154989 h 2688166"/>
              <a:gd name="connsiteX0" fmla="*/ 0 w 711657"/>
              <a:gd name="connsiteY0" fmla="*/ 154989 h 2688166"/>
              <a:gd name="connsiteX1" fmla="*/ 517969 w 711657"/>
              <a:gd name="connsiteY1" fmla="*/ 33866 h 2688166"/>
              <a:gd name="connsiteX2" fmla="*/ 698501 w 711657"/>
              <a:gd name="connsiteY2" fmla="*/ 262018 h 2688166"/>
              <a:gd name="connsiteX3" fmla="*/ 698501 w 711657"/>
              <a:gd name="connsiteY3" fmla="*/ 2688166 h 2688166"/>
              <a:gd name="connsiteX4" fmla="*/ 72549 w 711657"/>
              <a:gd name="connsiteY4" fmla="*/ 2688166 h 2688166"/>
              <a:gd name="connsiteX5" fmla="*/ 0 w 711657"/>
              <a:gd name="connsiteY5" fmla="*/ 154989 h 2688166"/>
              <a:gd name="connsiteX0" fmla="*/ 43356 w 640713"/>
              <a:gd name="connsiteY0" fmla="*/ 116889 h 2688166"/>
              <a:gd name="connsiteX1" fmla="*/ 447025 w 640713"/>
              <a:gd name="connsiteY1" fmla="*/ 33866 h 2688166"/>
              <a:gd name="connsiteX2" fmla="*/ 627557 w 640713"/>
              <a:gd name="connsiteY2" fmla="*/ 262018 h 2688166"/>
              <a:gd name="connsiteX3" fmla="*/ 627557 w 640713"/>
              <a:gd name="connsiteY3" fmla="*/ 2688166 h 2688166"/>
              <a:gd name="connsiteX4" fmla="*/ 1605 w 640713"/>
              <a:gd name="connsiteY4" fmla="*/ 2688166 h 2688166"/>
              <a:gd name="connsiteX5" fmla="*/ 43356 w 640713"/>
              <a:gd name="connsiteY5" fmla="*/ 116889 h 2688166"/>
              <a:gd name="connsiteX0" fmla="*/ 5256 w 602613"/>
              <a:gd name="connsiteY0" fmla="*/ 116889 h 2688166"/>
              <a:gd name="connsiteX1" fmla="*/ 408925 w 602613"/>
              <a:gd name="connsiteY1" fmla="*/ 33866 h 2688166"/>
              <a:gd name="connsiteX2" fmla="*/ 589457 w 602613"/>
              <a:gd name="connsiteY2" fmla="*/ 262018 h 2688166"/>
              <a:gd name="connsiteX3" fmla="*/ 589457 w 602613"/>
              <a:gd name="connsiteY3" fmla="*/ 2688166 h 2688166"/>
              <a:gd name="connsiteX4" fmla="*/ 1605 w 602613"/>
              <a:gd name="connsiteY4" fmla="*/ 2688166 h 2688166"/>
              <a:gd name="connsiteX5" fmla="*/ 5256 w 602613"/>
              <a:gd name="connsiteY5" fmla="*/ 116889 h 2688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2613" h="2688166">
                <a:moveTo>
                  <a:pt x="5256" y="116889"/>
                </a:moveTo>
                <a:lnTo>
                  <a:pt x="408925" y="33866"/>
                </a:lnTo>
                <a:cubicBezTo>
                  <a:pt x="574855" y="0"/>
                  <a:pt x="589001" y="52468"/>
                  <a:pt x="589457" y="262018"/>
                </a:cubicBezTo>
                <a:cubicBezTo>
                  <a:pt x="602613" y="704401"/>
                  <a:pt x="589457" y="2014350"/>
                  <a:pt x="589457" y="2688166"/>
                </a:cubicBezTo>
                <a:lnTo>
                  <a:pt x="1605" y="2688166"/>
                </a:lnTo>
                <a:cubicBezTo>
                  <a:pt x="0" y="2145751"/>
                  <a:pt x="6861" y="659304"/>
                  <a:pt x="5256" y="11688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67" tIns="34283" rIns="68567" bIns="34283" anchor="ctr"/>
          <a:lstStyle/>
          <a:p>
            <a:pPr algn="ctr" eaLnBrk="0" hangingPunct="0">
              <a:defRPr/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icture 12" descr="monte logo 2.w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904" y="8441267"/>
            <a:ext cx="1276350" cy="378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586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monte logo 2.w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904" y="8441267"/>
            <a:ext cx="1276350" cy="378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 userDrawn="1"/>
        </p:nvSpPr>
        <p:spPr bwMode="auto">
          <a:xfrm>
            <a:off x="6515100" y="8775702"/>
            <a:ext cx="3429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7" tIns="34283" rIns="68567" bIns="34283" anchor="b"/>
          <a:lstStyle>
            <a:lvl1pPr defTabSz="4556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4556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4556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4556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455613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4556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4556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4556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455613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/>
            <a:fld id="{E6785821-905D-734A-84E4-E614DCE4490A}" type="slidenum">
              <a:rPr lang="en-US" sz="825" b="0" smtClean="0">
                <a:solidFill>
                  <a:srgbClr val="002853"/>
                </a:solidFill>
                <a:latin typeface="Arial MT Md It" charset="0"/>
                <a:ea typeface="ヒラギノ角ゴ Pro W3" charset="0"/>
              </a:rPr>
              <a:pPr algn="r"/>
              <a:t>‹#›</a:t>
            </a:fld>
            <a:endParaRPr lang="en-US" sz="825" b="0">
              <a:solidFill>
                <a:srgbClr val="002853"/>
              </a:solidFill>
              <a:latin typeface="Arial MT Md It" charset="0"/>
              <a:ea typeface="ヒラギノ角ゴ Pro W3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6" y="366185"/>
            <a:ext cx="6162675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426" y="2133600"/>
            <a:ext cx="6162675" cy="585893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47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791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42900" y="591141"/>
            <a:ext cx="6172200" cy="5426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 bwMode="gray">
          <a:xfrm>
            <a:off x="342901" y="1280144"/>
            <a:ext cx="6170840" cy="585219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spcBef>
                <a:spcPts val="0"/>
              </a:spcBef>
              <a:buNone/>
              <a:defRPr sz="15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21"/>
          <p:cNvSpPr>
            <a:spLocks noGrp="1"/>
          </p:cNvSpPr>
          <p:nvPr>
            <p:ph type="body" sz="quarter" idx="17"/>
          </p:nvPr>
        </p:nvSpPr>
        <p:spPr bwMode="gray">
          <a:xfrm>
            <a:off x="4663456" y="8708575"/>
            <a:ext cx="2194550" cy="435428"/>
          </a:xfrm>
          <a:prstGeom prst="rect">
            <a:avLst/>
          </a:prstGeom>
        </p:spPr>
        <p:txBody>
          <a:bodyPr lIns="65298" tIns="65298" rIns="65298" bIns="65298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525" baseline="0">
                <a:latin typeface="+mn-lt"/>
              </a:defRPr>
            </a:lvl1pPr>
            <a:lvl2pPr algn="l">
              <a:buNone/>
              <a:defRPr sz="675"/>
            </a:lvl2pPr>
            <a:lvl3pPr algn="l">
              <a:buNone/>
              <a:defRPr sz="675"/>
            </a:lvl3pPr>
            <a:lvl4pPr algn="l">
              <a:buNone/>
              <a:defRPr sz="675"/>
            </a:lvl4pPr>
            <a:lvl5pPr algn="l">
              <a:buNone/>
              <a:defRPr sz="675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9"/>
          </p:nvPr>
        </p:nvSpPr>
        <p:spPr bwMode="gray">
          <a:xfrm>
            <a:off x="342901" y="5"/>
            <a:ext cx="3135086" cy="402315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spcBef>
                <a:spcPts val="0"/>
              </a:spcBef>
              <a:buNone/>
              <a:defRPr sz="975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3"/>
          <p:cNvSpPr>
            <a:spLocks noGrp="1"/>
          </p:cNvSpPr>
          <p:nvPr>
            <p:ph type="body" sz="quarter" idx="20"/>
          </p:nvPr>
        </p:nvSpPr>
        <p:spPr bwMode="gray">
          <a:xfrm>
            <a:off x="130312" y="8584596"/>
            <a:ext cx="1919450" cy="556381"/>
          </a:xfrm>
          <a:prstGeom prst="rect">
            <a:avLst/>
          </a:prstGeom>
        </p:spPr>
        <p:txBody>
          <a:bodyPr lIns="65298" rIns="65298" anchor="b">
            <a:noAutofit/>
          </a:bodyPr>
          <a:lstStyle>
            <a:lvl1pPr marL="97944" indent="-97944" algn="l" defTabSz="97944">
              <a:spcBef>
                <a:spcPts val="0"/>
              </a:spcBef>
              <a:buFont typeface="+mj-lt"/>
              <a:buAutoNum type="arabicParenR"/>
              <a:defRPr sz="525" baseline="0">
                <a:solidFill>
                  <a:schemeClr val="tx1"/>
                </a:solidFill>
                <a:latin typeface="+mn-lt"/>
              </a:defRPr>
            </a:lvl1pPr>
            <a:lvl2pPr>
              <a:buNone/>
              <a:defRPr sz="675">
                <a:solidFill>
                  <a:schemeClr val="tx1"/>
                </a:solidFill>
              </a:defRPr>
            </a:lvl2pPr>
            <a:lvl3pPr>
              <a:buNone/>
              <a:defRPr sz="675">
                <a:solidFill>
                  <a:schemeClr val="tx1"/>
                </a:solidFill>
              </a:defRPr>
            </a:lvl3pPr>
            <a:lvl4pPr>
              <a:buNone/>
              <a:defRPr sz="675">
                <a:solidFill>
                  <a:schemeClr val="tx1"/>
                </a:solidFill>
              </a:defRPr>
            </a:lvl4pPr>
            <a:lvl5pPr>
              <a:buNone/>
              <a:defRPr sz="675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21"/>
          </p:nvPr>
        </p:nvSpPr>
        <p:spPr bwMode="gray">
          <a:xfrm>
            <a:off x="6391276" y="2"/>
            <a:ext cx="466725" cy="486833"/>
          </a:xfrm>
          <a:prstGeom prst="rect">
            <a:avLst/>
          </a:prstGeom>
        </p:spPr>
        <p:txBody>
          <a:bodyPr lIns="130595" tIns="65298" rIns="130595" bIns="65298">
            <a:noAutofit/>
          </a:bodyPr>
          <a:lstStyle>
            <a:lvl1pPr algn="l" eaLnBrk="1" hangingPunct="1">
              <a:defRPr b="0">
                <a:solidFill>
                  <a:prstClr val="black"/>
                </a:solidFill>
                <a:latin typeface="Arial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CF1E3686-F607-AD45-B471-2103F1C7A798}" type="slidenum">
              <a:rPr lang="en-US" sz="1800"/>
              <a:pPr>
                <a:defRPr/>
              </a:pPr>
              <a:t>‹#›</a:t>
            </a:fld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4138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828818"/>
            <a:ext cx="5886450" cy="2569633"/>
          </a:xfrm>
        </p:spPr>
        <p:txBody>
          <a:bodyPr anchor="b">
            <a:noAutofit/>
          </a:bodyPr>
          <a:lstStyle>
            <a:lvl1pPr>
              <a:defRPr sz="405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4350" y="4673600"/>
            <a:ext cx="4800600" cy="23368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pPr/>
              <a:t>Monday, May 16,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514350" y="4531360"/>
            <a:ext cx="5886450" cy="211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359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pPr/>
              <a:t>Monday, May 16,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70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3149602"/>
            <a:ext cx="5829300" cy="29337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6169170"/>
            <a:ext cx="5829300" cy="2000249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pPr/>
              <a:t>Monday, May 16,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548640" y="6132576"/>
            <a:ext cx="5886450" cy="211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9950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79E5B83E-D11C-4D40-92A3-5C2DE5C2EC2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7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231136"/>
            <a:ext cx="3028950" cy="62910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231136"/>
            <a:ext cx="3028950" cy="62910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pPr/>
              <a:t>Monday, May 16,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76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35200"/>
            <a:ext cx="2948940" cy="853016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1500" b="0">
                <a:solidFill>
                  <a:schemeClr val="tx2"/>
                </a:solidFill>
              </a:defRPr>
            </a:lvl1pPr>
            <a:lvl2pPr marL="342892" indent="0">
              <a:buNone/>
              <a:defRPr sz="1500" b="1"/>
            </a:lvl2pPr>
            <a:lvl3pPr marL="685784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251200"/>
            <a:ext cx="2948940" cy="526838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66160" y="2235200"/>
            <a:ext cx="2948940" cy="853016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15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42892" indent="0">
              <a:buNone/>
              <a:defRPr sz="1500" b="1"/>
            </a:lvl2pPr>
            <a:lvl3pPr marL="685784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66160" y="3251200"/>
            <a:ext cx="2948940" cy="526838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pPr/>
              <a:t>Monday, May 16, 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89858" y="5394663"/>
            <a:ext cx="6278880" cy="59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62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pPr/>
              <a:t>Monday, May 16, 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32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pPr/>
              <a:t>Monday, May 16,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5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1056107"/>
            <a:ext cx="1604772" cy="1682496"/>
          </a:xfrm>
        </p:spPr>
        <p:txBody>
          <a:bodyPr anchor="b">
            <a:no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8850" y="1056107"/>
            <a:ext cx="4286250" cy="7437120"/>
          </a:xfrm>
        </p:spPr>
        <p:txBody>
          <a:bodyPr/>
          <a:lstStyle>
            <a:lvl1pPr>
              <a:buClrTx/>
              <a:defRPr sz="2400"/>
            </a:lvl1pPr>
            <a:lvl2pPr>
              <a:buClrTx/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2840754"/>
            <a:ext cx="1604772" cy="565815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4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9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pPr/>
              <a:t>Monday, May 16,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636707" y="4774075"/>
            <a:ext cx="7437120" cy="1191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630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1056640"/>
            <a:ext cx="1607010" cy="168656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43958" y="1117603"/>
            <a:ext cx="4428293" cy="7333941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4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9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844800"/>
            <a:ext cx="1604772" cy="5657088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4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9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pPr/>
              <a:t>Monday, May 16,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11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pPr/>
              <a:t>Monday, May 16,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89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812800"/>
            <a:ext cx="1543050" cy="78232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812800"/>
            <a:ext cx="4514850" cy="782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pPr/>
              <a:t>Monday, May 16,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10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041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8C4FBE98-7042-45D6-A821-A12EC98119D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25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3" y="364067"/>
            <a:ext cx="2256235" cy="154940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85"/>
            <a:ext cx="3833813" cy="780415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3" y="1913473"/>
            <a:ext cx="2256235" cy="6254751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4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9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4F00C8B8-648D-42CF-8B14-8E33EB6C676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50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4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9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4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9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797C4687-6BE2-45AD-91A3-E92415E1BB4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47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image" Target="../media/image19.wmf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image" Target="../media/image18.png"/><Relationship Id="rId5" Type="http://schemas.openxmlformats.org/officeDocument/2006/relationships/slideLayout" Target="../slideLayouts/slideLayout37.xml"/><Relationship Id="rId10" Type="http://schemas.openxmlformats.org/officeDocument/2006/relationships/image" Target="../media/image17.wmf"/><Relationship Id="rId4" Type="http://schemas.openxmlformats.org/officeDocument/2006/relationships/slideLayout" Target="../slideLayouts/slideLayout36.xml"/><Relationship Id="rId9" Type="http://schemas.openxmlformats.org/officeDocument/2006/relationships/image" Target="../media/image16.w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image" Target="../media/image19.wmf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image" Target="../media/image18.png"/><Relationship Id="rId5" Type="http://schemas.openxmlformats.org/officeDocument/2006/relationships/slideLayout" Target="../slideLayouts/slideLayout44.xml"/><Relationship Id="rId10" Type="http://schemas.openxmlformats.org/officeDocument/2006/relationships/image" Target="../media/image17.wmf"/><Relationship Id="rId4" Type="http://schemas.openxmlformats.org/officeDocument/2006/relationships/slideLayout" Target="../slideLayouts/slideLayout43.xml"/><Relationship Id="rId9" Type="http://schemas.openxmlformats.org/officeDocument/2006/relationships/image" Target="../media/image16.wmf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MKTG00272_BrandingTemplates_President'sPPT_CoverSlide_CoBrandedNoPic_Reverse16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508000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10"/>
            <a:ext cx="6172200" cy="6034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6352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2900" y="8530185"/>
            <a:ext cx="1600200" cy="309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50">
                <a:solidFill>
                  <a:srgbClr val="013668"/>
                </a:solidFill>
                <a:latin typeface="Times New Roman" pitchFamily="18" charset="0"/>
              </a:defRPr>
            </a:lvl1pPr>
          </a:lstStyle>
          <a:p>
            <a:fld id="{1BC9069D-BC73-4C5A-86E3-254BCE3F0EC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80" r:id="rId1"/>
    <p:sldLayoutId id="2147486281" r:id="rId2"/>
    <p:sldLayoutId id="2147486282" r:id="rId3"/>
    <p:sldLayoutId id="2147486283" r:id="rId4"/>
    <p:sldLayoutId id="2147486284" r:id="rId5"/>
    <p:sldLayoutId id="2147486285" r:id="rId6"/>
    <p:sldLayoutId id="2147486286" r:id="rId7"/>
    <p:sldLayoutId id="2147486287" r:id="rId8"/>
    <p:sldLayoutId id="2147486288" r:id="rId9"/>
    <p:sldLayoutId id="2147486289" r:id="rId10"/>
    <p:sldLayoutId id="2147486290" r:id="rId11"/>
    <p:sldLayoutId id="2147486291" r:id="rId12"/>
    <p:sldLayoutId id="2147486292" r:id="rId13"/>
  </p:sldLayoutIdLst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rgbClr val="CA126A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rgbClr val="CA126A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rgbClr val="CA126A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rgbClr val="CA126A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rgbClr val="CA126A"/>
          </a:solidFill>
          <a:latin typeface="Arial" charset="0"/>
          <a:ea typeface="ＭＳ Ｐゴシック" charset="0"/>
          <a:cs typeface="ＭＳ Ｐゴシック" charset="0"/>
        </a:defRPr>
      </a:lvl5pPr>
      <a:lvl6pPr marL="342892" algn="l" rtl="0" fontAlgn="base">
        <a:spcBef>
          <a:spcPct val="0"/>
        </a:spcBef>
        <a:spcAft>
          <a:spcPct val="0"/>
        </a:spcAft>
        <a:defRPr sz="3300">
          <a:solidFill>
            <a:srgbClr val="CA126A"/>
          </a:solidFill>
          <a:latin typeface="Arial" charset="0"/>
        </a:defRPr>
      </a:lvl6pPr>
      <a:lvl7pPr marL="685784" algn="l" rtl="0" fontAlgn="base">
        <a:spcBef>
          <a:spcPct val="0"/>
        </a:spcBef>
        <a:spcAft>
          <a:spcPct val="0"/>
        </a:spcAft>
        <a:defRPr sz="3300">
          <a:solidFill>
            <a:srgbClr val="CA126A"/>
          </a:solidFill>
          <a:latin typeface="Arial" charset="0"/>
        </a:defRPr>
      </a:lvl7pPr>
      <a:lvl8pPr marL="1028675" algn="l" rtl="0" fontAlgn="base">
        <a:spcBef>
          <a:spcPct val="0"/>
        </a:spcBef>
        <a:spcAft>
          <a:spcPct val="0"/>
        </a:spcAft>
        <a:defRPr sz="3300">
          <a:solidFill>
            <a:srgbClr val="CA126A"/>
          </a:solidFill>
          <a:latin typeface="Arial" charset="0"/>
        </a:defRPr>
      </a:lvl8pPr>
      <a:lvl9pPr marL="1371566" algn="l" rtl="0" fontAlgn="base">
        <a:spcBef>
          <a:spcPct val="0"/>
        </a:spcBef>
        <a:spcAft>
          <a:spcPct val="0"/>
        </a:spcAft>
        <a:defRPr sz="3300">
          <a:solidFill>
            <a:srgbClr val="CA126A"/>
          </a:solidFill>
          <a:latin typeface="Arial" charset="0"/>
        </a:defRPr>
      </a:lvl9pPr>
    </p:titleStyle>
    <p:bodyStyle>
      <a:lvl1pPr marL="257169" indent="-257169" algn="l" rtl="0" eaLnBrk="0" fontAlgn="base" hangingPunct="0">
        <a:spcBef>
          <a:spcPct val="20000"/>
        </a:spcBef>
        <a:spcAft>
          <a:spcPct val="0"/>
        </a:spcAft>
        <a:buClr>
          <a:srgbClr val="CA126A"/>
        </a:buClr>
        <a:buChar char="•"/>
        <a:defRPr sz="2400">
          <a:solidFill>
            <a:srgbClr val="013668"/>
          </a:solidFill>
          <a:latin typeface="+mn-lt"/>
          <a:ea typeface="ＭＳ Ｐゴシック" charset="0"/>
          <a:cs typeface="ＭＳ Ｐゴシック" charset="0"/>
        </a:defRPr>
      </a:lvl1pPr>
      <a:lvl2pPr marL="557198" indent="-214307" algn="l" rtl="0" eaLnBrk="0" fontAlgn="base" hangingPunct="0">
        <a:spcBef>
          <a:spcPct val="20000"/>
        </a:spcBef>
        <a:spcAft>
          <a:spcPct val="0"/>
        </a:spcAft>
        <a:buClr>
          <a:srgbClr val="CA126A"/>
        </a:buClr>
        <a:buChar char="–"/>
        <a:defRPr sz="2100">
          <a:solidFill>
            <a:srgbClr val="013668"/>
          </a:solidFill>
          <a:latin typeface="+mn-lt"/>
          <a:ea typeface="ＭＳ Ｐゴシック" charset="0"/>
        </a:defRPr>
      </a:lvl2pPr>
      <a:lvl3pPr marL="857229" indent="-171446" algn="l" rtl="0" eaLnBrk="0" fontAlgn="base" hangingPunct="0">
        <a:spcBef>
          <a:spcPct val="20000"/>
        </a:spcBef>
        <a:spcAft>
          <a:spcPct val="0"/>
        </a:spcAft>
        <a:buClr>
          <a:srgbClr val="CA126A"/>
        </a:buClr>
        <a:buChar char="•"/>
        <a:defRPr sz="1800">
          <a:solidFill>
            <a:srgbClr val="013668"/>
          </a:solidFill>
          <a:latin typeface="+mn-lt"/>
          <a:ea typeface="ＭＳ Ｐゴシック" charset="0"/>
        </a:defRPr>
      </a:lvl3pPr>
      <a:lvl4pPr marL="1200120" indent="-171446" algn="l" rtl="0" eaLnBrk="0" fontAlgn="base" hangingPunct="0">
        <a:spcBef>
          <a:spcPct val="20000"/>
        </a:spcBef>
        <a:spcAft>
          <a:spcPct val="0"/>
        </a:spcAft>
        <a:buClr>
          <a:srgbClr val="CA126A"/>
        </a:buClr>
        <a:buChar char="–"/>
        <a:defRPr sz="1500">
          <a:solidFill>
            <a:srgbClr val="013668"/>
          </a:solidFill>
          <a:latin typeface="+mn-lt"/>
          <a:ea typeface="ＭＳ Ｐゴシック" charset="0"/>
        </a:defRPr>
      </a:lvl4pPr>
      <a:lvl5pPr marL="1543011" indent="-171446" algn="l" rtl="0" eaLnBrk="0" fontAlgn="base" hangingPunct="0">
        <a:spcBef>
          <a:spcPct val="20000"/>
        </a:spcBef>
        <a:spcAft>
          <a:spcPct val="0"/>
        </a:spcAft>
        <a:buClr>
          <a:srgbClr val="CA126A"/>
        </a:buClr>
        <a:buChar char="»"/>
        <a:defRPr sz="1500">
          <a:solidFill>
            <a:srgbClr val="013668"/>
          </a:solidFill>
          <a:latin typeface="+mn-lt"/>
          <a:ea typeface="ＭＳ Ｐゴシック" charset="0"/>
        </a:defRPr>
      </a:lvl5pPr>
      <a:lvl6pPr marL="1885903" indent="-171446" algn="l" rtl="0" fontAlgn="base">
        <a:spcBef>
          <a:spcPct val="20000"/>
        </a:spcBef>
        <a:spcAft>
          <a:spcPct val="0"/>
        </a:spcAft>
        <a:buClr>
          <a:srgbClr val="CA126A"/>
        </a:buClr>
        <a:buChar char="»"/>
        <a:defRPr sz="1500">
          <a:solidFill>
            <a:srgbClr val="013668"/>
          </a:solidFill>
          <a:latin typeface="+mn-lt"/>
        </a:defRPr>
      </a:lvl6pPr>
      <a:lvl7pPr marL="2228795" indent="-171446" algn="l" rtl="0" fontAlgn="base">
        <a:spcBef>
          <a:spcPct val="20000"/>
        </a:spcBef>
        <a:spcAft>
          <a:spcPct val="0"/>
        </a:spcAft>
        <a:buClr>
          <a:srgbClr val="CA126A"/>
        </a:buClr>
        <a:buChar char="»"/>
        <a:defRPr sz="1500">
          <a:solidFill>
            <a:srgbClr val="013668"/>
          </a:solidFill>
          <a:latin typeface="+mn-lt"/>
        </a:defRPr>
      </a:lvl7pPr>
      <a:lvl8pPr marL="2571686" indent="-171446" algn="l" rtl="0" fontAlgn="base">
        <a:spcBef>
          <a:spcPct val="20000"/>
        </a:spcBef>
        <a:spcAft>
          <a:spcPct val="0"/>
        </a:spcAft>
        <a:buClr>
          <a:srgbClr val="CA126A"/>
        </a:buClr>
        <a:buChar char="»"/>
        <a:defRPr sz="1500">
          <a:solidFill>
            <a:srgbClr val="013668"/>
          </a:solidFill>
          <a:latin typeface="+mn-lt"/>
        </a:defRPr>
      </a:lvl8pPr>
      <a:lvl9pPr marL="2914577" indent="-171446" algn="l" rtl="0" fontAlgn="base">
        <a:spcBef>
          <a:spcPct val="20000"/>
        </a:spcBef>
        <a:spcAft>
          <a:spcPct val="0"/>
        </a:spcAft>
        <a:buClr>
          <a:srgbClr val="CA126A"/>
        </a:buClr>
        <a:buChar char="»"/>
        <a:defRPr sz="1500">
          <a:solidFill>
            <a:srgbClr val="013668"/>
          </a:solidFill>
          <a:latin typeface="+mn-lt"/>
        </a:defRPr>
      </a:lvl9pPr>
    </p:bodyStyle>
    <p:otherStyle>
      <a:defPPr>
        <a:defRPr lang="en-US"/>
      </a:defPPr>
      <a:lvl1pPr marL="0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4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Placeholder 1"/>
          <p:cNvSpPr>
            <a:spLocks noGrp="1"/>
          </p:cNvSpPr>
          <p:nvPr>
            <p:ph type="title"/>
          </p:nvPr>
        </p:nvSpPr>
        <p:spPr bwMode="auto">
          <a:xfrm>
            <a:off x="781050" y="366184"/>
            <a:ext cx="57340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19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81050" y="2133600"/>
            <a:ext cx="5734050" cy="5858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93" r:id="rId1"/>
    <p:sldLayoutId id="2147486294" r:id="rId2"/>
    <p:sldLayoutId id="2147486295" r:id="rId3"/>
    <p:sldLayoutId id="2147486296" r:id="rId4"/>
    <p:sldLayoutId id="2147486297" r:id="rId5"/>
    <p:sldLayoutId id="2147486298" r:id="rId6"/>
    <p:sldLayoutId id="2147486299" r:id="rId7"/>
    <p:sldLayoutId id="2147486300" r:id="rId8"/>
    <p:sldLayoutId id="2147486255" r:id="rId9"/>
  </p:sldLayoutIdLst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xStyles>
    <p:titleStyle>
      <a:lvl1pPr algn="l" defTabSz="342892" rtl="0" eaLnBrk="0" fontAlgn="base" hangingPunct="0">
        <a:spcBef>
          <a:spcPct val="0"/>
        </a:spcBef>
        <a:spcAft>
          <a:spcPct val="0"/>
        </a:spcAft>
        <a:defRPr sz="3000" kern="1200">
          <a:solidFill>
            <a:schemeClr val="tx2"/>
          </a:solidFill>
          <a:latin typeface="Arial MT Md It"/>
          <a:ea typeface="ヒラギノ角ゴ Pro W3" charset="0"/>
          <a:cs typeface="Arial MT Md It"/>
        </a:defRPr>
      </a:lvl1pPr>
      <a:lvl2pPr algn="l" defTabSz="342892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MT Md It" charset="0"/>
          <a:ea typeface="ヒラギノ角ゴ Pro W3" charset="0"/>
          <a:cs typeface="Arial MT Md It"/>
        </a:defRPr>
      </a:lvl2pPr>
      <a:lvl3pPr algn="l" defTabSz="342892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MT Md It" charset="0"/>
          <a:ea typeface="ヒラギノ角ゴ Pro W3" charset="0"/>
          <a:cs typeface="Arial MT Md It"/>
        </a:defRPr>
      </a:lvl3pPr>
      <a:lvl4pPr algn="l" defTabSz="342892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MT Md It" charset="0"/>
          <a:ea typeface="ヒラギノ角ゴ Pro W3" charset="0"/>
          <a:cs typeface="Arial MT Md It"/>
        </a:defRPr>
      </a:lvl4pPr>
      <a:lvl5pPr algn="l" defTabSz="342892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MT Md It" charset="0"/>
          <a:ea typeface="ヒラギノ角ゴ Pro W3" charset="0"/>
          <a:cs typeface="Arial MT Md It"/>
        </a:defRPr>
      </a:lvl5pPr>
      <a:lvl6pPr marL="342892" algn="l" defTabSz="342892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MT Md It" charset="0"/>
          <a:ea typeface="ヒラギノ角ゴ Pro W3" charset="0"/>
        </a:defRPr>
      </a:lvl6pPr>
      <a:lvl7pPr marL="685784" algn="l" defTabSz="342892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MT Md It" charset="0"/>
          <a:ea typeface="ヒラギノ角ゴ Pro W3" charset="0"/>
        </a:defRPr>
      </a:lvl7pPr>
      <a:lvl8pPr marL="1028675" algn="l" defTabSz="342892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MT Md It" charset="0"/>
          <a:ea typeface="ヒラギノ角ゴ Pro W3" charset="0"/>
        </a:defRPr>
      </a:lvl8pPr>
      <a:lvl9pPr marL="1371566" algn="l" defTabSz="342892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MT Md It" charset="0"/>
          <a:ea typeface="ヒラギノ角ゴ Pro W3" charset="0"/>
        </a:defRPr>
      </a:lvl9pPr>
    </p:titleStyle>
    <p:bodyStyle>
      <a:lvl1pPr marL="257169" indent="-257169" algn="l" defTabSz="342892" rtl="0" eaLnBrk="0" fontAlgn="base" hangingPunct="0">
        <a:spcBef>
          <a:spcPct val="20000"/>
        </a:spcBef>
        <a:spcAft>
          <a:spcPct val="0"/>
        </a:spcAft>
        <a:buClr>
          <a:srgbClr val="5797A9"/>
        </a:buClr>
        <a:buFont typeface="Arial" pitchFamily="34" charset="0"/>
        <a:buChar char="•"/>
        <a:defRPr sz="1950" kern="1200">
          <a:solidFill>
            <a:schemeClr val="tx1"/>
          </a:solidFill>
          <a:latin typeface="Arial MT Md It"/>
          <a:ea typeface="ヒラギノ角ゴ Pro W3" charset="0"/>
          <a:cs typeface="Arial MT Md It"/>
        </a:defRPr>
      </a:lvl1pPr>
      <a:lvl2pPr marL="557198" indent="-214307" algn="l" defTabSz="342892" rtl="0" eaLnBrk="0" fontAlgn="base" hangingPunct="0">
        <a:spcBef>
          <a:spcPct val="20000"/>
        </a:spcBef>
        <a:spcAft>
          <a:spcPct val="0"/>
        </a:spcAft>
        <a:buClr>
          <a:srgbClr val="5797A9"/>
        </a:buClr>
        <a:buFont typeface="Arial" pitchFamily="34" charset="0"/>
        <a:buChar char="–"/>
        <a:defRPr sz="1950" kern="1200">
          <a:solidFill>
            <a:schemeClr val="tx1"/>
          </a:solidFill>
          <a:latin typeface="Arial MT Md It"/>
          <a:ea typeface="ヒラギノ角ゴ Pro W3" charset="0"/>
          <a:cs typeface="Arial MT Md It"/>
        </a:defRPr>
      </a:lvl2pPr>
      <a:lvl3pPr marL="857229" indent="-171446" algn="l" defTabSz="342892" rtl="0" eaLnBrk="0" fontAlgn="base" hangingPunct="0">
        <a:spcBef>
          <a:spcPct val="20000"/>
        </a:spcBef>
        <a:spcAft>
          <a:spcPct val="0"/>
        </a:spcAft>
        <a:buClr>
          <a:srgbClr val="5797A9"/>
        </a:buClr>
        <a:buFont typeface="Arial" pitchFamily="34" charset="0"/>
        <a:buChar char="•"/>
        <a:defRPr sz="1950" kern="1200">
          <a:solidFill>
            <a:schemeClr val="tx1"/>
          </a:solidFill>
          <a:latin typeface="Arial MT Md It"/>
          <a:ea typeface="ヒラギノ角ゴ Pro W3" charset="0"/>
          <a:cs typeface="Arial MT Md It"/>
        </a:defRPr>
      </a:lvl3pPr>
      <a:lvl4pPr marL="1200120" indent="-171446" algn="l" defTabSz="342892" rtl="0" eaLnBrk="0" fontAlgn="base" hangingPunct="0">
        <a:spcBef>
          <a:spcPct val="20000"/>
        </a:spcBef>
        <a:spcAft>
          <a:spcPct val="0"/>
        </a:spcAft>
        <a:buClr>
          <a:srgbClr val="5797A9"/>
        </a:buClr>
        <a:buFont typeface="Arial" pitchFamily="34" charset="0"/>
        <a:buChar char="–"/>
        <a:defRPr sz="1950" kern="1200">
          <a:solidFill>
            <a:schemeClr val="tx1"/>
          </a:solidFill>
          <a:latin typeface="Arial MT Md It"/>
          <a:ea typeface="ヒラギノ角ゴ Pro W3" charset="0"/>
          <a:cs typeface="Arial MT Md It"/>
        </a:defRPr>
      </a:lvl4pPr>
      <a:lvl5pPr marL="1543011" indent="-171446" algn="l" defTabSz="342892" rtl="0" eaLnBrk="0" fontAlgn="base" hangingPunct="0">
        <a:spcBef>
          <a:spcPct val="20000"/>
        </a:spcBef>
        <a:spcAft>
          <a:spcPct val="0"/>
        </a:spcAft>
        <a:buClr>
          <a:srgbClr val="5797A9"/>
        </a:buClr>
        <a:buFont typeface="Arial" pitchFamily="34" charset="0"/>
        <a:buChar char="»"/>
        <a:defRPr sz="1950" kern="1200">
          <a:solidFill>
            <a:schemeClr val="tx1"/>
          </a:solidFill>
          <a:latin typeface="Arial MT Md It"/>
          <a:ea typeface="ヒラギノ角ゴ Pro W3" charset="0"/>
          <a:cs typeface="Arial MT Md It"/>
        </a:defRPr>
      </a:lvl5pPr>
      <a:lvl6pPr marL="1885903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4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Placeholder 1"/>
          <p:cNvSpPr>
            <a:spLocks noGrp="1"/>
          </p:cNvSpPr>
          <p:nvPr>
            <p:ph type="title"/>
          </p:nvPr>
        </p:nvSpPr>
        <p:spPr bwMode="auto">
          <a:xfrm>
            <a:off x="781050" y="366185"/>
            <a:ext cx="57340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3" tIns="45711" rIns="91423" bIns="4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26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81050" y="2133600"/>
            <a:ext cx="5734050" cy="5858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3" tIns="45711" rIns="91423" bIns="4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014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302" r:id="rId1"/>
    <p:sldLayoutId id="2147486303" r:id="rId2"/>
    <p:sldLayoutId id="2147486304" r:id="rId3"/>
    <p:sldLayoutId id="2147486305" r:id="rId4"/>
    <p:sldLayoutId id="2147486306" r:id="rId5"/>
    <p:sldLayoutId id="2147486307" r:id="rId6"/>
    <p:sldLayoutId id="2147486308" r:id="rId7"/>
    <p:sldLayoutId id="2147486309" r:id="rId8"/>
    <p:sldLayoutId id="2147486310" r:id="rId9"/>
    <p:sldLayoutId id="2147486311" r:id="rId10"/>
  </p:sldLayoutIdLst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xStyles>
    <p:titleStyle>
      <a:lvl1pPr algn="l" defTabSz="342823" rtl="0" eaLnBrk="1" fontAlgn="base" hangingPunct="1">
        <a:spcBef>
          <a:spcPct val="0"/>
        </a:spcBef>
        <a:spcAft>
          <a:spcPct val="0"/>
        </a:spcAft>
        <a:defRPr sz="3000" kern="1200">
          <a:solidFill>
            <a:schemeClr val="tx2"/>
          </a:solidFill>
          <a:latin typeface="Arial MT Md It"/>
          <a:ea typeface="ヒラギノ角ゴ Pro W3" charset="0"/>
          <a:cs typeface="Arial MT Md It"/>
        </a:defRPr>
      </a:lvl1pPr>
      <a:lvl2pPr algn="l" defTabSz="34282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MT Md It" charset="0"/>
          <a:ea typeface="ヒラギノ角ゴ Pro W3" charset="0"/>
        </a:defRPr>
      </a:lvl2pPr>
      <a:lvl3pPr algn="l" defTabSz="34282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MT Md It" charset="0"/>
          <a:ea typeface="ヒラギノ角ゴ Pro W3" charset="0"/>
        </a:defRPr>
      </a:lvl3pPr>
      <a:lvl4pPr algn="l" defTabSz="34282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MT Md It" charset="0"/>
          <a:ea typeface="ヒラギノ角ゴ Pro W3" charset="0"/>
        </a:defRPr>
      </a:lvl4pPr>
      <a:lvl5pPr algn="l" defTabSz="34282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MT Md It" charset="0"/>
          <a:ea typeface="ヒラギノ角ゴ Pro W3" charset="0"/>
        </a:defRPr>
      </a:lvl5pPr>
      <a:lvl6pPr marL="342823" algn="l" defTabSz="34282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MT Md It" charset="0"/>
          <a:ea typeface="ヒラギノ角ゴ Pro W3" charset="0"/>
        </a:defRPr>
      </a:lvl6pPr>
      <a:lvl7pPr marL="685646" algn="l" defTabSz="34282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MT Md It" charset="0"/>
          <a:ea typeface="ヒラギノ角ゴ Pro W3" charset="0"/>
        </a:defRPr>
      </a:lvl7pPr>
      <a:lvl8pPr marL="1028469" algn="l" defTabSz="34282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MT Md It" charset="0"/>
          <a:ea typeface="ヒラギノ角ゴ Pro W3" charset="0"/>
        </a:defRPr>
      </a:lvl8pPr>
      <a:lvl9pPr marL="1371291" algn="l" defTabSz="34282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MT Md It" charset="0"/>
          <a:ea typeface="ヒラギノ角ゴ Pro W3" charset="0"/>
        </a:defRPr>
      </a:lvl9pPr>
    </p:titleStyle>
    <p:bodyStyle>
      <a:lvl1pPr marL="257117" indent="-257117" algn="l" defTabSz="342823" rtl="0" eaLnBrk="1" fontAlgn="base" hangingPunct="1">
        <a:spcBef>
          <a:spcPct val="20000"/>
        </a:spcBef>
        <a:spcAft>
          <a:spcPct val="0"/>
        </a:spcAft>
        <a:buClr>
          <a:srgbClr val="5797A9"/>
        </a:buClr>
        <a:buFont typeface="Arial" pitchFamily="34" charset="0"/>
        <a:buChar char="•"/>
        <a:defRPr sz="1950" kern="1200">
          <a:solidFill>
            <a:schemeClr val="tx1"/>
          </a:solidFill>
          <a:latin typeface="Arial MT Md It"/>
          <a:ea typeface="ヒラギノ角ゴ Pro W3" charset="0"/>
          <a:cs typeface="Arial MT Md It"/>
        </a:defRPr>
      </a:lvl1pPr>
      <a:lvl2pPr marL="557087" indent="-214265" algn="l" defTabSz="342823" rtl="0" eaLnBrk="1" fontAlgn="base" hangingPunct="1">
        <a:spcBef>
          <a:spcPct val="20000"/>
        </a:spcBef>
        <a:spcAft>
          <a:spcPct val="0"/>
        </a:spcAft>
        <a:buClr>
          <a:srgbClr val="5797A9"/>
        </a:buClr>
        <a:buFont typeface="Arial" pitchFamily="34" charset="0"/>
        <a:buChar char="–"/>
        <a:defRPr sz="1950" kern="1200">
          <a:solidFill>
            <a:schemeClr val="tx1"/>
          </a:solidFill>
          <a:latin typeface="Arial MT Md It"/>
          <a:ea typeface="ヒラギノ角ゴ Pro W3" charset="0"/>
          <a:cs typeface="Arial MT Md It"/>
        </a:defRPr>
      </a:lvl2pPr>
      <a:lvl3pPr marL="857057" indent="-171411" algn="l" defTabSz="342823" rtl="0" eaLnBrk="1" fontAlgn="base" hangingPunct="1">
        <a:spcBef>
          <a:spcPct val="20000"/>
        </a:spcBef>
        <a:spcAft>
          <a:spcPct val="0"/>
        </a:spcAft>
        <a:buClr>
          <a:srgbClr val="5797A9"/>
        </a:buClr>
        <a:buFont typeface="Arial" pitchFamily="34" charset="0"/>
        <a:buChar char="•"/>
        <a:defRPr sz="1950" kern="1200">
          <a:solidFill>
            <a:schemeClr val="tx1"/>
          </a:solidFill>
          <a:latin typeface="Arial MT Md It"/>
          <a:ea typeface="ヒラギノ角ゴ Pro W3" charset="0"/>
          <a:cs typeface="Arial MT Md It"/>
        </a:defRPr>
      </a:lvl3pPr>
      <a:lvl4pPr marL="1199880" indent="-171411" algn="l" defTabSz="342823" rtl="0" eaLnBrk="1" fontAlgn="base" hangingPunct="1">
        <a:spcBef>
          <a:spcPct val="20000"/>
        </a:spcBef>
        <a:spcAft>
          <a:spcPct val="0"/>
        </a:spcAft>
        <a:buClr>
          <a:srgbClr val="5797A9"/>
        </a:buClr>
        <a:buFont typeface="Arial" pitchFamily="34" charset="0"/>
        <a:buChar char="–"/>
        <a:defRPr sz="1950" kern="1200">
          <a:solidFill>
            <a:schemeClr val="tx1"/>
          </a:solidFill>
          <a:latin typeface="Arial MT Md It"/>
          <a:ea typeface="ヒラギノ角ゴ Pro W3" charset="0"/>
          <a:cs typeface="Arial MT Md It"/>
        </a:defRPr>
      </a:lvl4pPr>
      <a:lvl5pPr marL="1542703" indent="-171411" algn="l" defTabSz="342823" rtl="0" eaLnBrk="1" fontAlgn="base" hangingPunct="1">
        <a:spcBef>
          <a:spcPct val="20000"/>
        </a:spcBef>
        <a:spcAft>
          <a:spcPct val="0"/>
        </a:spcAft>
        <a:buClr>
          <a:srgbClr val="5797A9"/>
        </a:buClr>
        <a:buFont typeface="Arial" pitchFamily="34" charset="0"/>
        <a:buChar char="»"/>
        <a:defRPr sz="1950" kern="1200">
          <a:solidFill>
            <a:schemeClr val="tx1"/>
          </a:solidFill>
          <a:latin typeface="Arial MT Md It"/>
          <a:ea typeface="ヒラギノ角ゴ Pro W3" charset="0"/>
          <a:cs typeface="Arial MT Md It"/>
        </a:defRPr>
      </a:lvl5pPr>
      <a:lvl6pPr marL="1885526" indent="-171411" algn="l" defTabSz="342823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349" indent="-171411" algn="l" defTabSz="342823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171" indent="-171411" algn="l" defTabSz="342823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995" indent="-171411" algn="l" defTabSz="342823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23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1pPr>
      <a:lvl2pPr marL="342823" algn="l" defTabSz="342823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2pPr>
      <a:lvl3pPr marL="685646" algn="l" defTabSz="342823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3pPr>
      <a:lvl4pPr marL="1028469" algn="l" defTabSz="342823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4pPr>
      <a:lvl5pPr marL="1371291" algn="l" defTabSz="342823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5pPr>
      <a:lvl6pPr marL="1714115" algn="l" defTabSz="342823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6pPr>
      <a:lvl7pPr marL="2056937" algn="l" defTabSz="342823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7pPr>
      <a:lvl8pPr marL="2399760" algn="l" defTabSz="342823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8pPr>
      <a:lvl9pPr marL="2742583" algn="l" defTabSz="342823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/>
          <p:cNvSpPr>
            <a:spLocks noChangeArrowheads="1"/>
          </p:cNvSpPr>
          <p:nvPr/>
        </p:nvSpPr>
        <p:spPr bwMode="auto">
          <a:xfrm>
            <a:off x="-10714" y="2567535"/>
            <a:ext cx="446485" cy="3094567"/>
          </a:xfrm>
          <a:custGeom>
            <a:avLst/>
            <a:gdLst>
              <a:gd name="T0" fmla="*/ 7271 w 594630"/>
              <a:gd name="T1" fmla="*/ 228811 h 2319867"/>
              <a:gd name="T2" fmla="*/ 1970 w 594630"/>
              <a:gd name="T3" fmla="*/ 0 h 2319867"/>
              <a:gd name="T4" fmla="*/ 477188 w 594630"/>
              <a:gd name="T5" fmla="*/ 97454 h 2319867"/>
              <a:gd name="T6" fmla="*/ 595997 w 594630"/>
              <a:gd name="T7" fmla="*/ 228811 h 2319867"/>
              <a:gd name="T8" fmla="*/ 595997 w 594630"/>
              <a:gd name="T9" fmla="*/ 2050800 h 2319867"/>
              <a:gd name="T10" fmla="*/ 477188 w 594630"/>
              <a:gd name="T11" fmla="*/ 2199104 h 2319867"/>
              <a:gd name="T12" fmla="*/ 1970 w 594630"/>
              <a:gd name="T13" fmla="*/ 2321983 h 2319867"/>
              <a:gd name="T14" fmla="*/ 13637 w 594630"/>
              <a:gd name="T15" fmla="*/ 2050800 h 2319867"/>
              <a:gd name="T16" fmla="*/ 7271 w 594630"/>
              <a:gd name="T17" fmla="*/ 228811 h 231986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94630"/>
              <a:gd name="T28" fmla="*/ 0 h 2319867"/>
              <a:gd name="T29" fmla="*/ 594630 w 594630"/>
              <a:gd name="T30" fmla="*/ 2319867 h 231986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94630" h="2319867">
                <a:moveTo>
                  <a:pt x="7255" y="228603"/>
                </a:moveTo>
                <a:cubicBezTo>
                  <a:pt x="7255" y="163137"/>
                  <a:pt x="0" y="101600"/>
                  <a:pt x="1966" y="0"/>
                </a:cubicBezTo>
                <a:lnTo>
                  <a:pt x="476094" y="97366"/>
                </a:lnTo>
                <a:cubicBezTo>
                  <a:pt x="579660" y="122766"/>
                  <a:pt x="594630" y="163137"/>
                  <a:pt x="594630" y="228603"/>
                </a:cubicBezTo>
                <a:lnTo>
                  <a:pt x="594630" y="2048931"/>
                </a:lnTo>
                <a:cubicBezTo>
                  <a:pt x="594630" y="2114397"/>
                  <a:pt x="576485" y="2168525"/>
                  <a:pt x="476094" y="2197100"/>
                </a:cubicBezTo>
                <a:lnTo>
                  <a:pt x="1966" y="2319867"/>
                </a:lnTo>
                <a:cubicBezTo>
                  <a:pt x="3175" y="2211917"/>
                  <a:pt x="13605" y="2114397"/>
                  <a:pt x="13605" y="2048931"/>
                </a:cubicBezTo>
                <a:cubicBezTo>
                  <a:pt x="11488" y="1442155"/>
                  <a:pt x="9372" y="835379"/>
                  <a:pt x="7255" y="228603"/>
                </a:cubicBezTo>
                <a:close/>
              </a:path>
            </a:pathLst>
          </a:cu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800">
              <a:solidFill>
                <a:prstClr val="black"/>
              </a:solidFill>
              <a:latin typeface="Arial" pitchFamily="1" charset="0"/>
              <a:ea typeface="ＭＳ Ｐゴシック" pitchFamily="1" charset="-128"/>
              <a:cs typeface="ＭＳ Ｐゴシック" pitchFamily="1" charset="-128"/>
            </a:endParaRPr>
          </a:p>
        </p:txBody>
      </p:sp>
      <p:sp>
        <p:nvSpPr>
          <p:cNvPr id="10" name="Freeform 10"/>
          <p:cNvSpPr>
            <a:spLocks noChangeArrowheads="1"/>
          </p:cNvSpPr>
          <p:nvPr/>
        </p:nvSpPr>
        <p:spPr bwMode="auto">
          <a:xfrm flipV="1">
            <a:off x="-27385" y="-10584"/>
            <a:ext cx="475060" cy="2658535"/>
          </a:xfrm>
          <a:custGeom>
            <a:avLst/>
            <a:gdLst>
              <a:gd name="T0" fmla="*/ 0 w 634399"/>
              <a:gd name="T1" fmla="*/ 117946 h 1993899"/>
              <a:gd name="T2" fmla="*/ 439342 w 634399"/>
              <a:gd name="T3" fmla="*/ 33866 h 1993899"/>
              <a:gd name="T4" fmla="*/ 619313 w 634399"/>
              <a:gd name="T5" fmla="*/ 262018 h 1993899"/>
              <a:gd name="T6" fmla="*/ 619313 w 634399"/>
              <a:gd name="T7" fmla="*/ 1993903 h 1993899"/>
              <a:gd name="T8" fmla="*/ 29067 w 634399"/>
              <a:gd name="T9" fmla="*/ 1990728 h 1993899"/>
              <a:gd name="T10" fmla="*/ 0 w 634399"/>
              <a:gd name="T11" fmla="*/ 117946 h 19938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34399"/>
              <a:gd name="T19" fmla="*/ 0 h 1993899"/>
              <a:gd name="T20" fmla="*/ 634399 w 634399"/>
              <a:gd name="T21" fmla="*/ 1993899 h 19938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34399" h="1993899">
                <a:moveTo>
                  <a:pt x="0" y="117946"/>
                </a:moveTo>
                <a:lnTo>
                  <a:pt x="440711" y="33866"/>
                </a:lnTo>
                <a:cubicBezTo>
                  <a:pt x="606641" y="0"/>
                  <a:pt x="620787" y="52468"/>
                  <a:pt x="621243" y="262018"/>
                </a:cubicBezTo>
                <a:cubicBezTo>
                  <a:pt x="634399" y="704401"/>
                  <a:pt x="621243" y="1320083"/>
                  <a:pt x="621243" y="1993899"/>
                </a:cubicBezTo>
                <a:lnTo>
                  <a:pt x="29157" y="1990724"/>
                </a:lnTo>
                <a:cubicBezTo>
                  <a:pt x="27552" y="1448309"/>
                  <a:pt x="1605" y="660361"/>
                  <a:pt x="0" y="117946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rot="10800000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  <a:latin typeface="Arial" pitchFamily="1" charset="0"/>
              <a:ea typeface="ＭＳ Ｐゴシック" pitchFamily="1" charset="-128"/>
              <a:cs typeface="ＭＳ Ｐゴシック" pitchFamily="1" charset="-128"/>
            </a:endParaRPr>
          </a:p>
        </p:txBody>
      </p:sp>
      <p:pic>
        <p:nvPicPr>
          <p:cNvPr id="1028" name="Picture 9" descr="monte logo.wmf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779" y="8214784"/>
            <a:ext cx="1175147" cy="522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10" descr="einstein logo.wmf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475" y="8208451"/>
            <a:ext cx="994172" cy="590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Freeform 13"/>
          <p:cNvSpPr>
            <a:spLocks noChangeArrowheads="1"/>
          </p:cNvSpPr>
          <p:nvPr/>
        </p:nvSpPr>
        <p:spPr bwMode="auto">
          <a:xfrm>
            <a:off x="-3570" y="5577435"/>
            <a:ext cx="451247" cy="3583516"/>
          </a:xfrm>
          <a:custGeom>
            <a:avLst/>
            <a:gdLst>
              <a:gd name="T0" fmla="*/ 5224 w 602613"/>
              <a:gd name="T1" fmla="*/ 116797 h 2688166"/>
              <a:gd name="T2" fmla="*/ 406351 w 602613"/>
              <a:gd name="T3" fmla="*/ 33838 h 2688166"/>
              <a:gd name="T4" fmla="*/ 585749 w 602613"/>
              <a:gd name="T5" fmla="*/ 261810 h 2688166"/>
              <a:gd name="T6" fmla="*/ 585749 w 602613"/>
              <a:gd name="T7" fmla="*/ 2686050 h 2688166"/>
              <a:gd name="T8" fmla="*/ 1593 w 602613"/>
              <a:gd name="T9" fmla="*/ 2686050 h 2688166"/>
              <a:gd name="T10" fmla="*/ 5224 w 602613"/>
              <a:gd name="T11" fmla="*/ 116797 h 268816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02613"/>
              <a:gd name="T19" fmla="*/ 0 h 2688166"/>
              <a:gd name="T20" fmla="*/ 602613 w 602613"/>
              <a:gd name="T21" fmla="*/ 2688166 h 268816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02613" h="2688166">
                <a:moveTo>
                  <a:pt x="5256" y="116889"/>
                </a:moveTo>
                <a:lnTo>
                  <a:pt x="408925" y="33866"/>
                </a:lnTo>
                <a:cubicBezTo>
                  <a:pt x="574855" y="0"/>
                  <a:pt x="589001" y="52468"/>
                  <a:pt x="589457" y="262018"/>
                </a:cubicBezTo>
                <a:cubicBezTo>
                  <a:pt x="602613" y="704401"/>
                  <a:pt x="589457" y="2014350"/>
                  <a:pt x="589457" y="2688166"/>
                </a:cubicBezTo>
                <a:lnTo>
                  <a:pt x="1605" y="2688166"/>
                </a:lnTo>
                <a:cubicBezTo>
                  <a:pt x="0" y="2145751"/>
                  <a:pt x="6861" y="659304"/>
                  <a:pt x="5256" y="11688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pic>
        <p:nvPicPr>
          <p:cNvPr id="1031" name="Rectangle 11"/>
          <p:cNvPicPr>
            <a:picLocks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23" y="-31751"/>
            <a:ext cx="6415088" cy="9273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514350" y="0"/>
            <a:ext cx="6343650" cy="9144000"/>
          </a:xfrm>
          <a:prstGeom prst="rect">
            <a:avLst/>
          </a:prstGeom>
          <a:gradFill rotWithShape="1">
            <a:gsLst>
              <a:gs pos="0">
                <a:schemeClr val="accent2">
                  <a:alpha val="96001"/>
                </a:schemeClr>
              </a:gs>
              <a:gs pos="100000">
                <a:schemeClr val="accent5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endParaRPr lang="en-US" sz="1800">
              <a:solidFill>
                <a:srgbClr val="FFFFFF"/>
              </a:solidFill>
              <a:latin typeface="Calibri" charset="0"/>
            </a:endParaRPr>
          </a:p>
        </p:txBody>
      </p:sp>
      <p:pic>
        <p:nvPicPr>
          <p:cNvPr id="1033" name="Picture 13" descr="einstein logo.wmf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77" y="8227484"/>
            <a:ext cx="970360" cy="590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4" descr="HeartCare_lockup_horizontal_REV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31" y="8233833"/>
            <a:ext cx="2241947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003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313" r:id="rId1"/>
    <p:sldLayoutId id="2147486314" r:id="rId2"/>
    <p:sldLayoutId id="2147486315" r:id="rId3"/>
    <p:sldLayoutId id="2147486316" r:id="rId4"/>
    <p:sldLayoutId id="2147486317" r:id="rId5"/>
    <p:sldLayoutId id="2147486318" r:id="rId6"/>
    <p:sldLayoutId id="2147486319" r:id="rId7"/>
  </p:sldLayoutIdLst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xStyles>
    <p:titleStyle>
      <a:lvl1pPr algn="l" defTabSz="342892" rtl="0" eaLnBrk="1" fontAlgn="base" hangingPunct="1">
        <a:spcBef>
          <a:spcPct val="0"/>
        </a:spcBef>
        <a:spcAft>
          <a:spcPct val="0"/>
        </a:spcAft>
        <a:defRPr sz="3000" kern="1200">
          <a:solidFill>
            <a:srgbClr val="0072C6"/>
          </a:solidFill>
          <a:latin typeface="Arial MT Md It"/>
          <a:ea typeface="ヒラギノ角ゴ Pro W3" charset="0"/>
          <a:cs typeface="ヒラギノ角ゴ Pro W3" charset="0"/>
        </a:defRPr>
      </a:lvl1pPr>
      <a:lvl2pPr algn="l" defTabSz="342892" rtl="0" eaLnBrk="1" fontAlgn="base" hangingPunct="1">
        <a:spcBef>
          <a:spcPct val="0"/>
        </a:spcBef>
        <a:spcAft>
          <a:spcPct val="0"/>
        </a:spcAft>
        <a:defRPr sz="3000">
          <a:solidFill>
            <a:srgbClr val="0072C6"/>
          </a:solidFill>
          <a:latin typeface="Arial MT Md It" charset="0"/>
          <a:ea typeface="ヒラギノ角ゴ Pro W3" charset="0"/>
          <a:cs typeface="ヒラギノ角ゴ Pro W3" charset="0"/>
        </a:defRPr>
      </a:lvl2pPr>
      <a:lvl3pPr algn="l" defTabSz="342892" rtl="0" eaLnBrk="1" fontAlgn="base" hangingPunct="1">
        <a:spcBef>
          <a:spcPct val="0"/>
        </a:spcBef>
        <a:spcAft>
          <a:spcPct val="0"/>
        </a:spcAft>
        <a:defRPr sz="3000">
          <a:solidFill>
            <a:srgbClr val="0072C6"/>
          </a:solidFill>
          <a:latin typeface="Arial MT Md It" charset="0"/>
          <a:ea typeface="ヒラギノ角ゴ Pro W3" charset="0"/>
          <a:cs typeface="ヒラギノ角ゴ Pro W3" charset="0"/>
        </a:defRPr>
      </a:lvl3pPr>
      <a:lvl4pPr algn="l" defTabSz="342892" rtl="0" eaLnBrk="1" fontAlgn="base" hangingPunct="1">
        <a:spcBef>
          <a:spcPct val="0"/>
        </a:spcBef>
        <a:spcAft>
          <a:spcPct val="0"/>
        </a:spcAft>
        <a:defRPr sz="3000">
          <a:solidFill>
            <a:srgbClr val="0072C6"/>
          </a:solidFill>
          <a:latin typeface="Arial MT Md It" charset="0"/>
          <a:ea typeface="ヒラギノ角ゴ Pro W3" charset="0"/>
          <a:cs typeface="ヒラギノ角ゴ Pro W3" charset="0"/>
        </a:defRPr>
      </a:lvl4pPr>
      <a:lvl5pPr algn="l" defTabSz="342892" rtl="0" eaLnBrk="1" fontAlgn="base" hangingPunct="1">
        <a:spcBef>
          <a:spcPct val="0"/>
        </a:spcBef>
        <a:spcAft>
          <a:spcPct val="0"/>
        </a:spcAft>
        <a:defRPr sz="3000">
          <a:solidFill>
            <a:srgbClr val="0072C6"/>
          </a:solidFill>
          <a:latin typeface="Arial MT Md It" charset="0"/>
          <a:ea typeface="ヒラギノ角ゴ Pro W3" charset="0"/>
          <a:cs typeface="ヒラギノ角ゴ Pro W3" charset="0"/>
        </a:defRPr>
      </a:lvl5pPr>
      <a:lvl6pPr marL="342892" algn="l" defTabSz="342892" rtl="0" eaLnBrk="1" fontAlgn="base" hangingPunct="1">
        <a:spcBef>
          <a:spcPct val="0"/>
        </a:spcBef>
        <a:spcAft>
          <a:spcPct val="0"/>
        </a:spcAft>
        <a:defRPr sz="3000">
          <a:solidFill>
            <a:srgbClr val="056CB6"/>
          </a:solidFill>
          <a:latin typeface="Arial MT Md It" charset="0"/>
          <a:ea typeface="ヒラギノ角ゴ Pro W3" charset="0"/>
          <a:cs typeface="ヒラギノ角ゴ Pro W3" charset="0"/>
        </a:defRPr>
      </a:lvl6pPr>
      <a:lvl7pPr marL="685784" algn="l" defTabSz="342892" rtl="0" eaLnBrk="1" fontAlgn="base" hangingPunct="1">
        <a:spcBef>
          <a:spcPct val="0"/>
        </a:spcBef>
        <a:spcAft>
          <a:spcPct val="0"/>
        </a:spcAft>
        <a:defRPr sz="3000">
          <a:solidFill>
            <a:srgbClr val="056CB6"/>
          </a:solidFill>
          <a:latin typeface="Arial MT Md It" charset="0"/>
          <a:ea typeface="ヒラギノ角ゴ Pro W3" charset="0"/>
          <a:cs typeface="ヒラギノ角ゴ Pro W3" charset="0"/>
        </a:defRPr>
      </a:lvl7pPr>
      <a:lvl8pPr marL="1028675" algn="l" defTabSz="342892" rtl="0" eaLnBrk="1" fontAlgn="base" hangingPunct="1">
        <a:spcBef>
          <a:spcPct val="0"/>
        </a:spcBef>
        <a:spcAft>
          <a:spcPct val="0"/>
        </a:spcAft>
        <a:defRPr sz="3000">
          <a:solidFill>
            <a:srgbClr val="056CB6"/>
          </a:solidFill>
          <a:latin typeface="Arial MT Md It" charset="0"/>
          <a:ea typeface="ヒラギノ角ゴ Pro W3" charset="0"/>
          <a:cs typeface="ヒラギノ角ゴ Pro W3" charset="0"/>
        </a:defRPr>
      </a:lvl8pPr>
      <a:lvl9pPr marL="1371566" algn="l" defTabSz="342892" rtl="0" eaLnBrk="1" fontAlgn="base" hangingPunct="1">
        <a:spcBef>
          <a:spcPct val="0"/>
        </a:spcBef>
        <a:spcAft>
          <a:spcPct val="0"/>
        </a:spcAft>
        <a:defRPr sz="3000">
          <a:solidFill>
            <a:srgbClr val="056CB6"/>
          </a:solidFill>
          <a:latin typeface="Arial MT Md It" charset="0"/>
          <a:ea typeface="ヒラギノ角ゴ Pro W3" charset="0"/>
          <a:cs typeface="ヒラギノ角ゴ Pro W3" charset="0"/>
        </a:defRPr>
      </a:lvl9pPr>
    </p:titleStyle>
    <p:bodyStyle>
      <a:lvl1pPr marL="257169" indent="-257169" algn="l" defTabSz="342892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950" kern="1200">
          <a:solidFill>
            <a:schemeClr val="tx1"/>
          </a:solidFill>
          <a:latin typeface="Arial MT Md It"/>
          <a:ea typeface="ヒラギノ角ゴ Pro W3" charset="0"/>
          <a:cs typeface="ヒラギノ角ゴ Pro W3" charset="0"/>
        </a:defRPr>
      </a:lvl1pPr>
      <a:lvl2pPr marL="557198" indent="-214307" algn="l" defTabSz="342892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950" kern="1200">
          <a:solidFill>
            <a:schemeClr val="tx1"/>
          </a:solidFill>
          <a:latin typeface="Arial MT Md It"/>
          <a:ea typeface="ヒラギノ角ゴ Pro W3" charset="0"/>
          <a:cs typeface="ヒラギノ角ゴ Pro W3" charset="0"/>
        </a:defRPr>
      </a:lvl2pPr>
      <a:lvl3pPr marL="857229" indent="-171446" algn="l" defTabSz="342892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950" kern="1200">
          <a:solidFill>
            <a:schemeClr val="tx1"/>
          </a:solidFill>
          <a:latin typeface="Arial MT Md It"/>
          <a:ea typeface="ヒラギノ角ゴ Pro W3" charset="0"/>
          <a:cs typeface="ヒラギノ角ゴ Pro W3" charset="0"/>
        </a:defRPr>
      </a:lvl3pPr>
      <a:lvl4pPr marL="1200120" indent="-171446" algn="l" defTabSz="342892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950" kern="1200">
          <a:solidFill>
            <a:schemeClr val="tx1"/>
          </a:solidFill>
          <a:latin typeface="Arial MT Md It"/>
          <a:ea typeface="ヒラギノ角ゴ Pro W3" charset="0"/>
          <a:cs typeface="ヒラギノ角ゴ Pro W3" charset="0"/>
        </a:defRPr>
      </a:lvl4pPr>
      <a:lvl5pPr marL="1543011" indent="-171446" algn="l" defTabSz="342892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950" kern="1200">
          <a:solidFill>
            <a:schemeClr val="tx1"/>
          </a:solidFill>
          <a:latin typeface="Arial MT Md It"/>
          <a:ea typeface="ヒラギノ角ゴ Pro W3" charset="0"/>
          <a:cs typeface="ヒラギノ角ゴ Pro W3" charset="0"/>
        </a:defRPr>
      </a:lvl5pPr>
      <a:lvl6pPr marL="1885903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4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/>
          <p:cNvSpPr>
            <a:spLocks noChangeArrowheads="1"/>
          </p:cNvSpPr>
          <p:nvPr/>
        </p:nvSpPr>
        <p:spPr bwMode="auto">
          <a:xfrm>
            <a:off x="-10714" y="2567535"/>
            <a:ext cx="446485" cy="3094567"/>
          </a:xfrm>
          <a:custGeom>
            <a:avLst/>
            <a:gdLst>
              <a:gd name="T0" fmla="*/ 7271 w 594630"/>
              <a:gd name="T1" fmla="*/ 228811 h 2319867"/>
              <a:gd name="T2" fmla="*/ 1970 w 594630"/>
              <a:gd name="T3" fmla="*/ 0 h 2319867"/>
              <a:gd name="T4" fmla="*/ 477188 w 594630"/>
              <a:gd name="T5" fmla="*/ 97454 h 2319867"/>
              <a:gd name="T6" fmla="*/ 595997 w 594630"/>
              <a:gd name="T7" fmla="*/ 228811 h 2319867"/>
              <a:gd name="T8" fmla="*/ 595997 w 594630"/>
              <a:gd name="T9" fmla="*/ 2050800 h 2319867"/>
              <a:gd name="T10" fmla="*/ 477188 w 594630"/>
              <a:gd name="T11" fmla="*/ 2199104 h 2319867"/>
              <a:gd name="T12" fmla="*/ 1970 w 594630"/>
              <a:gd name="T13" fmla="*/ 2321983 h 2319867"/>
              <a:gd name="T14" fmla="*/ 13637 w 594630"/>
              <a:gd name="T15" fmla="*/ 2050800 h 2319867"/>
              <a:gd name="T16" fmla="*/ 7271 w 594630"/>
              <a:gd name="T17" fmla="*/ 228811 h 231986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94630"/>
              <a:gd name="T28" fmla="*/ 0 h 2319867"/>
              <a:gd name="T29" fmla="*/ 594630 w 594630"/>
              <a:gd name="T30" fmla="*/ 2319867 h 231986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94630" h="2319867">
                <a:moveTo>
                  <a:pt x="7255" y="228603"/>
                </a:moveTo>
                <a:cubicBezTo>
                  <a:pt x="7255" y="163137"/>
                  <a:pt x="0" y="101600"/>
                  <a:pt x="1966" y="0"/>
                </a:cubicBezTo>
                <a:lnTo>
                  <a:pt x="476094" y="97366"/>
                </a:lnTo>
                <a:cubicBezTo>
                  <a:pt x="579660" y="122766"/>
                  <a:pt x="594630" y="163137"/>
                  <a:pt x="594630" y="228603"/>
                </a:cubicBezTo>
                <a:lnTo>
                  <a:pt x="594630" y="2048931"/>
                </a:lnTo>
                <a:cubicBezTo>
                  <a:pt x="594630" y="2114397"/>
                  <a:pt x="576485" y="2168525"/>
                  <a:pt x="476094" y="2197100"/>
                </a:cubicBezTo>
                <a:lnTo>
                  <a:pt x="1966" y="2319867"/>
                </a:lnTo>
                <a:cubicBezTo>
                  <a:pt x="3175" y="2211917"/>
                  <a:pt x="13605" y="2114397"/>
                  <a:pt x="13605" y="2048931"/>
                </a:cubicBezTo>
                <a:cubicBezTo>
                  <a:pt x="11488" y="1442155"/>
                  <a:pt x="9372" y="835379"/>
                  <a:pt x="7255" y="228603"/>
                </a:cubicBezTo>
                <a:close/>
              </a:path>
            </a:pathLst>
          </a:cu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800">
              <a:solidFill>
                <a:prstClr val="black"/>
              </a:solidFill>
              <a:latin typeface="Arial" pitchFamily="1" charset="0"/>
              <a:ea typeface="ＭＳ Ｐゴシック" pitchFamily="1" charset="-128"/>
              <a:cs typeface="ＭＳ Ｐゴシック" pitchFamily="1" charset="-128"/>
            </a:endParaRPr>
          </a:p>
        </p:txBody>
      </p:sp>
      <p:sp>
        <p:nvSpPr>
          <p:cNvPr id="10" name="Freeform 10"/>
          <p:cNvSpPr>
            <a:spLocks noChangeArrowheads="1"/>
          </p:cNvSpPr>
          <p:nvPr/>
        </p:nvSpPr>
        <p:spPr bwMode="auto">
          <a:xfrm flipV="1">
            <a:off x="-27385" y="-10584"/>
            <a:ext cx="475060" cy="2658535"/>
          </a:xfrm>
          <a:custGeom>
            <a:avLst/>
            <a:gdLst>
              <a:gd name="T0" fmla="*/ 0 w 634399"/>
              <a:gd name="T1" fmla="*/ 117946 h 1993899"/>
              <a:gd name="T2" fmla="*/ 439342 w 634399"/>
              <a:gd name="T3" fmla="*/ 33866 h 1993899"/>
              <a:gd name="T4" fmla="*/ 619313 w 634399"/>
              <a:gd name="T5" fmla="*/ 262018 h 1993899"/>
              <a:gd name="T6" fmla="*/ 619313 w 634399"/>
              <a:gd name="T7" fmla="*/ 1993903 h 1993899"/>
              <a:gd name="T8" fmla="*/ 29067 w 634399"/>
              <a:gd name="T9" fmla="*/ 1990728 h 1993899"/>
              <a:gd name="T10" fmla="*/ 0 w 634399"/>
              <a:gd name="T11" fmla="*/ 117946 h 19938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34399"/>
              <a:gd name="T19" fmla="*/ 0 h 1993899"/>
              <a:gd name="T20" fmla="*/ 634399 w 634399"/>
              <a:gd name="T21" fmla="*/ 1993899 h 19938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34399" h="1993899">
                <a:moveTo>
                  <a:pt x="0" y="117946"/>
                </a:moveTo>
                <a:lnTo>
                  <a:pt x="440711" y="33866"/>
                </a:lnTo>
                <a:cubicBezTo>
                  <a:pt x="606641" y="0"/>
                  <a:pt x="620787" y="52468"/>
                  <a:pt x="621243" y="262018"/>
                </a:cubicBezTo>
                <a:cubicBezTo>
                  <a:pt x="634399" y="704401"/>
                  <a:pt x="621243" y="1320083"/>
                  <a:pt x="621243" y="1993899"/>
                </a:cubicBezTo>
                <a:lnTo>
                  <a:pt x="29157" y="1990724"/>
                </a:lnTo>
                <a:cubicBezTo>
                  <a:pt x="27552" y="1448309"/>
                  <a:pt x="1605" y="660361"/>
                  <a:pt x="0" y="117946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rot="10800000" anchor="ctr"/>
          <a:lstStyle/>
          <a:p>
            <a:pPr>
              <a:defRPr/>
            </a:pPr>
            <a:endParaRPr lang="en-US" sz="1800">
              <a:solidFill>
                <a:prstClr val="black"/>
              </a:solidFill>
              <a:latin typeface="Arial" pitchFamily="1" charset="0"/>
              <a:ea typeface="ＭＳ Ｐゴシック" pitchFamily="1" charset="-128"/>
              <a:cs typeface="ＭＳ Ｐゴシック" pitchFamily="1" charset="-128"/>
            </a:endParaRPr>
          </a:p>
        </p:txBody>
      </p:sp>
      <p:pic>
        <p:nvPicPr>
          <p:cNvPr id="1028" name="Picture 9" descr="monte logo.wmf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779" y="8214784"/>
            <a:ext cx="1175147" cy="522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10" descr="einstein logo.wmf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475" y="8208451"/>
            <a:ext cx="994172" cy="590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Freeform 13"/>
          <p:cNvSpPr>
            <a:spLocks noChangeArrowheads="1"/>
          </p:cNvSpPr>
          <p:nvPr/>
        </p:nvSpPr>
        <p:spPr bwMode="auto">
          <a:xfrm>
            <a:off x="-3570" y="5577435"/>
            <a:ext cx="451247" cy="3583516"/>
          </a:xfrm>
          <a:custGeom>
            <a:avLst/>
            <a:gdLst>
              <a:gd name="T0" fmla="*/ 5224 w 602613"/>
              <a:gd name="T1" fmla="*/ 116797 h 2688166"/>
              <a:gd name="T2" fmla="*/ 406351 w 602613"/>
              <a:gd name="T3" fmla="*/ 33838 h 2688166"/>
              <a:gd name="T4" fmla="*/ 585749 w 602613"/>
              <a:gd name="T5" fmla="*/ 261810 h 2688166"/>
              <a:gd name="T6" fmla="*/ 585749 w 602613"/>
              <a:gd name="T7" fmla="*/ 2686050 h 2688166"/>
              <a:gd name="T8" fmla="*/ 1593 w 602613"/>
              <a:gd name="T9" fmla="*/ 2686050 h 2688166"/>
              <a:gd name="T10" fmla="*/ 5224 w 602613"/>
              <a:gd name="T11" fmla="*/ 116797 h 268816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02613"/>
              <a:gd name="T19" fmla="*/ 0 h 2688166"/>
              <a:gd name="T20" fmla="*/ 602613 w 602613"/>
              <a:gd name="T21" fmla="*/ 2688166 h 268816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02613" h="2688166">
                <a:moveTo>
                  <a:pt x="5256" y="116889"/>
                </a:moveTo>
                <a:lnTo>
                  <a:pt x="408925" y="33866"/>
                </a:lnTo>
                <a:cubicBezTo>
                  <a:pt x="574855" y="0"/>
                  <a:pt x="589001" y="52468"/>
                  <a:pt x="589457" y="262018"/>
                </a:cubicBezTo>
                <a:cubicBezTo>
                  <a:pt x="602613" y="704401"/>
                  <a:pt x="589457" y="2014350"/>
                  <a:pt x="589457" y="2688166"/>
                </a:cubicBezTo>
                <a:lnTo>
                  <a:pt x="1605" y="2688166"/>
                </a:lnTo>
                <a:cubicBezTo>
                  <a:pt x="0" y="2145751"/>
                  <a:pt x="6861" y="659304"/>
                  <a:pt x="5256" y="11688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pic>
        <p:nvPicPr>
          <p:cNvPr id="1031" name="Rectangle 11"/>
          <p:cNvPicPr>
            <a:picLocks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23" y="-31751"/>
            <a:ext cx="6415088" cy="9273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514350" y="0"/>
            <a:ext cx="6343650" cy="9144000"/>
          </a:xfrm>
          <a:prstGeom prst="rect">
            <a:avLst/>
          </a:prstGeom>
          <a:gradFill rotWithShape="1">
            <a:gsLst>
              <a:gs pos="0">
                <a:schemeClr val="accent2">
                  <a:alpha val="96001"/>
                </a:schemeClr>
              </a:gs>
              <a:gs pos="100000">
                <a:schemeClr val="accent5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endParaRPr lang="en-US" sz="1800">
              <a:solidFill>
                <a:srgbClr val="FFFFFF"/>
              </a:solidFill>
              <a:latin typeface="Calibri" charset="0"/>
            </a:endParaRPr>
          </a:p>
        </p:txBody>
      </p:sp>
      <p:pic>
        <p:nvPicPr>
          <p:cNvPr id="1033" name="Picture 13" descr="einstein logo.wmf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77" y="8227484"/>
            <a:ext cx="970360" cy="590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4" descr="HeartCare_lockup_horizontal_REV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31" y="8233833"/>
            <a:ext cx="2241947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6609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321" r:id="rId1"/>
    <p:sldLayoutId id="2147486322" r:id="rId2"/>
    <p:sldLayoutId id="2147486323" r:id="rId3"/>
    <p:sldLayoutId id="2147486324" r:id="rId4"/>
    <p:sldLayoutId id="2147486325" r:id="rId5"/>
    <p:sldLayoutId id="2147486326" r:id="rId6"/>
    <p:sldLayoutId id="2147486327" r:id="rId7"/>
  </p:sldLayoutIdLst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xStyles>
    <p:titleStyle>
      <a:lvl1pPr algn="l" defTabSz="342892" rtl="0" eaLnBrk="1" fontAlgn="base" hangingPunct="1">
        <a:spcBef>
          <a:spcPct val="0"/>
        </a:spcBef>
        <a:spcAft>
          <a:spcPct val="0"/>
        </a:spcAft>
        <a:defRPr sz="3000" kern="1200">
          <a:solidFill>
            <a:srgbClr val="0072C6"/>
          </a:solidFill>
          <a:latin typeface="Arial MT Md It"/>
          <a:ea typeface="ヒラギノ角ゴ Pro W3" charset="0"/>
          <a:cs typeface="ヒラギノ角ゴ Pro W3" charset="0"/>
        </a:defRPr>
      </a:lvl1pPr>
      <a:lvl2pPr algn="l" defTabSz="342892" rtl="0" eaLnBrk="1" fontAlgn="base" hangingPunct="1">
        <a:spcBef>
          <a:spcPct val="0"/>
        </a:spcBef>
        <a:spcAft>
          <a:spcPct val="0"/>
        </a:spcAft>
        <a:defRPr sz="3000">
          <a:solidFill>
            <a:srgbClr val="0072C6"/>
          </a:solidFill>
          <a:latin typeface="Arial MT Md It" charset="0"/>
          <a:ea typeface="ヒラギノ角ゴ Pro W3" charset="0"/>
          <a:cs typeface="ヒラギノ角ゴ Pro W3" charset="0"/>
        </a:defRPr>
      </a:lvl2pPr>
      <a:lvl3pPr algn="l" defTabSz="342892" rtl="0" eaLnBrk="1" fontAlgn="base" hangingPunct="1">
        <a:spcBef>
          <a:spcPct val="0"/>
        </a:spcBef>
        <a:spcAft>
          <a:spcPct val="0"/>
        </a:spcAft>
        <a:defRPr sz="3000">
          <a:solidFill>
            <a:srgbClr val="0072C6"/>
          </a:solidFill>
          <a:latin typeface="Arial MT Md It" charset="0"/>
          <a:ea typeface="ヒラギノ角ゴ Pro W3" charset="0"/>
          <a:cs typeface="ヒラギノ角ゴ Pro W3" charset="0"/>
        </a:defRPr>
      </a:lvl3pPr>
      <a:lvl4pPr algn="l" defTabSz="342892" rtl="0" eaLnBrk="1" fontAlgn="base" hangingPunct="1">
        <a:spcBef>
          <a:spcPct val="0"/>
        </a:spcBef>
        <a:spcAft>
          <a:spcPct val="0"/>
        </a:spcAft>
        <a:defRPr sz="3000">
          <a:solidFill>
            <a:srgbClr val="0072C6"/>
          </a:solidFill>
          <a:latin typeface="Arial MT Md It" charset="0"/>
          <a:ea typeface="ヒラギノ角ゴ Pro W3" charset="0"/>
          <a:cs typeface="ヒラギノ角ゴ Pro W3" charset="0"/>
        </a:defRPr>
      </a:lvl4pPr>
      <a:lvl5pPr algn="l" defTabSz="342892" rtl="0" eaLnBrk="1" fontAlgn="base" hangingPunct="1">
        <a:spcBef>
          <a:spcPct val="0"/>
        </a:spcBef>
        <a:spcAft>
          <a:spcPct val="0"/>
        </a:spcAft>
        <a:defRPr sz="3000">
          <a:solidFill>
            <a:srgbClr val="0072C6"/>
          </a:solidFill>
          <a:latin typeface="Arial MT Md It" charset="0"/>
          <a:ea typeface="ヒラギノ角ゴ Pro W3" charset="0"/>
          <a:cs typeface="ヒラギノ角ゴ Pro W3" charset="0"/>
        </a:defRPr>
      </a:lvl5pPr>
      <a:lvl6pPr marL="342892" algn="l" defTabSz="342892" rtl="0" eaLnBrk="1" fontAlgn="base" hangingPunct="1">
        <a:spcBef>
          <a:spcPct val="0"/>
        </a:spcBef>
        <a:spcAft>
          <a:spcPct val="0"/>
        </a:spcAft>
        <a:defRPr sz="3000">
          <a:solidFill>
            <a:srgbClr val="056CB6"/>
          </a:solidFill>
          <a:latin typeface="Arial MT Md It" charset="0"/>
          <a:ea typeface="ヒラギノ角ゴ Pro W3" charset="0"/>
          <a:cs typeface="ヒラギノ角ゴ Pro W3" charset="0"/>
        </a:defRPr>
      </a:lvl6pPr>
      <a:lvl7pPr marL="685784" algn="l" defTabSz="342892" rtl="0" eaLnBrk="1" fontAlgn="base" hangingPunct="1">
        <a:spcBef>
          <a:spcPct val="0"/>
        </a:spcBef>
        <a:spcAft>
          <a:spcPct val="0"/>
        </a:spcAft>
        <a:defRPr sz="3000">
          <a:solidFill>
            <a:srgbClr val="056CB6"/>
          </a:solidFill>
          <a:latin typeface="Arial MT Md It" charset="0"/>
          <a:ea typeface="ヒラギノ角ゴ Pro W3" charset="0"/>
          <a:cs typeface="ヒラギノ角ゴ Pro W3" charset="0"/>
        </a:defRPr>
      </a:lvl7pPr>
      <a:lvl8pPr marL="1028675" algn="l" defTabSz="342892" rtl="0" eaLnBrk="1" fontAlgn="base" hangingPunct="1">
        <a:spcBef>
          <a:spcPct val="0"/>
        </a:spcBef>
        <a:spcAft>
          <a:spcPct val="0"/>
        </a:spcAft>
        <a:defRPr sz="3000">
          <a:solidFill>
            <a:srgbClr val="056CB6"/>
          </a:solidFill>
          <a:latin typeface="Arial MT Md It" charset="0"/>
          <a:ea typeface="ヒラギノ角ゴ Pro W3" charset="0"/>
          <a:cs typeface="ヒラギノ角ゴ Pro W3" charset="0"/>
        </a:defRPr>
      </a:lvl8pPr>
      <a:lvl9pPr marL="1371566" algn="l" defTabSz="342892" rtl="0" eaLnBrk="1" fontAlgn="base" hangingPunct="1">
        <a:spcBef>
          <a:spcPct val="0"/>
        </a:spcBef>
        <a:spcAft>
          <a:spcPct val="0"/>
        </a:spcAft>
        <a:defRPr sz="3000">
          <a:solidFill>
            <a:srgbClr val="056CB6"/>
          </a:solidFill>
          <a:latin typeface="Arial MT Md It" charset="0"/>
          <a:ea typeface="ヒラギノ角ゴ Pro W3" charset="0"/>
          <a:cs typeface="ヒラギノ角ゴ Pro W3" charset="0"/>
        </a:defRPr>
      </a:lvl9pPr>
    </p:titleStyle>
    <p:bodyStyle>
      <a:lvl1pPr marL="257169" indent="-257169" algn="l" defTabSz="342892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950" kern="1200">
          <a:solidFill>
            <a:schemeClr val="tx1"/>
          </a:solidFill>
          <a:latin typeface="Arial MT Md It"/>
          <a:ea typeface="ヒラギノ角ゴ Pro W3" charset="0"/>
          <a:cs typeface="ヒラギノ角ゴ Pro W3" charset="0"/>
        </a:defRPr>
      </a:lvl1pPr>
      <a:lvl2pPr marL="557198" indent="-214307" algn="l" defTabSz="342892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950" kern="1200">
          <a:solidFill>
            <a:schemeClr val="tx1"/>
          </a:solidFill>
          <a:latin typeface="Arial MT Md It"/>
          <a:ea typeface="ヒラギノ角ゴ Pro W3" charset="0"/>
          <a:cs typeface="ヒラギノ角ゴ Pro W3" charset="0"/>
        </a:defRPr>
      </a:lvl2pPr>
      <a:lvl3pPr marL="857229" indent="-171446" algn="l" defTabSz="342892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950" kern="1200">
          <a:solidFill>
            <a:schemeClr val="tx1"/>
          </a:solidFill>
          <a:latin typeface="Arial MT Md It"/>
          <a:ea typeface="ヒラギノ角ゴ Pro W3" charset="0"/>
          <a:cs typeface="ヒラギノ角ゴ Pro W3" charset="0"/>
        </a:defRPr>
      </a:lvl3pPr>
      <a:lvl4pPr marL="1200120" indent="-171446" algn="l" defTabSz="342892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950" kern="1200">
          <a:solidFill>
            <a:schemeClr val="tx1"/>
          </a:solidFill>
          <a:latin typeface="Arial MT Md It"/>
          <a:ea typeface="ヒラギノ角ゴ Pro W3" charset="0"/>
          <a:cs typeface="ヒラギノ角ゴ Pro W3" charset="0"/>
        </a:defRPr>
      </a:lvl4pPr>
      <a:lvl5pPr marL="1543011" indent="-171446" algn="l" defTabSz="342892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950" kern="1200">
          <a:solidFill>
            <a:schemeClr val="tx1"/>
          </a:solidFill>
          <a:latin typeface="Arial MT Md It"/>
          <a:ea typeface="ヒラギノ角ゴ Pro W3" charset="0"/>
          <a:cs typeface="ヒラギノ角ゴ Pro W3" charset="0"/>
        </a:defRPr>
      </a:lvl5pPr>
      <a:lvl6pPr marL="1885903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4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Placeholder 1"/>
          <p:cNvSpPr>
            <a:spLocks noGrp="1"/>
          </p:cNvSpPr>
          <p:nvPr>
            <p:ph type="title"/>
          </p:nvPr>
        </p:nvSpPr>
        <p:spPr bwMode="auto">
          <a:xfrm>
            <a:off x="781050" y="366184"/>
            <a:ext cx="57340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3" tIns="45711" rIns="91423" bIns="4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08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81050" y="2133600"/>
            <a:ext cx="5734050" cy="5858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3" tIns="45711" rIns="91423" bIns="4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9126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354" r:id="rId1"/>
    <p:sldLayoutId id="2147486355" r:id="rId2"/>
    <p:sldLayoutId id="2147486356" r:id="rId3"/>
    <p:sldLayoutId id="2147486357" r:id="rId4"/>
    <p:sldLayoutId id="2147486358" r:id="rId5"/>
    <p:sldLayoutId id="2147486359" r:id="rId6"/>
    <p:sldLayoutId id="2147486360" r:id="rId7"/>
    <p:sldLayoutId id="2147486361" r:id="rId8"/>
    <p:sldLayoutId id="2147486362" r:id="rId9"/>
    <p:sldLayoutId id="2147486363" r:id="rId10"/>
  </p:sldLayoutIdLst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xStyles>
    <p:titleStyle>
      <a:lvl1pPr algn="l" defTabSz="341702" rtl="0" fontAlgn="base">
        <a:spcBef>
          <a:spcPct val="0"/>
        </a:spcBef>
        <a:spcAft>
          <a:spcPct val="0"/>
        </a:spcAft>
        <a:defRPr sz="2400" kern="1200">
          <a:solidFill>
            <a:srgbClr val="00009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algn="l" defTabSz="341702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MT Md It" charset="0"/>
          <a:ea typeface="ヒラギノ角ゴ Pro W3" charset="0"/>
        </a:defRPr>
      </a:lvl2pPr>
      <a:lvl3pPr algn="l" defTabSz="341702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MT Md It" charset="0"/>
          <a:ea typeface="ヒラギノ角ゴ Pro W3" charset="0"/>
        </a:defRPr>
      </a:lvl3pPr>
      <a:lvl4pPr algn="l" defTabSz="341702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MT Md It" charset="0"/>
          <a:ea typeface="ヒラギノ角ゴ Pro W3" charset="0"/>
        </a:defRPr>
      </a:lvl4pPr>
      <a:lvl5pPr algn="l" defTabSz="341702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MT Md It" charset="0"/>
          <a:ea typeface="ヒラギノ角ゴ Pro W3" charset="0"/>
        </a:defRPr>
      </a:lvl5pPr>
      <a:lvl6pPr marL="342823" algn="l" defTabSz="34282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MT Md It" charset="0"/>
          <a:ea typeface="ヒラギノ角ゴ Pro W3" charset="0"/>
        </a:defRPr>
      </a:lvl6pPr>
      <a:lvl7pPr marL="685646" algn="l" defTabSz="34282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MT Md It" charset="0"/>
          <a:ea typeface="ヒラギノ角ゴ Pro W3" charset="0"/>
        </a:defRPr>
      </a:lvl7pPr>
      <a:lvl8pPr marL="1028469" algn="l" defTabSz="34282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MT Md It" charset="0"/>
          <a:ea typeface="ヒラギノ角ゴ Pro W3" charset="0"/>
        </a:defRPr>
      </a:lvl8pPr>
      <a:lvl9pPr marL="1371291" algn="l" defTabSz="34282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MT Md It" charset="0"/>
          <a:ea typeface="ヒラギノ角ゴ Pro W3" charset="0"/>
        </a:defRPr>
      </a:lvl9pPr>
    </p:titleStyle>
    <p:bodyStyle>
      <a:lvl1pPr marL="255979" indent="-255979" algn="l" defTabSz="341702" rtl="0" fontAlgn="base">
        <a:spcBef>
          <a:spcPct val="20000"/>
        </a:spcBef>
        <a:spcAft>
          <a:spcPct val="0"/>
        </a:spcAft>
        <a:buClr>
          <a:srgbClr val="5797A9"/>
        </a:buClr>
        <a:buFont typeface="Arial" charset="0"/>
        <a:buChar char="•"/>
        <a:defRPr sz="195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556008" indent="-213117" algn="l" defTabSz="341702" rtl="0" fontAlgn="base">
        <a:spcBef>
          <a:spcPct val="20000"/>
        </a:spcBef>
        <a:spcAft>
          <a:spcPct val="0"/>
        </a:spcAft>
        <a:buClr>
          <a:srgbClr val="5797A9"/>
        </a:buClr>
        <a:buFont typeface="Arial" charset="0"/>
        <a:buChar char="–"/>
        <a:defRPr sz="195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856039" indent="-170255" algn="l" defTabSz="341702" rtl="0" fontAlgn="base">
        <a:spcBef>
          <a:spcPct val="20000"/>
        </a:spcBef>
        <a:spcAft>
          <a:spcPct val="0"/>
        </a:spcAft>
        <a:buClr>
          <a:srgbClr val="5797A9"/>
        </a:buClr>
        <a:buFont typeface="Arial" charset="0"/>
        <a:buChar char="•"/>
        <a:defRPr sz="195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1198930" indent="-170255" algn="l" defTabSz="341702" rtl="0" fontAlgn="base">
        <a:spcBef>
          <a:spcPct val="20000"/>
        </a:spcBef>
        <a:spcAft>
          <a:spcPct val="0"/>
        </a:spcAft>
        <a:buClr>
          <a:srgbClr val="5797A9"/>
        </a:buClr>
        <a:buFont typeface="Arial" charset="0"/>
        <a:buChar char="–"/>
        <a:defRPr sz="195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4pPr>
      <a:lvl5pPr marL="1541821" indent="-170255" algn="l" defTabSz="341702" rtl="0" fontAlgn="base">
        <a:spcBef>
          <a:spcPct val="20000"/>
        </a:spcBef>
        <a:spcAft>
          <a:spcPct val="0"/>
        </a:spcAft>
        <a:buClr>
          <a:srgbClr val="5797A9"/>
        </a:buClr>
        <a:buFont typeface="Arial" charset="0"/>
        <a:buChar char="»"/>
        <a:defRPr sz="195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5pPr>
      <a:lvl6pPr marL="1885526" indent="-171411" algn="l" defTabSz="342823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349" indent="-171411" algn="l" defTabSz="342823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171" indent="-171411" algn="l" defTabSz="342823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995" indent="-171411" algn="l" defTabSz="342823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23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1pPr>
      <a:lvl2pPr marL="342823" algn="l" defTabSz="342823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2pPr>
      <a:lvl3pPr marL="685646" algn="l" defTabSz="342823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3pPr>
      <a:lvl4pPr marL="1028469" algn="l" defTabSz="342823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4pPr>
      <a:lvl5pPr marL="1371291" algn="l" defTabSz="342823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5pPr>
      <a:lvl6pPr marL="1714115" algn="l" defTabSz="342823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6pPr>
      <a:lvl7pPr marL="2056937" algn="l" defTabSz="342823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7pPr>
      <a:lvl8pPr marL="2399760" algn="l" defTabSz="342823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8pPr>
      <a:lvl9pPr marL="2742583" algn="l" defTabSz="342823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94381"/>
            <a:ext cx="6858000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711200"/>
            <a:ext cx="6172200" cy="132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0"/>
            <a:ext cx="6172200" cy="650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24384"/>
            <a:ext cx="2171700" cy="438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1750" y="24384"/>
            <a:ext cx="3086100" cy="438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15000" y="24384"/>
            <a:ext cx="800100" cy="438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1">
                <a:solidFill>
                  <a:srgbClr val="FFFFFF"/>
                </a:solidFill>
              </a:defRPr>
            </a:lvl1pPr>
          </a:lstStyle>
          <a:p>
            <a:fld id="{540370F6-4026-43C1-981E-F3A38D02D9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256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365" r:id="rId1"/>
    <p:sldLayoutId id="2147486366" r:id="rId2"/>
    <p:sldLayoutId id="2147486367" r:id="rId3"/>
    <p:sldLayoutId id="2147486368" r:id="rId4"/>
    <p:sldLayoutId id="2147486369" r:id="rId5"/>
    <p:sldLayoutId id="2147486370" r:id="rId6"/>
    <p:sldLayoutId id="2147486371" r:id="rId7"/>
    <p:sldLayoutId id="2147486372" r:id="rId8"/>
    <p:sldLayoutId id="2147486373" r:id="rId9"/>
    <p:sldLayoutId id="2147486374" r:id="rId10"/>
    <p:sldLayoutId id="2147486375" r:id="rId11"/>
    <p:sldLayoutId id="2147486376" r:id="rId12"/>
  </p:sldLayoutIdLst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xStyles>
    <p:titleStyle>
      <a:lvl1pPr algn="l" defTabSz="685784" rtl="0" eaLnBrk="1" latinLnBrk="0" hangingPunct="1">
        <a:spcBef>
          <a:spcPct val="0"/>
        </a:spcBef>
        <a:buNone/>
        <a:defRPr sz="3000" kern="1200" spc="-75" baseline="0">
          <a:solidFill>
            <a:srgbClr val="0202C2"/>
          </a:solidFill>
          <a:latin typeface="+mj-lt"/>
          <a:ea typeface="+mj-ea"/>
          <a:cs typeface="+mj-cs"/>
        </a:defRPr>
      </a:lvl1pPr>
    </p:titleStyle>
    <p:bodyStyle>
      <a:lvl1pPr marL="137157" indent="-137157" algn="l" defTabSz="685784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indent="-137157" algn="l" defTabSz="685784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27" indent="-137157" algn="l" defTabSz="685784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754361" indent="-137157" algn="l" defTabSz="685784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1518" indent="-102867" algn="l" defTabSz="685784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028675" indent="-137157" algn="l" defTabSz="685784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975" kern="1200">
          <a:solidFill>
            <a:schemeClr val="tx1"/>
          </a:solidFill>
          <a:latin typeface="+mn-lt"/>
          <a:ea typeface="+mn-ea"/>
          <a:cs typeface="+mn-cs"/>
        </a:defRPr>
      </a:lvl6pPr>
      <a:lvl7pPr marL="1165831" indent="-137157" algn="l" defTabSz="685784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975" kern="1200">
          <a:solidFill>
            <a:schemeClr val="tx1"/>
          </a:solidFill>
          <a:latin typeface="+mn-lt"/>
          <a:ea typeface="+mn-ea"/>
          <a:cs typeface="+mn-cs"/>
        </a:defRPr>
      </a:lvl7pPr>
      <a:lvl8pPr marL="1302988" indent="-137157" algn="l" defTabSz="685784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975" kern="1200">
          <a:solidFill>
            <a:schemeClr val="tx1"/>
          </a:solidFill>
          <a:latin typeface="+mn-lt"/>
          <a:ea typeface="+mn-ea"/>
          <a:cs typeface="+mn-cs"/>
        </a:defRPr>
      </a:lvl8pPr>
      <a:lvl9pPr marL="1440144" indent="-137157" algn="l" defTabSz="685784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9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4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2867644-DDE2-45DF-944F-A23A84810E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2975"/>
          <a:stretch/>
        </p:blipFill>
        <p:spPr>
          <a:xfrm>
            <a:off x="1066800" y="228600"/>
            <a:ext cx="4877166" cy="350520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D72B0897-F4D5-43F6-BEC5-B6BC5E43C899}"/>
              </a:ext>
            </a:extLst>
          </p:cNvPr>
          <p:cNvSpPr txBox="1"/>
          <p:nvPr/>
        </p:nvSpPr>
        <p:spPr>
          <a:xfrm>
            <a:off x="287922" y="6842650"/>
            <a:ext cx="649387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 smtClean="0"/>
              <a:t>Table S1</a:t>
            </a:r>
            <a:r>
              <a:rPr lang="en-US" dirty="0"/>
              <a:t>: </a:t>
            </a:r>
            <a:r>
              <a:rPr lang="en-US" dirty="0" smtClean="0"/>
              <a:t>A: </a:t>
            </a:r>
            <a:r>
              <a:rPr lang="en-US" dirty="0" err="1" smtClean="0"/>
              <a:t>RNAseq</a:t>
            </a:r>
            <a:r>
              <a:rPr lang="en-US" dirty="0" smtClean="0"/>
              <a:t> </a:t>
            </a:r>
            <a:r>
              <a:rPr lang="en-US" dirty="0"/>
              <a:t>done on A6L PDAC cells with and without siRNA mediated knockdown of IL1RAP show reduction in cell cycle progression and other functional pathways </a:t>
            </a:r>
            <a:r>
              <a:rPr lang="en-US" dirty="0" smtClean="0"/>
              <a:t>(</a:t>
            </a:r>
            <a:r>
              <a:rPr lang="en-US" dirty="0" err="1" smtClean="0"/>
              <a:t>Reactome</a:t>
            </a:r>
            <a:r>
              <a:rPr lang="en-US" dirty="0" smtClean="0"/>
              <a:t> analysis)</a:t>
            </a:r>
          </a:p>
          <a:p>
            <a:pPr marL="0" indent="0">
              <a:buNone/>
            </a:pPr>
            <a:r>
              <a:rPr lang="en-US" dirty="0" smtClean="0"/>
              <a:t>B: List of differentially expressed genes that are grouped under the Cell Cycle Pathway.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26" y="4213769"/>
            <a:ext cx="6720114" cy="25452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2860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87923" y="3789119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97559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6934200"/>
            <a:ext cx="6172200" cy="1320800"/>
          </a:xfrm>
        </p:spPr>
        <p:txBody>
          <a:bodyPr>
            <a:normAutofit/>
          </a:bodyPr>
          <a:lstStyle/>
          <a:p>
            <a:r>
              <a:rPr lang="en-US" sz="1600" smtClean="0">
                <a:solidFill>
                  <a:schemeClr val="tx1"/>
                </a:solidFill>
              </a:rPr>
              <a:t>Table S2</a:t>
            </a:r>
            <a:r>
              <a:rPr lang="en-US" sz="1600" dirty="0" smtClean="0">
                <a:solidFill>
                  <a:schemeClr val="tx1"/>
                </a:solidFill>
              </a:rPr>
              <a:t>: Pathways that are differentially expressed after IL1RAP knockdown in A6L Pancreatic cancer cells</a:t>
            </a:r>
            <a:endParaRPr 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663055"/>
              </p:ext>
            </p:extLst>
          </p:nvPr>
        </p:nvGraphicFramePr>
        <p:xfrm>
          <a:off x="457200" y="1143000"/>
          <a:ext cx="6172203" cy="5486399"/>
        </p:xfrm>
        <a:graphic>
          <a:graphicData uri="http://schemas.openxmlformats.org/drawingml/2006/table">
            <a:tbl>
              <a:tblPr/>
              <a:tblGrid>
                <a:gridCol w="1382573">
                  <a:extLst>
                    <a:ext uri="{9D8B030D-6E8A-4147-A177-3AD203B41FA5}">
                      <a16:colId xmlns:a16="http://schemas.microsoft.com/office/drawing/2014/main" xmlns="" val="850844082"/>
                    </a:ext>
                  </a:extLst>
                </a:gridCol>
                <a:gridCol w="296266">
                  <a:extLst>
                    <a:ext uri="{9D8B030D-6E8A-4147-A177-3AD203B41FA5}">
                      <a16:colId xmlns:a16="http://schemas.microsoft.com/office/drawing/2014/main" xmlns="" val="1977790555"/>
                    </a:ext>
                  </a:extLst>
                </a:gridCol>
                <a:gridCol w="296266">
                  <a:extLst>
                    <a:ext uri="{9D8B030D-6E8A-4147-A177-3AD203B41FA5}">
                      <a16:colId xmlns:a16="http://schemas.microsoft.com/office/drawing/2014/main" xmlns="" val="1347340479"/>
                    </a:ext>
                  </a:extLst>
                </a:gridCol>
                <a:gridCol w="348996">
                  <a:extLst>
                    <a:ext uri="{9D8B030D-6E8A-4147-A177-3AD203B41FA5}">
                      <a16:colId xmlns:a16="http://schemas.microsoft.com/office/drawing/2014/main" xmlns="" val="2133843380"/>
                    </a:ext>
                  </a:extLst>
                </a:gridCol>
                <a:gridCol w="243536">
                  <a:extLst>
                    <a:ext uri="{9D8B030D-6E8A-4147-A177-3AD203B41FA5}">
                      <a16:colId xmlns:a16="http://schemas.microsoft.com/office/drawing/2014/main" xmlns="" val="3829639912"/>
                    </a:ext>
                  </a:extLst>
                </a:gridCol>
                <a:gridCol w="296266">
                  <a:extLst>
                    <a:ext uri="{9D8B030D-6E8A-4147-A177-3AD203B41FA5}">
                      <a16:colId xmlns:a16="http://schemas.microsoft.com/office/drawing/2014/main" xmlns="" val="2582387229"/>
                    </a:ext>
                  </a:extLst>
                </a:gridCol>
                <a:gridCol w="296266">
                  <a:extLst>
                    <a:ext uri="{9D8B030D-6E8A-4147-A177-3AD203B41FA5}">
                      <a16:colId xmlns:a16="http://schemas.microsoft.com/office/drawing/2014/main" xmlns="" val="3636392429"/>
                    </a:ext>
                  </a:extLst>
                </a:gridCol>
                <a:gridCol w="3012034">
                  <a:extLst>
                    <a:ext uri="{9D8B030D-6E8A-4147-A177-3AD203B41FA5}">
                      <a16:colId xmlns:a16="http://schemas.microsoft.com/office/drawing/2014/main" xmlns="" val="3688495837"/>
                    </a:ext>
                  </a:extLst>
                </a:gridCol>
              </a:tblGrid>
              <a:tr h="16789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Pathway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pval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padj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log2err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NES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size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LeadingEdge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29" marR="4629" marT="462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55640337"/>
                  </a:ext>
                </a:extLst>
              </a:tr>
              <a:tr h="144709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HALLMARK_E2F_TARGETS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5.20E-16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2.60E-14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1.02767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-0.61176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-2.30528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DK1;TOP2A;UNG;ESPL1;CDCA8;DIAPH3;DEPDC1;KPNA2;CENPE;AURKA;BUB1B;KIF4A;KIF18B;HMGB2;MXD3;MELK;AURKB;KIF2C;PLK1;SPC25;MAD2L1;UBE2T;CDCA3;TMPO;SPAG5;E2F8;SMC4;RACGAP1;HELLS;PLK4;CKS1B;RRM2;ASF1B;BRCA2;CDKN2C;RFC3;UBE2S;CIT;TACC3;MKI67;EZH2;ATAD2;GINS1;DSCC1;SPC24;BRCA1;DUT;LIG1;USP1;CKS2;RAD51AP1;BARD1;TCF19;CCP110;HMMR;TRIP13;POLE;NUP107;ORC6;MYBL2;HMGB3;DCK;TUBB;TIMELESS;PCNA;PDS5B;KIF22;BIRC5;ANP32E;CBX5;DLGAP5;PSIP1;BRMS1L;SUV39H1;DEK;GINS4;DONSON;CHEK2;MSH2;SMC3;POLD1;SMC1A;LMNB1;CHEK1;WEE1;CCNB2;MMS22L;SMC6;CDK4;STAG1;XPO1;CDC25A;NAP1L1;CSE1L;POLD3;LBR;CTCF;DCLRE1B;PAICS;PRIM2;MCM2;DNMT1;CENPM;POLA2;NUDT21;MCM6;NUP205;PRKDC;UBR7;RNASEH2A;RFC2;CDC25B;RAD21;STMN1;RAD1;NASP;CDC20;RAD51C;MCM7;MCM4;TK1;MTHFD2;ILF3;RBBP7;HUS1</a:t>
                      </a:r>
                    </a:p>
                  </a:txBody>
                  <a:tcPr marL="4629" marR="4629" marT="4629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75845852"/>
                  </a:ext>
                </a:extLst>
              </a:tr>
              <a:tr h="9852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HALLMARK_G2M_CHECKPOINT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1.28E-12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3.19E-11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0.91012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-0.5764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-2.16764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F23;NUSAP1;CDK1;UBE2C;TOP2A;ESPL1;NEK2;EXO1;KPNA2;CENPE;POLQ;AURKA;CCNF;KIF11;CENPA;NDC80;KIF4A;TROAP;DMD;AURKB;KIF2C;INCENP;CENPF;SAP30;DBF4;PLK1;TTK;MAD2L1;PRC1;KIF15;TMPO;KIF20B;STIL;SMC4;RACGAP1;TPX2;TRAIP;PLK4;CKS1B;PBK;CCNA2;BRCA2;CDKN2C;UBE2S;TACC3;FBXO5;MKI67;EZH2;BUB3;BUB1;RAD54L;CKS2;BARD1;HMMR;ATRX;POLE;ORC6;MYBL2;HMGB3;CDC45;SMC2;PDS5B;CDC7;KIF22;BIRC5;SS18;SUV39H1;SMC1A;LMNB1;CHEK1;MEIS1;PTTG3P;SLC7A1;E2F2;WRN;CCNB2;RBL1;CDK4;STAG1;XPO1;CDC25A;TFDP1;TGFB1;CDC27;LBR;CTCF</a:t>
                      </a:r>
                    </a:p>
                  </a:txBody>
                  <a:tcPr marL="4629" marR="4629" marT="4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35125476"/>
                  </a:ext>
                </a:extLst>
              </a:tr>
              <a:tr h="11192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HALLMARK_MITOTIC_SPINDLE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1.81E-05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0.000181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0.57561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-0.45865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-1.72213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F23;PIF1;NUSAP1;CDK1;TOP2A;ESPL1;ANLN;NEK2;CENPE;AURKA;KIF11;NDC80;KIF4A;KIF2C;INCENP;CENPF;PLK1;TTK;PRC1;KIF15;KIF20B;SMC4;RACGAP1;TPX2;DOCK4;BRCA2;CENPJ;FBXO5;KNTC1;ECT2;SASS6;BUB1;OPHN1;RAPGEF5;SYNPO;CKAP5;CCDC88A;CDK5RAP2;KIF22;BIRC5;PCNT;PREX1;DLGAP5;CEP192;NEDD9;ARHGAP4;CNTRL;SMC3;SMC1A;LMNB1;CCNB2;CNTROB;STK38L;MID1;MAPRE1;CDC42BPA;NIN;TUBGCP3;CDC27;KIFAP3;ARHGAP10;FGD6;SHROOM2;PKD2;CDC42EP4;CEP72;RAPGEF6;PCGF5;KIF5B;DLG1;TUBA4A;ROCK1;ALMS1;CLIP2;KATNA1;SAC3D1;RANBP9;KIF3C;CEP250;SSH2;TLK1;TIAM1;FGD4;PALLD;FARP1;MYH10;SORBS2;RFC1;TUBGCP5;TRIO;MYO9B;RASA2;NET1;ARHGEF11;NF1</a:t>
                      </a:r>
                    </a:p>
                  </a:txBody>
                  <a:tcPr marL="4629" marR="4629" marT="4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13472835"/>
                  </a:ext>
                </a:extLst>
              </a:tr>
              <a:tr h="11192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HALLMARK_INTERFERON_GAMMA_RESPONSE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2.67E-08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3.34E-07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0.733762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0.498921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1.934632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PING1;SECTM1;IDO1;VCAM1;CCL5;RSAD2;CXCL11;ISG15;OASL;IFIT1;IFIT2;ZBP1;CXCL9;IRF8;IFIT3;DDX60;CMPK2;UBE2L6;IFI30;ISG20;MX1;HELZ2;CXCL10;IFI35;EPSTI1;DHX58;HERC6;IFI27;HLA-DQA1;HLA-DMA;DDX58;MX2;XCL1;GZMA;CSF2RB;PDE4B;HLA-G;SOCS1;IFI44L;TXNIP;BATF2;USP18;IFI44;IFITM3;IFIH1;SAMD9L;PSMB10;PTPN6;RTP4;CD69;ZNFX1;TRIM21;PARP12;IRF7;MVP;TAP1;TRIM14;XAF1;CD274;TNFAIP2;PSME2;SAMHD1;SP110;OAS2;STAT2;OGFR;RIPK2;MYD88;STAT1;OAS3;LYSMD2;TRIM26;TOR1B;APOL6;RNF213;PARP14;LY6E;TNFSF10;PLSCR1;IRF5;IL15RA;FCGR1A;RNF31;STAT3;TNFAIP3;PSMB8;ICAM1;IRF9;VAMP5;BST2;CIITA</a:t>
                      </a:r>
                    </a:p>
                  </a:txBody>
                  <a:tcPr marL="4629" marR="4629" marT="4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84845647"/>
                  </a:ext>
                </a:extLst>
              </a:tr>
              <a:tr h="64759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HALLMARK_INTERFERON_ALPHA_RESPONSE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1.29E-08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2.15E-07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0.74774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0.602974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2.147541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4629" marR="4629" marT="46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SAD2;CXCL11;ISG15;OASL;IFIT2;IFIT3;DDX60;CMPK2;UBE2L6;IFI30;ISG20;MX1;HELZ2;CXCL10;IFITM1;IFI35;EPSTI1;DHX58;HERC6;IFI27;OAS1;LAMP3;SELL;IFI44L;TXNIP;BATF2;USP18;IFI44;IFITM3;IFIH1;SAMD9;SAMD9L;RTP4;TRIM21;PARP12;IRF7;PARP9;TAP1;TRIM14;PSME2;SP110;STAT2;OGFR;RIPK2;TRIM26;PARP14;LY6E;PLSCR1;CCRL2;HLA-C;RNF31;MVB12A;PSMB8;IRF9;TRIM5;BST2;LGALS3BP;GBP4;C1S</a:t>
                      </a:r>
                    </a:p>
                  </a:txBody>
                  <a:tcPr marL="4629" marR="4629" marT="462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02657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486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jpeg"/></Relationships>
</file>

<file path=ppt/theme/theme1.xml><?xml version="1.0" encoding="utf-8"?>
<a:theme xmlns:a="http://schemas.openxmlformats.org/drawingml/2006/main" name="1_PowerPointTemplate_PrimaryLogo">
  <a:themeElements>
    <a:clrScheme name="PowerPointTemplate_PrimaryLogo 15">
      <a:dk1>
        <a:srgbClr val="013668"/>
      </a:dk1>
      <a:lt1>
        <a:srgbClr val="FFFFFF"/>
      </a:lt1>
      <a:dk2>
        <a:srgbClr val="CA126A"/>
      </a:dk2>
      <a:lt2>
        <a:srgbClr val="808080"/>
      </a:lt2>
      <a:accent1>
        <a:srgbClr val="809BC6"/>
      </a:accent1>
      <a:accent2>
        <a:srgbClr val="CA126A"/>
      </a:accent2>
      <a:accent3>
        <a:srgbClr val="FFFFFF"/>
      </a:accent3>
      <a:accent4>
        <a:srgbClr val="012D58"/>
      </a:accent4>
      <a:accent5>
        <a:srgbClr val="C0CBDF"/>
      </a:accent5>
      <a:accent6>
        <a:srgbClr val="B70F5F"/>
      </a:accent6>
      <a:hlink>
        <a:srgbClr val="3366CC"/>
      </a:hlink>
      <a:folHlink>
        <a:srgbClr val="00999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owerPointTemplate_PrimaryLog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Template_PrimaryLog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Template_PrimaryLog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Template_PrimaryLog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Template_PrimaryLog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Template_PrimaryLog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Template_PrimaryLog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Template_PrimaryLog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Template_PrimaryLog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Template_PrimaryLog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Template_PrimaryLog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Template_PrimaryLog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Template_PrimaryLogo 13">
        <a:dk1>
          <a:srgbClr val="013668"/>
        </a:dk1>
        <a:lt1>
          <a:srgbClr val="FFFFFF"/>
        </a:lt1>
        <a:dk2>
          <a:srgbClr val="CA126A"/>
        </a:dk2>
        <a:lt2>
          <a:srgbClr val="808080"/>
        </a:lt2>
        <a:accent1>
          <a:srgbClr val="99A7D3"/>
        </a:accent1>
        <a:accent2>
          <a:srgbClr val="009999"/>
        </a:accent2>
        <a:accent3>
          <a:srgbClr val="FFFFFF"/>
        </a:accent3>
        <a:accent4>
          <a:srgbClr val="012D58"/>
        </a:accent4>
        <a:accent5>
          <a:srgbClr val="CAD0E6"/>
        </a:accent5>
        <a:accent6>
          <a:srgbClr val="008A8A"/>
        </a:accent6>
        <a:hlink>
          <a:srgbClr val="3366CC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Template_PrimaryLogo 14">
        <a:dk1>
          <a:srgbClr val="013668"/>
        </a:dk1>
        <a:lt1>
          <a:srgbClr val="FFFFFF"/>
        </a:lt1>
        <a:dk2>
          <a:srgbClr val="CA126A"/>
        </a:dk2>
        <a:lt2>
          <a:srgbClr val="808080"/>
        </a:lt2>
        <a:accent1>
          <a:srgbClr val="99A7D3"/>
        </a:accent1>
        <a:accent2>
          <a:srgbClr val="CA126A"/>
        </a:accent2>
        <a:accent3>
          <a:srgbClr val="FFFFFF"/>
        </a:accent3>
        <a:accent4>
          <a:srgbClr val="012D58"/>
        </a:accent4>
        <a:accent5>
          <a:srgbClr val="CAD0E6"/>
        </a:accent5>
        <a:accent6>
          <a:srgbClr val="B70F5F"/>
        </a:accent6>
        <a:hlink>
          <a:srgbClr val="3366CC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Template_PrimaryLogo 15">
        <a:dk1>
          <a:srgbClr val="013668"/>
        </a:dk1>
        <a:lt1>
          <a:srgbClr val="FFFFFF"/>
        </a:lt1>
        <a:dk2>
          <a:srgbClr val="CA126A"/>
        </a:dk2>
        <a:lt2>
          <a:srgbClr val="808080"/>
        </a:lt2>
        <a:accent1>
          <a:srgbClr val="809BC6"/>
        </a:accent1>
        <a:accent2>
          <a:srgbClr val="CA126A"/>
        </a:accent2>
        <a:accent3>
          <a:srgbClr val="FFFFFF"/>
        </a:accent3>
        <a:accent4>
          <a:srgbClr val="012D58"/>
        </a:accent4>
        <a:accent5>
          <a:srgbClr val="C0CBDF"/>
        </a:accent5>
        <a:accent6>
          <a:srgbClr val="B70F5F"/>
        </a:accent6>
        <a:hlink>
          <a:srgbClr val="3366CC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MC_PPT_Primary_white">
  <a:themeElements>
    <a:clrScheme name="MMC_PPT">
      <a:dk1>
        <a:sysClr val="windowText" lastClr="000000"/>
      </a:dk1>
      <a:lt1>
        <a:sysClr val="window" lastClr="FFFFFF"/>
      </a:lt1>
      <a:dk2>
        <a:srgbClr val="002853"/>
      </a:dk2>
      <a:lt2>
        <a:srgbClr val="FFFFFF"/>
      </a:lt2>
      <a:accent1>
        <a:srgbClr val="B60060"/>
      </a:accent1>
      <a:accent2>
        <a:srgbClr val="26686D"/>
      </a:accent2>
      <a:accent3>
        <a:srgbClr val="26686D"/>
      </a:accent3>
      <a:accent4>
        <a:srgbClr val="B60060"/>
      </a:accent4>
      <a:accent5>
        <a:srgbClr val="542988"/>
      </a:accent5>
      <a:accent6>
        <a:srgbClr val="0C1C36"/>
      </a:accent6>
      <a:hlink>
        <a:srgbClr val="002853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MMC_PPT_Primary_white">
  <a:themeElements>
    <a:clrScheme name="MMC_PPT">
      <a:dk1>
        <a:sysClr val="windowText" lastClr="000000"/>
      </a:dk1>
      <a:lt1>
        <a:sysClr val="window" lastClr="FFFFFF"/>
      </a:lt1>
      <a:dk2>
        <a:srgbClr val="002853"/>
      </a:dk2>
      <a:lt2>
        <a:srgbClr val="FFFFFF"/>
      </a:lt2>
      <a:accent1>
        <a:srgbClr val="B60060"/>
      </a:accent1>
      <a:accent2>
        <a:srgbClr val="26686D"/>
      </a:accent2>
      <a:accent3>
        <a:srgbClr val="26686D"/>
      </a:accent3>
      <a:accent4>
        <a:srgbClr val="B60060"/>
      </a:accent4>
      <a:accent5>
        <a:srgbClr val="542988"/>
      </a:accent5>
      <a:accent6>
        <a:srgbClr val="0C1C36"/>
      </a:accent6>
      <a:hlink>
        <a:srgbClr val="002853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OE_PPT_Transplant_purple">
  <a:themeElements>
    <a:clrScheme name="COE_PPT_purple">
      <a:dk1>
        <a:sysClr val="windowText" lastClr="000000"/>
      </a:dk1>
      <a:lt1>
        <a:sysClr val="window" lastClr="FFFFFF"/>
      </a:lt1>
      <a:dk2>
        <a:srgbClr val="002853"/>
      </a:dk2>
      <a:lt2>
        <a:srgbClr val="FFFFFF"/>
      </a:lt2>
      <a:accent1>
        <a:srgbClr val="B60060"/>
      </a:accent1>
      <a:accent2>
        <a:srgbClr val="5B027A"/>
      </a:accent2>
      <a:accent3>
        <a:srgbClr val="72166B"/>
      </a:accent3>
      <a:accent4>
        <a:srgbClr val="A5A0D6"/>
      </a:accent4>
      <a:accent5>
        <a:srgbClr val="49006A"/>
      </a:accent5>
      <a:accent6>
        <a:srgbClr val="0C1C36"/>
      </a:accent6>
      <a:hlink>
        <a:srgbClr val="002853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COE_PPT_Transplant_purple">
  <a:themeElements>
    <a:clrScheme name="COE_PPT_purple">
      <a:dk1>
        <a:sysClr val="windowText" lastClr="000000"/>
      </a:dk1>
      <a:lt1>
        <a:sysClr val="window" lastClr="FFFFFF"/>
      </a:lt1>
      <a:dk2>
        <a:srgbClr val="002853"/>
      </a:dk2>
      <a:lt2>
        <a:srgbClr val="FFFFFF"/>
      </a:lt2>
      <a:accent1>
        <a:srgbClr val="B60060"/>
      </a:accent1>
      <a:accent2>
        <a:srgbClr val="5B027A"/>
      </a:accent2>
      <a:accent3>
        <a:srgbClr val="72166B"/>
      </a:accent3>
      <a:accent4>
        <a:srgbClr val="A5A0D6"/>
      </a:accent4>
      <a:accent5>
        <a:srgbClr val="49006A"/>
      </a:accent5>
      <a:accent6>
        <a:srgbClr val="0C1C36"/>
      </a:accent6>
      <a:hlink>
        <a:srgbClr val="002853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2_MMC_PPT_Primary_white">
  <a:themeElements>
    <a:clrScheme name="MMC_PPT">
      <a:dk1>
        <a:sysClr val="windowText" lastClr="000000"/>
      </a:dk1>
      <a:lt1>
        <a:sysClr val="window" lastClr="FFFFFF"/>
      </a:lt1>
      <a:dk2>
        <a:srgbClr val="002853"/>
      </a:dk2>
      <a:lt2>
        <a:srgbClr val="FFFFFF"/>
      </a:lt2>
      <a:accent1>
        <a:srgbClr val="B60060"/>
      </a:accent1>
      <a:accent2>
        <a:srgbClr val="26686D"/>
      </a:accent2>
      <a:accent3>
        <a:srgbClr val="26686D"/>
      </a:accent3>
      <a:accent4>
        <a:srgbClr val="B60060"/>
      </a:accent4>
      <a:accent5>
        <a:srgbClr val="542988"/>
      </a:accent5>
      <a:accent6>
        <a:srgbClr val="0C1C36"/>
      </a:accent6>
      <a:hlink>
        <a:srgbClr val="002853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1_Clarity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nual Report_Dept CT&amp;V  032316.Mac" id="{5E54ED00-3567-1942-8958-A357E342F529}" vid="{CF61E2FA-677A-4A43-8D02-1A60002E9348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119165</TotalTime>
  <Words>121</Words>
  <Application>Microsoft Office PowerPoint</Application>
  <PresentationFormat>Letter Paper (8.5x11 in)</PresentationFormat>
  <Paragraphs>53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</vt:i4>
      </vt:variant>
    </vt:vector>
  </HeadingPairs>
  <TitlesOfParts>
    <vt:vector size="15" baseType="lpstr">
      <vt:lpstr>ＭＳ Ｐゴシック</vt:lpstr>
      <vt:lpstr>Arial</vt:lpstr>
      <vt:lpstr>Arial MT Md It</vt:lpstr>
      <vt:lpstr>Calibri</vt:lpstr>
      <vt:lpstr>Times New Roman</vt:lpstr>
      <vt:lpstr>ヒラギノ角ゴ Pro W3</vt:lpstr>
      <vt:lpstr>1_PowerPointTemplate_PrimaryLogo</vt:lpstr>
      <vt:lpstr>MMC_PPT_Primary_white</vt:lpstr>
      <vt:lpstr>1_MMC_PPT_Primary_white</vt:lpstr>
      <vt:lpstr>COE_PPT_Transplant_purple</vt:lpstr>
      <vt:lpstr>1_COE_PPT_Transplant_purple</vt:lpstr>
      <vt:lpstr>2_MMC_PPT_Primary_white</vt:lpstr>
      <vt:lpstr>1_Clarity</vt:lpstr>
      <vt:lpstr>PowerPoint Presentation</vt:lpstr>
      <vt:lpstr>Table S2: Pathways that are differentially expressed after IL1RAP knockdown in A6L Pancreatic cancer cells</vt:lpstr>
    </vt:vector>
  </TitlesOfParts>
  <Company>MMC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Carolyn E Garzon</dc:creator>
  <cp:lastModifiedBy>Bhuvaneswari A.</cp:lastModifiedBy>
  <cp:revision>1990</cp:revision>
  <cp:lastPrinted>2018-02-20T20:51:00Z</cp:lastPrinted>
  <dcterms:created xsi:type="dcterms:W3CDTF">2012-01-17T16:09:13Z</dcterms:created>
  <dcterms:modified xsi:type="dcterms:W3CDTF">2022-05-16T01:05:47Z</dcterms:modified>
</cp:coreProperties>
</file>