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A2AA8-A1CB-4F20-8313-5F4981E9200C}" type="datetimeFigureOut">
              <a:rPr lang="zh-CN" altLang="en-US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3B83-3021-495A-A514-8A35DADF554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788B1-1015-4C3A-AFBE-92CA8F83EFE5}" type="datetimeFigureOut">
              <a:rPr lang="zh-CN" altLang="en-US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1ACA1-1FDD-4813-BD16-9A4B46482D1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41BB1-7EA0-43F4-9C85-BCB8926E4411}" type="datetimeFigureOut">
              <a:rPr lang="zh-CN" altLang="en-US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68832-A18A-40AA-A313-3C260295933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69240-C081-45DE-BF18-ED6C7BE4F758}" type="datetimeFigureOut">
              <a:rPr lang="zh-CN" altLang="en-US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4AE7C-A8D3-48A6-B0E4-7AB805D4CA5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66E9B-8656-4352-9686-62F9E3F15FE7}" type="datetimeFigureOut">
              <a:rPr lang="zh-CN" altLang="en-US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BE8F3-D35F-42DC-9557-F21572C1716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D94AC-E8AB-4A4F-9045-DB1A80B1ED52}" type="datetimeFigureOut">
              <a:rPr lang="zh-CN" altLang="en-US"/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29260-8438-4674-9973-26006B4A87E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D5B76-591F-4C82-A844-5B84E55450E4}" type="datetimeFigureOut">
              <a:rPr lang="zh-CN" altLang="en-US"/>
            </a:fld>
            <a:endParaRPr lang="zh-CN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99241-39E2-48D0-8805-A1BC1F9E2128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54D50-7A78-4B08-881B-0C5180D8265B}" type="datetimeFigureOut">
              <a:rPr lang="zh-CN" altLang="en-US"/>
            </a:fld>
            <a:endParaRPr lang="zh-CN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C1013-F145-4230-9DDD-A08EAE2CDE3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184C7-9B5A-4A23-AA15-0832445CB938}" type="datetimeFigureOut">
              <a:rPr lang="zh-CN" altLang="en-US"/>
            </a:fld>
            <a:endParaRPr lang="zh-CN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F3100-17EC-48B2-91EB-54D01B33AB5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C9436-7C08-4B0E-B634-1AE5E16850DA}" type="datetimeFigureOut">
              <a:rPr lang="zh-CN" altLang="en-US"/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0D10B-F069-4897-B9AB-7095C1482DE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3811A-5A13-43F8-B527-BC2AD09E4802}" type="datetimeFigureOut">
              <a:rPr lang="zh-CN" altLang="en-US"/>
            </a:fld>
            <a:endParaRPr lang="zh-CN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82EB8-A504-4B0C-A293-4EE947CD2A5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EAA3646-8E7C-4C48-9788-CD1DA3D8D366}" type="datetimeFigureOut">
              <a:rPr lang="zh-CN" altLang="en-US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12873A6-062F-422A-BA94-C1B8A86827AE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 preferRelativeResize="0">
            <a:picLocks noChangeArrowheads="1"/>
          </p:cNvPicPr>
          <p:nvPr/>
        </p:nvPicPr>
        <p:blipFill>
          <a:blip r:embed="rId1"/>
          <a:srcRect r="76115"/>
          <a:stretch>
            <a:fillRect/>
          </a:stretch>
        </p:blipFill>
        <p:spPr bwMode="auto">
          <a:xfrm>
            <a:off x="1494155" y="1886585"/>
            <a:ext cx="1577975" cy="145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 preferRelativeResize="0">
            <a:picLocks noChangeArrowheads="1"/>
          </p:cNvPicPr>
          <p:nvPr/>
        </p:nvPicPr>
        <p:blipFill>
          <a:blip r:embed="rId2"/>
          <a:srcRect l="26160" r="50398"/>
          <a:stretch>
            <a:fillRect/>
          </a:stretch>
        </p:blipFill>
        <p:spPr bwMode="auto">
          <a:xfrm>
            <a:off x="3143250" y="1886585"/>
            <a:ext cx="1577975" cy="145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/>
          <p:cNvPicPr preferRelativeResize="0">
            <a:picLocks noChangeArrowheads="1"/>
          </p:cNvPicPr>
          <p:nvPr/>
        </p:nvPicPr>
        <p:blipFill>
          <a:blip r:embed="rId3"/>
          <a:srcRect l="76703"/>
          <a:stretch>
            <a:fillRect/>
          </a:stretch>
        </p:blipFill>
        <p:spPr bwMode="auto">
          <a:xfrm>
            <a:off x="6432550" y="1886585"/>
            <a:ext cx="1576705" cy="145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/>
          <p:cNvPicPr preferRelativeResize="0">
            <a:picLocks noChangeArrowheads="1"/>
          </p:cNvPicPr>
          <p:nvPr/>
        </p:nvPicPr>
        <p:blipFill>
          <a:blip r:embed="rId4"/>
          <a:srcRect l="50256" r="26302"/>
          <a:stretch>
            <a:fillRect/>
          </a:stretch>
        </p:blipFill>
        <p:spPr bwMode="auto">
          <a:xfrm>
            <a:off x="4783455" y="1886585"/>
            <a:ext cx="1576070" cy="145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Box 140"/>
          <p:cNvSpPr txBox="1">
            <a:spLocks noChangeArrowheads="1"/>
          </p:cNvSpPr>
          <p:nvPr/>
        </p:nvSpPr>
        <p:spPr bwMode="auto">
          <a:xfrm>
            <a:off x="1014730" y="2472055"/>
            <a:ext cx="1925320" cy="306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1400" b="1">
                <a:latin typeface="Calibri" panose="020F0502020204030204" pitchFamily="34" charset="0"/>
              </a:rPr>
              <a:t>IR-</a:t>
            </a:r>
            <a:endParaRPr lang="en-US" altLang="zh-CN" sz="1400" b="1">
              <a:latin typeface="Calibri" panose="020F0502020204030204" pitchFamily="34" charset="0"/>
            </a:endParaRPr>
          </a:p>
        </p:txBody>
      </p:sp>
      <p:pic>
        <p:nvPicPr>
          <p:cNvPr id="13318" name="Picture 4"/>
          <p:cNvPicPr preferRelativeResize="0">
            <a:picLocks noChangeArrowheads="1"/>
          </p:cNvPicPr>
          <p:nvPr/>
        </p:nvPicPr>
        <p:blipFill>
          <a:blip r:embed="rId5"/>
          <a:srcRect b="29652"/>
          <a:stretch>
            <a:fillRect/>
          </a:stretch>
        </p:blipFill>
        <p:spPr bwMode="auto">
          <a:xfrm>
            <a:off x="6437630" y="3491230"/>
            <a:ext cx="1576070" cy="145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5"/>
          <p:cNvPicPr preferRelativeResize="0">
            <a:picLocks noChangeArrowheads="1"/>
          </p:cNvPicPr>
          <p:nvPr/>
        </p:nvPicPr>
        <p:blipFill>
          <a:blip r:embed="rId6"/>
          <a:srcRect b="29652"/>
          <a:stretch>
            <a:fillRect/>
          </a:stretch>
        </p:blipFill>
        <p:spPr bwMode="auto">
          <a:xfrm>
            <a:off x="4789805" y="3491230"/>
            <a:ext cx="1577975" cy="145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6"/>
          <p:cNvPicPr preferRelativeResize="0">
            <a:picLocks noChangeArrowheads="1"/>
          </p:cNvPicPr>
          <p:nvPr/>
        </p:nvPicPr>
        <p:blipFill>
          <a:blip r:embed="rId7"/>
          <a:srcRect l="4678" t="2" r="6433" b="30312"/>
          <a:stretch>
            <a:fillRect/>
          </a:stretch>
        </p:blipFill>
        <p:spPr bwMode="auto">
          <a:xfrm>
            <a:off x="1494155" y="3502660"/>
            <a:ext cx="1577975" cy="145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7"/>
          <p:cNvPicPr preferRelativeResize="0">
            <a:picLocks noChangeArrowheads="1"/>
          </p:cNvPicPr>
          <p:nvPr/>
        </p:nvPicPr>
        <p:blipFill>
          <a:blip r:embed="rId8"/>
          <a:srcRect b="29729"/>
          <a:stretch>
            <a:fillRect/>
          </a:stretch>
        </p:blipFill>
        <p:spPr bwMode="auto">
          <a:xfrm>
            <a:off x="3141980" y="3502660"/>
            <a:ext cx="1577975" cy="1455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2" name="TextBox 140"/>
          <p:cNvSpPr txBox="1">
            <a:spLocks noChangeArrowheads="1"/>
          </p:cNvSpPr>
          <p:nvPr/>
        </p:nvSpPr>
        <p:spPr bwMode="auto">
          <a:xfrm>
            <a:off x="1014730" y="4148455"/>
            <a:ext cx="1925320" cy="306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1400" b="1">
                <a:latin typeface="Calibri" panose="020F0502020204030204" pitchFamily="34" charset="0"/>
              </a:rPr>
              <a:t>IR+</a:t>
            </a:r>
            <a:endParaRPr lang="en-US" altLang="zh-CN" sz="1400" b="1">
              <a:latin typeface="Calibri" panose="020F0502020204030204" pitchFamily="34" charset="0"/>
            </a:endParaRPr>
          </a:p>
        </p:txBody>
      </p:sp>
      <p:sp>
        <p:nvSpPr>
          <p:cNvPr id="13323" name="文本框 13"/>
          <p:cNvSpPr txBox="1">
            <a:spLocks noChangeArrowheads="1"/>
          </p:cNvSpPr>
          <p:nvPr/>
        </p:nvSpPr>
        <p:spPr bwMode="auto">
          <a:xfrm>
            <a:off x="1494155" y="4656455"/>
            <a:ext cx="695325" cy="274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1200" b="1">
                <a:solidFill>
                  <a:srgbClr val="92D05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PIG3</a:t>
            </a:r>
            <a:endParaRPr lang="zh-CN" altLang="en-US" sz="1200" b="1">
              <a:solidFill>
                <a:srgbClr val="92D050"/>
              </a:solidFill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</p:txBody>
      </p:sp>
      <p:sp>
        <p:nvSpPr>
          <p:cNvPr id="13324" name="文本框 14"/>
          <p:cNvSpPr txBox="1">
            <a:spLocks noChangeArrowheads="1"/>
          </p:cNvSpPr>
          <p:nvPr/>
        </p:nvSpPr>
        <p:spPr bwMode="auto">
          <a:xfrm>
            <a:off x="3132455" y="4665980"/>
            <a:ext cx="1206500" cy="274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l-GR" altLang="zh-CN" sz="1200" b="1">
                <a:solidFill>
                  <a:srgbClr val="FF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γ</a:t>
            </a:r>
            <a:r>
              <a:rPr lang="en-US" altLang="zh-CN" sz="1200" b="1">
                <a:solidFill>
                  <a:srgbClr val="FF000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H2AX</a:t>
            </a:r>
            <a:endParaRPr lang="zh-CN" altLang="en-US" sz="1200" b="1">
              <a:solidFill>
                <a:srgbClr val="FF0000"/>
              </a:solidFill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</p:txBody>
      </p:sp>
      <p:sp>
        <p:nvSpPr>
          <p:cNvPr id="13325" name="文本框 15"/>
          <p:cNvSpPr txBox="1">
            <a:spLocks noChangeArrowheads="1"/>
          </p:cNvSpPr>
          <p:nvPr/>
        </p:nvSpPr>
        <p:spPr bwMode="auto">
          <a:xfrm>
            <a:off x="4818380" y="4685030"/>
            <a:ext cx="695325" cy="274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1200" b="1">
                <a:solidFill>
                  <a:srgbClr val="0070C0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DNA</a:t>
            </a:r>
            <a:endParaRPr lang="zh-CN" altLang="en-US" sz="1200" b="1">
              <a:solidFill>
                <a:srgbClr val="0070C0"/>
              </a:solidFill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</p:txBody>
      </p:sp>
      <p:sp>
        <p:nvSpPr>
          <p:cNvPr id="13326" name="文本框 16"/>
          <p:cNvSpPr txBox="1">
            <a:spLocks noChangeArrowheads="1"/>
          </p:cNvSpPr>
          <p:nvPr/>
        </p:nvSpPr>
        <p:spPr bwMode="auto">
          <a:xfrm>
            <a:off x="6494780" y="4685030"/>
            <a:ext cx="695325" cy="274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1200" b="1">
                <a:solidFill>
                  <a:schemeClr val="bg1"/>
                </a:solidFill>
                <a:latin typeface="Times New Roman" panose="02020603050405020304" pitchFamily="18" charset="0"/>
                <a:ea typeface="等线"/>
                <a:cs typeface="Times New Roman" panose="02020603050405020304" pitchFamily="18" charset="0"/>
              </a:rPr>
              <a:t>Merge</a:t>
            </a:r>
            <a:endParaRPr lang="zh-CN" altLang="en-US" sz="1200" b="1">
              <a:solidFill>
                <a:schemeClr val="bg1"/>
              </a:solidFill>
              <a:latin typeface="Times New Roman" panose="02020603050405020304" pitchFamily="18" charset="0"/>
              <a:ea typeface="等线"/>
              <a:cs typeface="Times New Roman" panose="02020603050405020304" pitchFamily="18" charset="0"/>
            </a:endParaRPr>
          </a:p>
        </p:txBody>
      </p:sp>
      <p:sp>
        <p:nvSpPr>
          <p:cNvPr id="13327" name="TextBox 6"/>
          <p:cNvSpPr txBox="1">
            <a:spLocks noChangeArrowheads="1"/>
          </p:cNvSpPr>
          <p:nvPr/>
        </p:nvSpPr>
        <p:spPr bwMode="auto">
          <a:xfrm>
            <a:off x="107950" y="115888"/>
            <a:ext cx="313055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b="1"/>
              <a:t>Additional file 3: Figure S3</a:t>
            </a:r>
            <a:r>
              <a:rPr lang="en-US" altLang="zh-CN"/>
              <a:t> </a:t>
            </a:r>
            <a:endParaRPr lang="en-US" altLang="zh-C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52</Words>
  <Application>WPS 演示</Application>
  <PresentationFormat>全屏显示(4:3)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3" baseType="lpstr">
      <vt:lpstr>Arial</vt:lpstr>
      <vt:lpstr>宋体</vt:lpstr>
      <vt:lpstr>Wingdings</vt:lpstr>
      <vt:lpstr>Calibri Light</vt:lpstr>
      <vt:lpstr>Calibri</vt:lpstr>
      <vt:lpstr>Times New Roman</vt:lpstr>
      <vt:lpstr>等线</vt:lpstr>
      <vt:lpstr>微软雅黑</vt:lpstr>
      <vt:lpstr>等线 Light</vt:lpstr>
      <vt:lpstr>等线</vt:lpstr>
      <vt:lpstr>Segoe Print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Lan</dc:creator>
  <cp:lastModifiedBy>lenovo</cp:lastModifiedBy>
  <cp:revision>5</cp:revision>
  <dcterms:created xsi:type="dcterms:W3CDTF">2017-02-03T03:26:00Z</dcterms:created>
  <dcterms:modified xsi:type="dcterms:W3CDTF">2017-02-05T04:36:56Z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2052-10.1.0.6206</vt:lpwstr>
  </property>
</Properties>
</file>