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56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1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8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7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4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8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3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2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8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8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5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838" y="1115621"/>
            <a:ext cx="3204356" cy="4812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9"/>
          <p:cNvSpPr txBox="1"/>
          <p:nvPr/>
        </p:nvSpPr>
        <p:spPr>
          <a:xfrm>
            <a:off x="-23905" y="-64964"/>
            <a:ext cx="1854200" cy="283941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1200" b="1" dirty="0" smtClean="0"/>
              <a:t>Figure </a:t>
            </a:r>
            <a:r>
              <a:rPr lang="en-US" sz="1200" b="1" dirty="0"/>
              <a:t>S1</a:t>
            </a:r>
          </a:p>
        </p:txBody>
      </p:sp>
    </p:spTree>
    <p:extLst>
      <p:ext uri="{BB962C8B-B14F-4D97-AF65-F5344CB8AC3E}">
        <p14:creationId xmlns:p14="http://schemas.microsoft.com/office/powerpoint/2010/main" val="195240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ifo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donzelli</dc:creator>
  <cp:lastModifiedBy>Balindan, Danica Joy</cp:lastModifiedBy>
  <cp:revision>10</cp:revision>
  <dcterms:created xsi:type="dcterms:W3CDTF">2017-05-19T15:04:48Z</dcterms:created>
  <dcterms:modified xsi:type="dcterms:W3CDTF">2017-05-31T01:09:32Z</dcterms:modified>
</cp:coreProperties>
</file>