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56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1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8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7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4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8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2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32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2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8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8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5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0" y="250978"/>
            <a:ext cx="6363378" cy="2746076"/>
            <a:chOff x="0" y="250978"/>
            <a:chExt cx="6363377" cy="2746076"/>
          </a:xfrm>
        </p:grpSpPr>
        <p:grpSp>
          <p:nvGrpSpPr>
            <p:cNvPr id="6" name="Gruppo 5"/>
            <p:cNvGrpSpPr/>
            <p:nvPr/>
          </p:nvGrpSpPr>
          <p:grpSpPr>
            <a:xfrm>
              <a:off x="0" y="250978"/>
              <a:ext cx="3111094" cy="2746076"/>
              <a:chOff x="0" y="6114833"/>
              <a:chExt cx="3111094" cy="2746076"/>
            </a:xfrm>
          </p:grpSpPr>
          <p:sp>
            <p:nvSpPr>
              <p:cNvPr id="13" name="CasellaDiTesto 12"/>
              <p:cNvSpPr txBox="1"/>
              <p:nvPr/>
            </p:nvSpPr>
            <p:spPr>
              <a:xfrm>
                <a:off x="0" y="6114833"/>
                <a:ext cx="1854200" cy="283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a</a:t>
                </a:r>
              </a:p>
            </p:txBody>
          </p:sp>
          <p:pic>
            <p:nvPicPr>
              <p:cNvPr id="24597" name="Picture 2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494" y="6291432"/>
                <a:ext cx="2775600" cy="25694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" name="Gruppo 7"/>
            <p:cNvGrpSpPr/>
            <p:nvPr/>
          </p:nvGrpSpPr>
          <p:grpSpPr>
            <a:xfrm>
              <a:off x="3206344" y="267911"/>
              <a:ext cx="3157033" cy="2729143"/>
              <a:chOff x="3429000" y="6131766"/>
              <a:chExt cx="3157033" cy="2729143"/>
            </a:xfrm>
          </p:grpSpPr>
          <p:sp>
            <p:nvSpPr>
              <p:cNvPr id="15" name="CasellaDiTesto 14"/>
              <p:cNvSpPr txBox="1"/>
              <p:nvPr/>
            </p:nvSpPr>
            <p:spPr>
              <a:xfrm>
                <a:off x="3429000" y="6131766"/>
                <a:ext cx="1854199" cy="283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b</a:t>
                </a:r>
              </a:p>
            </p:txBody>
          </p:sp>
          <p:pic>
            <p:nvPicPr>
              <p:cNvPr id="24599" name="Picture 23"/>
              <p:cNvPicPr preferRelativeResize="0"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433" y="6290509"/>
                <a:ext cx="2775600" cy="2570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10" name="CasellaDiTesto 9"/>
          <p:cNvSpPr txBox="1"/>
          <p:nvPr/>
        </p:nvSpPr>
        <p:spPr>
          <a:xfrm>
            <a:off x="-23905" y="-64964"/>
            <a:ext cx="1854200" cy="283941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1200" b="1" dirty="0" smtClean="0"/>
              <a:t>Figure </a:t>
            </a:r>
            <a:r>
              <a:rPr lang="en-US" sz="1200" b="1" dirty="0"/>
              <a:t>S2</a:t>
            </a:r>
          </a:p>
        </p:txBody>
      </p:sp>
    </p:spTree>
    <p:extLst>
      <p:ext uri="{BB962C8B-B14F-4D97-AF65-F5344CB8AC3E}">
        <p14:creationId xmlns:p14="http://schemas.microsoft.com/office/powerpoint/2010/main" val="217627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ifo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donzelli</dc:creator>
  <cp:lastModifiedBy>Balindan, Danica Joy</cp:lastModifiedBy>
  <cp:revision>10</cp:revision>
  <dcterms:created xsi:type="dcterms:W3CDTF">2017-05-19T15:04:48Z</dcterms:created>
  <dcterms:modified xsi:type="dcterms:W3CDTF">2017-05-31T01:09:55Z</dcterms:modified>
</cp:coreProperties>
</file>