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2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7" d="100"/>
          <a:sy n="77" d="100"/>
        </p:scale>
        <p:origin x="-1560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713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986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4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376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047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283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723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032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622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787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480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557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a 4"/>
          <p:cNvGraphicFramePr>
            <a:graphicFrameLocks noGrp="1"/>
          </p:cNvGraphicFramePr>
          <p:nvPr/>
        </p:nvGraphicFramePr>
        <p:xfrm>
          <a:off x="1364731" y="448132"/>
          <a:ext cx="4096793" cy="8444250"/>
        </p:xfrm>
        <a:graphic>
          <a:graphicData uri="http://schemas.openxmlformats.org/drawingml/2006/table">
            <a:tbl>
              <a:tblPr/>
              <a:tblGrid>
                <a:gridCol w="1480972"/>
                <a:gridCol w="1000676"/>
                <a:gridCol w="751892"/>
                <a:gridCol w="863253"/>
              </a:tblGrid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pval 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FDR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log2 fold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hsa-miR-150-3p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0.02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1.91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hsa-miR-3679-5p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0.08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-0.47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hsa-miR-361-5p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0.16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0.74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hsa-miR-195-5p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0.15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2.86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hsa-miR-30a-5p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0.15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3.44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hsa-miR-19b-3p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0.01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0.16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0.73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hsa-miR-1273g-3p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0.01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0.15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-1.07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hsa-miR-1268b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0.01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0.16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3.31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hsa-miR-152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0.01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0.15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3.20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hsa-miR-4306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0.01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0.15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4.15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hsa-miR-151a-5p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0.01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0.15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0.66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hsa-miR-26a-5p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0.01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0.15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0.58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hsa-miR-3663-3p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0.01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0.17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1.81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hsa-miR-142-3p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0.02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0.18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3.28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hsa-miR-18b-5p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0.02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0.19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2.51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hsa-miR-335-5p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0.02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0.19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3.43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hsa-miR-10a-5p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0.02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0.19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0.52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hsa-miR-151a-3p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0.02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0.20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0.58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hsa-miR-5194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0.03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0.20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2.14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hsa-miR-331-3p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0.03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0.21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1.92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hsa-miR-3907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0.03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0.21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2.48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hsa-miR-34b-5p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0.03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0.21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2.94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hsa-miR-892b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0.03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0.21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3.08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hsa-miR-939-5p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0.03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0.21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0.28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hsa-miR-6085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0.03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0.20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0.54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hsa-miR-2861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0.03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0.20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-0.79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hsa-miR-211-3p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0.03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0.20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3.27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hsa-miR-574-3p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0.03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0.19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3.63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hsa-miR-28-5p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0.04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0.20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2.11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hsa-miR-30e-5p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0.04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0.19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3.79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hsa-miR-18a-5p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0.04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0.19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3.68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hsa-miR-129-2-3p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0.04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0.20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2.50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hsa-miR-185-5p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0.04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0.21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3.64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hsa-miR-4713-3p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0.04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0.20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-0.30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hsa-miR-3198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0.05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0.20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-0.35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hsa-miR-140-5p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0.05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0.21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3.34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hsa-miR-221-5p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0.05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0.21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0.78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hsa-miR-107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0.05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0.20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0.93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hsa-miR-9-3p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0.05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0.20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3.15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hsa-miR-30b-5p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0.05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0.21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1.01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hsa-miR-27b-3p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0.05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0.20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0.94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hsa-miR-4499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0.05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0.20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0.53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65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hsa-miR-625-5p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0.05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0.20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1.82</a:t>
                      </a:r>
                    </a:p>
                  </a:txBody>
                  <a:tcPr marL="4770" marR="4770" marT="47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CasellaDiTesto 9"/>
          <p:cNvSpPr txBox="1"/>
          <p:nvPr/>
        </p:nvSpPr>
        <p:spPr>
          <a:xfrm>
            <a:off x="-23905" y="-64964"/>
            <a:ext cx="1854200" cy="283941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r>
              <a:rPr lang="en-US" sz="1200" b="1" dirty="0" smtClean="0"/>
              <a:t>Figure S6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01434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184</Words>
  <Application>Microsoft Office PowerPoint</Application>
  <PresentationFormat>On-screen Show (4:3)</PresentationFormat>
  <Paragraphs>177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ifo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 donzelli</dc:creator>
  <cp:lastModifiedBy>Balindan, Danica Joy</cp:lastModifiedBy>
  <cp:revision>11</cp:revision>
  <dcterms:created xsi:type="dcterms:W3CDTF">2017-05-19T15:04:48Z</dcterms:created>
  <dcterms:modified xsi:type="dcterms:W3CDTF">2017-05-31T01:11:07Z</dcterms:modified>
</cp:coreProperties>
</file>