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8" r:id="rId2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77000" autoAdjust="0"/>
  </p:normalViewPr>
  <p:slideViewPr>
    <p:cSldViewPr snapToGrid="0" snapToObjects="1">
      <p:cViewPr varScale="1">
        <p:scale>
          <a:sx n="62" d="100"/>
          <a:sy n="62" d="100"/>
        </p:scale>
        <p:origin x="-1872" y="-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1FB776-10CD-FB47-94DC-710F9875BE93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5DAEED-EE94-604F-9056-72416A585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9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Supplemental 1: ONC201 and combination with CRC approved chemotherapeutics CTG data. </a:t>
            </a:r>
            <a:r>
              <a:rPr lang="en-US" b="0" dirty="0"/>
              <a:t>CTG data of HCT116 CRC cells treated with indicated doses and compounds for 72 hours. 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4B4C1-4FF2-4F6E-AD9F-C3425F53B08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892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15B7B-69FE-D941-9EAE-512165C8B66C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63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Table 41">
            <a:extLst>
              <a:ext uri="{FF2B5EF4-FFF2-40B4-BE49-F238E27FC236}">
                <a16:creationId xmlns:a16="http://schemas.microsoft.com/office/drawing/2014/main" xmlns="" id="{E51F3AB0-85E2-403A-9C11-0CA2F560D6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103743"/>
              </p:ext>
            </p:extLst>
          </p:nvPr>
        </p:nvGraphicFramePr>
        <p:xfrm>
          <a:off x="342121" y="120852"/>
          <a:ext cx="5906279" cy="8400994"/>
        </p:xfrm>
        <a:graphic>
          <a:graphicData uri="http://schemas.openxmlformats.org/drawingml/2006/table">
            <a:tbl>
              <a:tblPr/>
              <a:tblGrid>
                <a:gridCol w="1682332">
                  <a:extLst>
                    <a:ext uri="{9D8B030D-6E8A-4147-A177-3AD203B41FA5}">
                      <a16:colId xmlns:a16="http://schemas.microsoft.com/office/drawing/2014/main" xmlns="" val="3858641364"/>
                    </a:ext>
                  </a:extLst>
                </a:gridCol>
                <a:gridCol w="1242337">
                  <a:extLst>
                    <a:ext uri="{9D8B030D-6E8A-4147-A177-3AD203B41FA5}">
                      <a16:colId xmlns:a16="http://schemas.microsoft.com/office/drawing/2014/main" xmlns="" val="1398556065"/>
                    </a:ext>
                  </a:extLst>
                </a:gridCol>
                <a:gridCol w="993870">
                  <a:extLst>
                    <a:ext uri="{9D8B030D-6E8A-4147-A177-3AD203B41FA5}">
                      <a16:colId xmlns:a16="http://schemas.microsoft.com/office/drawing/2014/main" xmlns="" val="2827597425"/>
                    </a:ext>
                  </a:extLst>
                </a:gridCol>
                <a:gridCol w="993870">
                  <a:extLst>
                    <a:ext uri="{9D8B030D-6E8A-4147-A177-3AD203B41FA5}">
                      <a16:colId xmlns:a16="http://schemas.microsoft.com/office/drawing/2014/main" xmlns="" val="1152106772"/>
                    </a:ext>
                  </a:extLst>
                </a:gridCol>
                <a:gridCol w="993870">
                  <a:extLst>
                    <a:ext uri="{9D8B030D-6E8A-4147-A177-3AD203B41FA5}">
                      <a16:colId xmlns:a16="http://schemas.microsoft.com/office/drawing/2014/main" xmlns="" val="1890898217"/>
                    </a:ext>
                  </a:extLst>
                </a:gridCol>
              </a:tblGrid>
              <a:tr h="292878"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Irinotecan</a:t>
                      </a:r>
                    </a:p>
                  </a:txBody>
                  <a:tcPr marL="6724" marR="6724" marT="6724" marB="403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14032195"/>
                  </a:ext>
                </a:extLst>
              </a:tr>
              <a:tr h="292878"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6.67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20.00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52069346"/>
                  </a:ext>
                </a:extLst>
              </a:tr>
              <a:tr h="53318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ONC201 (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uM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6724" marR="6724" marT="6724" marB="40341" vert="vert27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100.00%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95.86%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61.20%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83061710"/>
                  </a:ext>
                </a:extLst>
              </a:tr>
              <a:tr h="5331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3.33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93.46%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82.50%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63.50%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55768700"/>
                  </a:ext>
                </a:extLst>
              </a:tr>
              <a:tr h="5331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10.00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42.00%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41.20%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38.60%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17683575"/>
                  </a:ext>
                </a:extLst>
              </a:tr>
              <a:tr h="292878">
                <a:tc>
                  <a:txBody>
                    <a:bodyPr/>
                    <a:lstStyle/>
                    <a:p>
                      <a:pPr algn="ctr" fontAlgn="ctr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3700264"/>
                  </a:ext>
                </a:extLst>
              </a:tr>
              <a:tr h="292878">
                <a:tc>
                  <a:txBody>
                    <a:bodyPr/>
                    <a:lstStyle/>
                    <a:p>
                      <a:pPr algn="ctr" fontAlgn="ctr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5-FU (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uM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6724" marR="6724" marT="6724" marB="403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96013087"/>
                  </a:ext>
                </a:extLst>
              </a:tr>
              <a:tr h="773496">
                <a:tc>
                  <a:txBody>
                    <a:bodyPr/>
                    <a:lstStyle/>
                    <a:p>
                      <a:pPr algn="ctr" fontAlgn="ctr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6.67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87122317"/>
                  </a:ext>
                </a:extLst>
              </a:tr>
              <a:tr h="53318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ONC201 (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uM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6724" marR="6724" marT="6724" marB="40341" vert="vert27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100.00%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91.51%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81.60%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71442322"/>
                  </a:ext>
                </a:extLst>
              </a:tr>
              <a:tr h="5331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3.33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81.25%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82.35%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75.60%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00799027"/>
                  </a:ext>
                </a:extLst>
              </a:tr>
              <a:tr h="5331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10.00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57.56%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51.35%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40.20%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22956440"/>
                  </a:ext>
                </a:extLst>
              </a:tr>
              <a:tr h="292878">
                <a:tc>
                  <a:txBody>
                    <a:bodyPr/>
                    <a:lstStyle/>
                    <a:p>
                      <a:pPr algn="ctr" fontAlgn="ctr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87952095"/>
                  </a:ext>
                </a:extLst>
              </a:tr>
              <a:tr h="292878">
                <a:tc>
                  <a:txBody>
                    <a:bodyPr/>
                    <a:lstStyle/>
                    <a:p>
                      <a:pPr algn="ctr" fontAlgn="ctr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Oxaliplatin (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uM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6724" marR="6724" marT="6724" marB="4034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72604613"/>
                  </a:ext>
                </a:extLst>
              </a:tr>
              <a:tr h="292878">
                <a:tc>
                  <a:txBody>
                    <a:bodyPr/>
                    <a:lstStyle/>
                    <a:p>
                      <a:pPr algn="ctr" fontAlgn="ctr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2.67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8.00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742823"/>
                  </a:ext>
                </a:extLst>
              </a:tr>
              <a:tr h="53318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ONC201 (</a:t>
                      </a:r>
                      <a:r>
                        <a:rPr lang="en-US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uM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6724" marR="6724" marT="6724" marB="40341" vert="vert27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100.00%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97.50%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71.50%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01632979"/>
                  </a:ext>
                </a:extLst>
              </a:tr>
              <a:tr h="5331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3.33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88.20%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90.50%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65.80%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06250740"/>
                  </a:ext>
                </a:extLst>
              </a:tr>
              <a:tr h="5331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10.00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55.60%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58.60%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41.90%</a:t>
                      </a:r>
                    </a:p>
                  </a:txBody>
                  <a:tcPr marL="6724" marR="6724" marT="6724" marB="40341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0881913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A9D8324-600C-4031-A2FC-C5E36EC62068}"/>
              </a:ext>
            </a:extLst>
          </p:cNvPr>
          <p:cNvSpPr txBox="1"/>
          <p:nvPr/>
        </p:nvSpPr>
        <p:spPr>
          <a:xfrm>
            <a:off x="0" y="8686453"/>
            <a:ext cx="4236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Wagner </a:t>
            </a:r>
            <a:r>
              <a:rPr lang="en-US" b="1" i="1" dirty="0"/>
              <a:t>et al</a:t>
            </a:r>
            <a:r>
              <a:rPr lang="en-US" b="1" dirty="0"/>
              <a:t>., Supplemental Figure 1</a:t>
            </a:r>
          </a:p>
        </p:txBody>
      </p:sp>
    </p:spTree>
    <p:extLst>
      <p:ext uri="{BB962C8B-B14F-4D97-AF65-F5344CB8AC3E}">
        <p14:creationId xmlns:p14="http://schemas.microsoft.com/office/powerpoint/2010/main" val="577174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243</TotalTime>
  <Words>130</Words>
  <Application>Microsoft Office PowerPoint</Application>
  <PresentationFormat>Letter Paper (8.5x11 in)</PresentationFormat>
  <Paragraphs>54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Sevilla, Hernando Jr.</cp:lastModifiedBy>
  <cp:revision>13</cp:revision>
  <dcterms:created xsi:type="dcterms:W3CDTF">2017-08-21T16:00:13Z</dcterms:created>
  <dcterms:modified xsi:type="dcterms:W3CDTF">2018-01-15T02:07:47Z</dcterms:modified>
</cp:coreProperties>
</file>