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9" r:id="rId2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77000" autoAdjust="0"/>
  </p:normalViewPr>
  <p:slideViewPr>
    <p:cSldViewPr snapToGrid="0" snapToObjects="1">
      <p:cViewPr varScale="1">
        <p:scale>
          <a:sx n="62" d="100"/>
          <a:sy n="62" d="100"/>
        </p:scale>
        <p:origin x="-1872" y="-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1FB776-10CD-FB47-94DC-710F9875BE93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5DAEED-EE94-604F-9056-72416A585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19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Supplemental Figure 2:</a:t>
            </a:r>
            <a:r>
              <a:rPr lang="en-US" altLang="en-US" b="1" dirty="0"/>
              <a:t> Total number of metastases within liver and lung. </a:t>
            </a:r>
            <a:r>
              <a:rPr lang="en-US" altLang="en-US" dirty="0"/>
              <a:t>A) Total number of metastases in HT29 tissues as seen in H&amp;E slides by pathologist of lungs and liver. B) Total number of metastases seen in HCT116-GFP mice as seen by bioluminescent imaging and pathology of lungs and liver.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4B4C1-4FF2-4F6E-AD9F-C3425F53B08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610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63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444F449-3E37-4835-934F-4CC602DEF077}"/>
              </a:ext>
            </a:extLst>
          </p:cNvPr>
          <p:cNvSpPr txBox="1"/>
          <p:nvPr/>
        </p:nvSpPr>
        <p:spPr>
          <a:xfrm>
            <a:off x="0" y="134471"/>
            <a:ext cx="927847" cy="472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71" dirty="0"/>
              <a:t>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E6538C5-D61E-402D-A8FC-61FB46ADFF03}"/>
              </a:ext>
            </a:extLst>
          </p:cNvPr>
          <p:cNvSpPr txBox="1"/>
          <p:nvPr/>
        </p:nvSpPr>
        <p:spPr>
          <a:xfrm>
            <a:off x="0" y="3303185"/>
            <a:ext cx="927847" cy="472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71" dirty="0"/>
              <a:t>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27A10D1-CA62-4263-8A55-AE8E939B7BAB}"/>
              </a:ext>
            </a:extLst>
          </p:cNvPr>
          <p:cNvSpPr txBox="1"/>
          <p:nvPr/>
        </p:nvSpPr>
        <p:spPr>
          <a:xfrm>
            <a:off x="0" y="8686453"/>
            <a:ext cx="4069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Wagner </a:t>
            </a:r>
            <a:r>
              <a:rPr lang="en-US" b="1" i="1" dirty="0"/>
              <a:t>et al</a:t>
            </a:r>
            <a:r>
              <a:rPr lang="en-US" b="1" dirty="0"/>
              <a:t>., Supplemental Figure 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A06C21-4146-4ECE-8F89-6AB5D7C724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77" y="396121"/>
            <a:ext cx="6208520" cy="33687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4146677-9306-47B5-8AD7-1EE7C14806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36" y="3764850"/>
            <a:ext cx="6477360" cy="337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61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243</TotalTime>
  <Words>66</Words>
  <Application>Microsoft Office PowerPoint</Application>
  <PresentationFormat>Letter Paper (8.5x11 in)</PresentationFormat>
  <Paragraphs>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Sevilla, Hernando Jr.</cp:lastModifiedBy>
  <cp:revision>13</cp:revision>
  <dcterms:created xsi:type="dcterms:W3CDTF">2017-08-21T16:00:13Z</dcterms:created>
  <dcterms:modified xsi:type="dcterms:W3CDTF">2018-01-15T02:08:30Z</dcterms:modified>
</cp:coreProperties>
</file>