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1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7000" autoAdjust="0"/>
  </p:normalViewPr>
  <p:slideViewPr>
    <p:cSldViewPr snapToGrid="0" snapToObjects="1">
      <p:cViewPr varScale="1">
        <p:scale>
          <a:sx n="62" d="100"/>
          <a:sy n="62" d="100"/>
        </p:scale>
        <p:origin x="-1872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FB776-10CD-FB47-94DC-710F9875BE93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DAEED-EE94-604F-9056-72416A585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Supplemental 4: VEGF expression in HCT116 xenografts. </a:t>
            </a:r>
            <a:r>
              <a:rPr lang="en-US" b="0" dirty="0"/>
              <a:t>Representative IHC staining of VEGF expression from mice treated with indicated drugs. Tumors harvested and placed in paraffin. </a:t>
            </a:r>
            <a:r>
              <a:rPr lang="en-US" altLang="en-US" dirty="0"/>
              <a:t>ONC201: 50mg/kg every week. Regorafenib: 5mg/kg daily. N=5 tumors, minimum of 3 sections per tumor stained.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4B4C1-4FF2-4F6E-AD9F-C3425F53B08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684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3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42" y="6416248"/>
            <a:ext cx="2159804" cy="16136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97" y="6416248"/>
            <a:ext cx="2159804" cy="16136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97" y="4641697"/>
            <a:ext cx="2159804" cy="16136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43" y="4643210"/>
            <a:ext cx="2159804" cy="16136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-406194" y="5248466"/>
            <a:ext cx="1613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Regorafenib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34" y="2817178"/>
            <a:ext cx="2159804" cy="16136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97" y="2817178"/>
            <a:ext cx="2159804" cy="16136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999" y="1042626"/>
            <a:ext cx="2159804" cy="16136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97" y="1042626"/>
            <a:ext cx="2159804" cy="16136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6200000">
            <a:off x="-440817" y="6869131"/>
            <a:ext cx="1613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Regorafenib +ONC201</a:t>
            </a:r>
          </a:p>
        </p:txBody>
      </p:sp>
      <p:sp>
        <p:nvSpPr>
          <p:cNvPr id="22" name="TextBox 21"/>
          <p:cNvSpPr txBox="1"/>
          <p:nvPr/>
        </p:nvSpPr>
        <p:spPr>
          <a:xfrm rot="16200000">
            <a:off x="-332944" y="1606507"/>
            <a:ext cx="1599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Vehicle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6557" y="653313"/>
            <a:ext cx="2152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10x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0797" y="13634"/>
            <a:ext cx="4508735" cy="472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VEGF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0874" y="400264"/>
            <a:ext cx="4508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HCT116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02212" y="652739"/>
            <a:ext cx="2152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40x</a:t>
            </a:r>
          </a:p>
        </p:txBody>
      </p:sp>
      <p:sp>
        <p:nvSpPr>
          <p:cNvPr id="28" name="TextBox 27"/>
          <p:cNvSpPr txBox="1"/>
          <p:nvPr/>
        </p:nvSpPr>
        <p:spPr>
          <a:xfrm rot="16200000">
            <a:off x="-332945" y="3365391"/>
            <a:ext cx="1599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ONC201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F483845-5785-47DA-B6BF-A08A58FCF8FC}"/>
              </a:ext>
            </a:extLst>
          </p:cNvPr>
          <p:cNvSpPr txBox="1"/>
          <p:nvPr/>
        </p:nvSpPr>
        <p:spPr>
          <a:xfrm>
            <a:off x="0" y="8686453"/>
            <a:ext cx="394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Wagner </a:t>
            </a:r>
            <a:r>
              <a:rPr lang="en-US" b="1" i="1" dirty="0"/>
              <a:t>et al</a:t>
            </a:r>
            <a:r>
              <a:rPr lang="en-US" b="1" dirty="0"/>
              <a:t>., Supplemental Figure 4</a:t>
            </a:r>
          </a:p>
        </p:txBody>
      </p:sp>
    </p:spTree>
    <p:extLst>
      <p:ext uri="{BB962C8B-B14F-4D97-AF65-F5344CB8AC3E}">
        <p14:creationId xmlns:p14="http://schemas.microsoft.com/office/powerpoint/2010/main" val="61244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</TotalTime>
  <Words>69</Words>
  <Application>Microsoft Office PowerPoint</Application>
  <PresentationFormat>Letter Paper (8.5x11 in)</PresentationFormat>
  <Paragraphs>11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Sevilla, Hernando Jr.</cp:lastModifiedBy>
  <cp:revision>15</cp:revision>
  <dcterms:created xsi:type="dcterms:W3CDTF">2017-08-21T16:00:13Z</dcterms:created>
  <dcterms:modified xsi:type="dcterms:W3CDTF">2018-01-15T02:09:00Z</dcterms:modified>
</cp:coreProperties>
</file>