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8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7000" autoAdjust="0"/>
  </p:normalViewPr>
  <p:slideViewPr>
    <p:cSldViewPr snapToGrid="0" snapToObjects="1">
      <p:cViewPr varScale="1">
        <p:scale>
          <a:sx n="62" d="100"/>
          <a:sy n="62" d="100"/>
        </p:scale>
        <p:origin x="-1824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Supplemental </a:t>
            </a:r>
            <a:r>
              <a:rPr lang="en-US" b="1" smtClean="0"/>
              <a:t>5: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 of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Regorafenib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ONC201 mechanism in combination.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b="0" dirty="0"/>
              <a:t>A</a:t>
            </a:r>
            <a:r>
              <a:rPr lang="en-US" dirty="0"/>
              <a:t>) HUVEC representative images of sprouting from HUVECs grown on Matrigel. B) Quantitation of HUVEC sprouting and branching after 12 hours. C) HCT116 cells from live cell imaging using CHOP-800 and Actin-700 on </a:t>
            </a:r>
            <a:r>
              <a:rPr lang="en-US" dirty="0" err="1"/>
              <a:t>LiCor</a:t>
            </a:r>
            <a:r>
              <a:rPr lang="en-US" dirty="0"/>
              <a:t> Odyssey. Cells treated for 48 hours. ONC201: 5uM. HUVECS n=4, ONC201 treatment 5uM, </a:t>
            </a:r>
            <a:r>
              <a:rPr lang="en-US" u="none" dirty="0"/>
              <a:t>Regorafenib</a:t>
            </a:r>
            <a:r>
              <a:rPr lang="en-US" dirty="0"/>
              <a:t> 1mg/ml.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DAEED-EE94-604F-9056-72416A5855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03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6215437-082C-4222-AC7E-E7767C882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" y="2654361"/>
            <a:ext cx="6474560" cy="3256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0DE3715-0157-4DAA-B1DA-311E71BA20C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" y="194371"/>
            <a:ext cx="6328410" cy="217043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055D419-0A14-4725-877A-46B59091F480}"/>
              </a:ext>
            </a:extLst>
          </p:cNvPr>
          <p:cNvSpPr txBox="1"/>
          <p:nvPr/>
        </p:nvSpPr>
        <p:spPr>
          <a:xfrm>
            <a:off x="901213" y="5838173"/>
            <a:ext cx="2556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          O        R      O+R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F204FD0-FB2A-4EB3-9CF9-C2446213779C}"/>
              </a:ext>
            </a:extLst>
          </p:cNvPr>
          <p:cNvSpPr txBox="1"/>
          <p:nvPr/>
        </p:nvSpPr>
        <p:spPr>
          <a:xfrm>
            <a:off x="750265" y="5459875"/>
            <a:ext cx="2434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HCT116 48h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F609CCF-F5AD-489F-99A2-1E63983F6C1E}"/>
              </a:ext>
            </a:extLst>
          </p:cNvPr>
          <p:cNvSpPr txBox="1"/>
          <p:nvPr/>
        </p:nvSpPr>
        <p:spPr>
          <a:xfrm>
            <a:off x="-253477" y="6275893"/>
            <a:ext cx="1330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CHOP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9953FF8-E8F2-4ED2-9191-912907787DB6}"/>
              </a:ext>
            </a:extLst>
          </p:cNvPr>
          <p:cNvSpPr txBox="1"/>
          <p:nvPr/>
        </p:nvSpPr>
        <p:spPr>
          <a:xfrm>
            <a:off x="-253479" y="7203869"/>
            <a:ext cx="1330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Actin</a:t>
            </a:r>
          </a:p>
        </p:txBody>
      </p:sp>
      <p:pic>
        <p:nvPicPr>
          <p:cNvPr id="22" name="Picture 5">
            <a:extLst>
              <a:ext uri="{FF2B5EF4-FFF2-40B4-BE49-F238E27FC236}">
                <a16:creationId xmlns="" xmlns:a16="http://schemas.microsoft.com/office/drawing/2014/main" id="{E68C4220-9918-43FE-AD84-CA8EC5EBD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0265" y="6233568"/>
            <a:ext cx="2815895" cy="657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FB8FDD5-E97D-4BB6-9158-B3D6071C41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64" y="7155179"/>
            <a:ext cx="2815895" cy="65704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B5615802-F573-45EC-B55F-E46C8D1775F7}"/>
              </a:ext>
            </a:extLst>
          </p:cNvPr>
          <p:cNvSpPr txBox="1"/>
          <p:nvPr/>
        </p:nvSpPr>
        <p:spPr>
          <a:xfrm>
            <a:off x="0" y="2514566"/>
            <a:ext cx="927847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71" dirty="0"/>
              <a:t>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B9F32B5-7CAA-43B9-A186-D13DC62CD23A}"/>
              </a:ext>
            </a:extLst>
          </p:cNvPr>
          <p:cNvSpPr txBox="1"/>
          <p:nvPr/>
        </p:nvSpPr>
        <p:spPr>
          <a:xfrm>
            <a:off x="0" y="-13872"/>
            <a:ext cx="927847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71" dirty="0"/>
              <a:t>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1A9D4B61-811B-45D7-852A-E3FF7764CFC9}"/>
              </a:ext>
            </a:extLst>
          </p:cNvPr>
          <p:cNvSpPr txBox="1"/>
          <p:nvPr/>
        </p:nvSpPr>
        <p:spPr>
          <a:xfrm>
            <a:off x="0" y="5469698"/>
            <a:ext cx="927847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7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6295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85</Words>
  <Application>Microsoft Office PowerPoint</Application>
  <PresentationFormat>Letter Paper (8.5x11 in)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Sevilla, Hernando Jr.</cp:lastModifiedBy>
  <cp:revision>19</cp:revision>
  <dcterms:created xsi:type="dcterms:W3CDTF">2017-08-21T16:00:13Z</dcterms:created>
  <dcterms:modified xsi:type="dcterms:W3CDTF">2018-01-15T03:54:32Z</dcterms:modified>
</cp:coreProperties>
</file>