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62" r:id="rId2"/>
  </p:sldIdLst>
  <p:sldSz cx="6858000" cy="9144000" type="letter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77000" autoAdjust="0"/>
  </p:normalViewPr>
  <p:slideViewPr>
    <p:cSldViewPr snapToGrid="0" snapToObjects="1">
      <p:cViewPr varScale="1">
        <p:scale>
          <a:sx n="63" d="100"/>
          <a:sy n="63" d="100"/>
        </p:scale>
        <p:origin x="-1782" y="-9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1FB776-10CD-FB47-94DC-710F9875BE93}" type="datetimeFigureOut">
              <a:rPr lang="en-US" smtClean="0"/>
              <a:t>1/20/2018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5DAEED-EE94-604F-9056-72416A585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19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Supplemental </a:t>
            </a:r>
            <a:r>
              <a:rPr lang="en-US" b="1" smtClean="0"/>
              <a:t>7: </a:t>
            </a:r>
            <a:r>
              <a:rPr lang="en-US" b="1" dirty="0"/>
              <a:t>CD31 expression in HT29 xenografts. </a:t>
            </a:r>
            <a:r>
              <a:rPr lang="en-US" b="0" dirty="0"/>
              <a:t>Representative IHC staining of CD31 expression from mice treated with indicated drugs. Tumors harvested and placed in paraffin. </a:t>
            </a:r>
            <a:r>
              <a:rPr lang="en-US" altLang="en-US" dirty="0"/>
              <a:t>ONC201: 50mg/kg every week.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Bevacizumab</a:t>
            </a:r>
            <a:r>
              <a:rPr lang="en-US" altLang="en-US" dirty="0"/>
              <a:t>: 5mg/kg every other week.  N=5 tumors, minimum of 3 sections per tumor stained.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34B4C1-4FF2-4F6E-AD9F-C3425F53B08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616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15B7B-69FE-D941-9EAE-512165C8B66C}" type="datetimeFigureOut">
              <a:rPr lang="en-US" smtClean="0"/>
              <a:t>1/20/2018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515B7B-69FE-D941-9EAE-512165C8B66C}" type="datetimeFigureOut">
              <a:rPr lang="en-US" smtClean="0"/>
              <a:t>1/20/2018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6592CB-360B-4F44-892B-C72929B45E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638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6200000">
            <a:off x="-238395" y="3527611"/>
            <a:ext cx="1613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/>
              <a:t>ONC201</a:t>
            </a:r>
          </a:p>
        </p:txBody>
      </p:sp>
      <p:sp>
        <p:nvSpPr>
          <p:cNvPr id="3" name="TextBox 2"/>
          <p:cNvSpPr txBox="1"/>
          <p:nvPr/>
        </p:nvSpPr>
        <p:spPr>
          <a:xfrm rot="16200000">
            <a:off x="-240462" y="5244699"/>
            <a:ext cx="16136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/>
              <a:t>Bevacizumab</a:t>
            </a:r>
          </a:p>
        </p:txBody>
      </p:sp>
      <p:sp>
        <p:nvSpPr>
          <p:cNvPr id="4" name="TextBox 3"/>
          <p:cNvSpPr txBox="1"/>
          <p:nvPr/>
        </p:nvSpPr>
        <p:spPr>
          <a:xfrm rot="16200000">
            <a:off x="-233384" y="1803449"/>
            <a:ext cx="15994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/>
              <a:t>Vehicle</a:t>
            </a:r>
          </a:p>
        </p:txBody>
      </p:sp>
      <p:sp>
        <p:nvSpPr>
          <p:cNvPr id="5" name="TextBox 4"/>
          <p:cNvSpPr txBox="1"/>
          <p:nvPr/>
        </p:nvSpPr>
        <p:spPr>
          <a:xfrm rot="16200000">
            <a:off x="-364807" y="6807897"/>
            <a:ext cx="16136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/>
              <a:t>Bevacizumab + ONC201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96480" y="843875"/>
            <a:ext cx="21522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10x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72133" y="843875"/>
            <a:ext cx="21598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40x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6479" y="173880"/>
            <a:ext cx="4435460" cy="472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CD31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133" y="1203757"/>
            <a:ext cx="2159806" cy="161364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79" y="1189600"/>
            <a:ext cx="2159806" cy="161364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134" y="2920843"/>
            <a:ext cx="2159806" cy="161364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79" y="2920843"/>
            <a:ext cx="2159806" cy="161364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74" y="4637929"/>
            <a:ext cx="2159805" cy="161364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79" y="4637929"/>
            <a:ext cx="2159805" cy="161364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88885" y="549828"/>
            <a:ext cx="44430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/>
              <a:t>HT29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86" y="6355016"/>
            <a:ext cx="2159805" cy="161364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135" y="6355016"/>
            <a:ext cx="2159805" cy="161364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D0CC5D8-FB55-4A4C-AB10-8185DE1C72D5}"/>
              </a:ext>
            </a:extLst>
          </p:cNvPr>
          <p:cNvSpPr txBox="1"/>
          <p:nvPr/>
        </p:nvSpPr>
        <p:spPr>
          <a:xfrm>
            <a:off x="0" y="8686453"/>
            <a:ext cx="3764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Wagner </a:t>
            </a:r>
            <a:r>
              <a:rPr lang="en-US" b="1" i="1" dirty="0"/>
              <a:t>et al</a:t>
            </a:r>
            <a:r>
              <a:rPr lang="en-US" b="1" dirty="0"/>
              <a:t>., Supplemental </a:t>
            </a:r>
            <a:r>
              <a:rPr lang="en-US" b="1"/>
              <a:t>Figure </a:t>
            </a:r>
            <a:r>
              <a:rPr lang="en-US" b="1" smtClean="0"/>
              <a:t>7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7354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244</TotalTime>
  <Words>71</Words>
  <Application>Microsoft Office PowerPoint</Application>
  <PresentationFormat>Letter Paper (8.5x11 in)</PresentationFormat>
  <Paragraphs>11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Somoza, Jesun</cp:lastModifiedBy>
  <cp:revision>18</cp:revision>
  <dcterms:created xsi:type="dcterms:W3CDTF">2017-08-21T16:00:13Z</dcterms:created>
  <dcterms:modified xsi:type="dcterms:W3CDTF">2018-01-20T13:54:43Z</dcterms:modified>
</cp:coreProperties>
</file>