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0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8" userDrawn="1">
          <p15:clr>
            <a:srgbClr val="A4A3A4"/>
          </p15:clr>
        </p15:guide>
        <p15:guide id="2" pos="1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51" d="100"/>
          <a:sy n="51" d="100"/>
        </p:scale>
        <p:origin x="2316" y="90"/>
      </p:cViewPr>
      <p:guideLst>
        <p:guide orient="horz" pos="988"/>
        <p:guide pos="1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3AB5B-17B4-40CD-BC33-E8D1BD8B6E06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9B63D-3E21-4754-A574-5B91CFC822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018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5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2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8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56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3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12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90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6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46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24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3"/>
            <a:ext cx="1543050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3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1558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7"/>
          </a:xfrm>
        </p:spPr>
        <p:txBody>
          <a:bodyPr anchor="b"/>
          <a:lstStyle>
            <a:lvl1pPr marL="0" indent="0">
              <a:buNone/>
              <a:defRPr sz="779">
                <a:solidFill>
                  <a:schemeClr val="tx1">
                    <a:tint val="75000"/>
                  </a:schemeClr>
                </a:solidFill>
              </a:defRPr>
            </a:lvl1pPr>
            <a:lvl2pPr marL="178030" indent="0">
              <a:buNone/>
              <a:defRPr sz="701">
                <a:solidFill>
                  <a:schemeClr val="tx1">
                    <a:tint val="75000"/>
                  </a:schemeClr>
                </a:solidFill>
              </a:defRPr>
            </a:lvl2pPr>
            <a:lvl3pPr marL="356059" indent="0">
              <a:buNone/>
              <a:defRPr sz="623">
                <a:solidFill>
                  <a:schemeClr val="tx1">
                    <a:tint val="75000"/>
                  </a:schemeClr>
                </a:solidFill>
              </a:defRPr>
            </a:lvl3pPr>
            <a:lvl4pPr marL="534088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4pPr>
            <a:lvl5pPr marL="712117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5pPr>
            <a:lvl6pPr marL="890146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6pPr>
            <a:lvl7pPr marL="1068175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7pPr>
            <a:lvl8pPr marL="1246205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8pPr>
            <a:lvl9pPr marL="1424234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1090"/>
            </a:lvl1pPr>
            <a:lvl2pPr>
              <a:defRPr sz="935"/>
            </a:lvl2pPr>
            <a:lvl3pPr>
              <a:defRPr sz="779"/>
            </a:lvl3pPr>
            <a:lvl4pPr>
              <a:defRPr sz="701"/>
            </a:lvl4pPr>
            <a:lvl5pPr>
              <a:defRPr sz="701"/>
            </a:lvl5pPr>
            <a:lvl6pPr>
              <a:defRPr sz="701"/>
            </a:lvl6pPr>
            <a:lvl7pPr>
              <a:defRPr sz="701"/>
            </a:lvl7pPr>
            <a:lvl8pPr>
              <a:defRPr sz="701"/>
            </a:lvl8pPr>
            <a:lvl9pPr>
              <a:defRPr sz="70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1090"/>
            </a:lvl1pPr>
            <a:lvl2pPr>
              <a:defRPr sz="935"/>
            </a:lvl2pPr>
            <a:lvl3pPr>
              <a:defRPr sz="779"/>
            </a:lvl3pPr>
            <a:lvl4pPr>
              <a:defRPr sz="701"/>
            </a:lvl4pPr>
            <a:lvl5pPr>
              <a:defRPr sz="701"/>
            </a:lvl5pPr>
            <a:lvl6pPr>
              <a:defRPr sz="701"/>
            </a:lvl6pPr>
            <a:lvl7pPr>
              <a:defRPr sz="701"/>
            </a:lvl7pPr>
            <a:lvl8pPr>
              <a:defRPr sz="701"/>
            </a:lvl8pPr>
            <a:lvl9pPr>
              <a:defRPr sz="70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2" y="2217387"/>
            <a:ext cx="3030141" cy="924101"/>
          </a:xfrm>
        </p:spPr>
        <p:txBody>
          <a:bodyPr anchor="b"/>
          <a:lstStyle>
            <a:lvl1pPr marL="0" indent="0">
              <a:buNone/>
              <a:defRPr sz="935" b="1"/>
            </a:lvl1pPr>
            <a:lvl2pPr marL="178030" indent="0">
              <a:buNone/>
              <a:defRPr sz="779" b="1"/>
            </a:lvl2pPr>
            <a:lvl3pPr marL="356059" indent="0">
              <a:buNone/>
              <a:defRPr sz="701" b="1"/>
            </a:lvl3pPr>
            <a:lvl4pPr marL="534088" indent="0">
              <a:buNone/>
              <a:defRPr sz="623" b="1"/>
            </a:lvl4pPr>
            <a:lvl5pPr marL="712117" indent="0">
              <a:buNone/>
              <a:defRPr sz="623" b="1"/>
            </a:lvl5pPr>
            <a:lvl6pPr marL="890146" indent="0">
              <a:buNone/>
              <a:defRPr sz="623" b="1"/>
            </a:lvl6pPr>
            <a:lvl7pPr marL="1068175" indent="0">
              <a:buNone/>
              <a:defRPr sz="623" b="1"/>
            </a:lvl7pPr>
            <a:lvl8pPr marL="1246205" indent="0">
              <a:buNone/>
              <a:defRPr sz="623" b="1"/>
            </a:lvl8pPr>
            <a:lvl9pPr marL="1424234" indent="0">
              <a:buNone/>
              <a:defRPr sz="62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935"/>
            </a:lvl1pPr>
            <a:lvl2pPr>
              <a:defRPr sz="779"/>
            </a:lvl2pPr>
            <a:lvl3pPr>
              <a:defRPr sz="701"/>
            </a:lvl3pPr>
            <a:lvl4pPr>
              <a:defRPr sz="623"/>
            </a:lvl4pPr>
            <a:lvl5pPr>
              <a:defRPr sz="623"/>
            </a:lvl5pPr>
            <a:lvl6pPr>
              <a:defRPr sz="623"/>
            </a:lvl6pPr>
            <a:lvl7pPr>
              <a:defRPr sz="623"/>
            </a:lvl7pPr>
            <a:lvl8pPr>
              <a:defRPr sz="623"/>
            </a:lvl8pPr>
            <a:lvl9pPr>
              <a:defRPr sz="62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1" y="2217387"/>
            <a:ext cx="3031331" cy="924101"/>
          </a:xfrm>
        </p:spPr>
        <p:txBody>
          <a:bodyPr anchor="b"/>
          <a:lstStyle>
            <a:lvl1pPr marL="0" indent="0">
              <a:buNone/>
              <a:defRPr sz="935" b="1"/>
            </a:lvl1pPr>
            <a:lvl2pPr marL="178030" indent="0">
              <a:buNone/>
              <a:defRPr sz="779" b="1"/>
            </a:lvl2pPr>
            <a:lvl3pPr marL="356059" indent="0">
              <a:buNone/>
              <a:defRPr sz="701" b="1"/>
            </a:lvl3pPr>
            <a:lvl4pPr marL="534088" indent="0">
              <a:buNone/>
              <a:defRPr sz="623" b="1"/>
            </a:lvl4pPr>
            <a:lvl5pPr marL="712117" indent="0">
              <a:buNone/>
              <a:defRPr sz="623" b="1"/>
            </a:lvl5pPr>
            <a:lvl6pPr marL="890146" indent="0">
              <a:buNone/>
              <a:defRPr sz="623" b="1"/>
            </a:lvl6pPr>
            <a:lvl7pPr marL="1068175" indent="0">
              <a:buNone/>
              <a:defRPr sz="623" b="1"/>
            </a:lvl7pPr>
            <a:lvl8pPr marL="1246205" indent="0">
              <a:buNone/>
              <a:defRPr sz="623" b="1"/>
            </a:lvl8pPr>
            <a:lvl9pPr marL="1424234" indent="0">
              <a:buNone/>
              <a:defRPr sz="62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935"/>
            </a:lvl1pPr>
            <a:lvl2pPr>
              <a:defRPr sz="779"/>
            </a:lvl2pPr>
            <a:lvl3pPr>
              <a:defRPr sz="701"/>
            </a:lvl3pPr>
            <a:lvl4pPr>
              <a:defRPr sz="623"/>
            </a:lvl4pPr>
            <a:lvl5pPr>
              <a:defRPr sz="623"/>
            </a:lvl5pPr>
            <a:lvl6pPr>
              <a:defRPr sz="623"/>
            </a:lvl6pPr>
            <a:lvl7pPr>
              <a:defRPr sz="623"/>
            </a:lvl7pPr>
            <a:lvl8pPr>
              <a:defRPr sz="623"/>
            </a:lvl8pPr>
            <a:lvl9pPr>
              <a:defRPr sz="62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2" y="394407"/>
            <a:ext cx="2256235" cy="1678517"/>
          </a:xfrm>
        </p:spPr>
        <p:txBody>
          <a:bodyPr anchor="b"/>
          <a:lstStyle>
            <a:lvl1pPr algn="l">
              <a:defRPr sz="779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9" y="394410"/>
            <a:ext cx="3833813" cy="8454497"/>
          </a:xfrm>
        </p:spPr>
        <p:txBody>
          <a:bodyPr/>
          <a:lstStyle>
            <a:lvl1pPr>
              <a:defRPr sz="1246"/>
            </a:lvl1pPr>
            <a:lvl2pPr>
              <a:defRPr sz="1090"/>
            </a:lvl2pPr>
            <a:lvl3pPr>
              <a:defRPr sz="935"/>
            </a:lvl3pPr>
            <a:lvl4pPr>
              <a:defRPr sz="779"/>
            </a:lvl4pPr>
            <a:lvl5pPr>
              <a:defRPr sz="779"/>
            </a:lvl5pPr>
            <a:lvl6pPr>
              <a:defRPr sz="779"/>
            </a:lvl6pPr>
            <a:lvl7pPr>
              <a:defRPr sz="779"/>
            </a:lvl7pPr>
            <a:lvl8pPr>
              <a:defRPr sz="779"/>
            </a:lvl8pPr>
            <a:lvl9pPr>
              <a:defRPr sz="779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2" y="2072924"/>
            <a:ext cx="2256235" cy="6775980"/>
          </a:xfrm>
        </p:spPr>
        <p:txBody>
          <a:bodyPr/>
          <a:lstStyle>
            <a:lvl1pPr marL="0" indent="0">
              <a:buNone/>
              <a:defRPr sz="545"/>
            </a:lvl1pPr>
            <a:lvl2pPr marL="178030" indent="0">
              <a:buNone/>
              <a:defRPr sz="467"/>
            </a:lvl2pPr>
            <a:lvl3pPr marL="356059" indent="0">
              <a:buNone/>
              <a:defRPr sz="389"/>
            </a:lvl3pPr>
            <a:lvl4pPr marL="534088" indent="0">
              <a:buNone/>
              <a:defRPr sz="350"/>
            </a:lvl4pPr>
            <a:lvl5pPr marL="712117" indent="0">
              <a:buNone/>
              <a:defRPr sz="350"/>
            </a:lvl5pPr>
            <a:lvl6pPr marL="890146" indent="0">
              <a:buNone/>
              <a:defRPr sz="350"/>
            </a:lvl6pPr>
            <a:lvl7pPr marL="1068175" indent="0">
              <a:buNone/>
              <a:defRPr sz="350"/>
            </a:lvl7pPr>
            <a:lvl8pPr marL="1246205" indent="0">
              <a:buNone/>
              <a:defRPr sz="350"/>
            </a:lvl8pPr>
            <a:lvl9pPr marL="1424234" indent="0">
              <a:buNone/>
              <a:defRPr sz="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779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1246"/>
            </a:lvl1pPr>
            <a:lvl2pPr marL="178030" indent="0">
              <a:buNone/>
              <a:defRPr sz="1090"/>
            </a:lvl2pPr>
            <a:lvl3pPr marL="356059" indent="0">
              <a:buNone/>
              <a:defRPr sz="935"/>
            </a:lvl3pPr>
            <a:lvl4pPr marL="534088" indent="0">
              <a:buNone/>
              <a:defRPr sz="779"/>
            </a:lvl4pPr>
            <a:lvl5pPr marL="712117" indent="0">
              <a:buNone/>
              <a:defRPr sz="779"/>
            </a:lvl5pPr>
            <a:lvl6pPr marL="890146" indent="0">
              <a:buNone/>
              <a:defRPr sz="779"/>
            </a:lvl6pPr>
            <a:lvl7pPr marL="1068175" indent="0">
              <a:buNone/>
              <a:defRPr sz="779"/>
            </a:lvl7pPr>
            <a:lvl8pPr marL="1246205" indent="0">
              <a:buNone/>
              <a:defRPr sz="779"/>
            </a:lvl8pPr>
            <a:lvl9pPr marL="1424234" indent="0">
              <a:buNone/>
              <a:defRPr sz="77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545"/>
            </a:lvl1pPr>
            <a:lvl2pPr marL="178030" indent="0">
              <a:buNone/>
              <a:defRPr sz="467"/>
            </a:lvl2pPr>
            <a:lvl3pPr marL="356059" indent="0">
              <a:buNone/>
              <a:defRPr sz="389"/>
            </a:lvl3pPr>
            <a:lvl4pPr marL="534088" indent="0">
              <a:buNone/>
              <a:defRPr sz="350"/>
            </a:lvl4pPr>
            <a:lvl5pPr marL="712117" indent="0">
              <a:buNone/>
              <a:defRPr sz="350"/>
            </a:lvl5pPr>
            <a:lvl6pPr marL="890146" indent="0">
              <a:buNone/>
              <a:defRPr sz="350"/>
            </a:lvl6pPr>
            <a:lvl7pPr marL="1068175" indent="0">
              <a:buNone/>
              <a:defRPr sz="350"/>
            </a:lvl7pPr>
            <a:lvl8pPr marL="1246205" indent="0">
              <a:buNone/>
              <a:defRPr sz="350"/>
            </a:lvl8pPr>
            <a:lvl9pPr marL="1424234" indent="0">
              <a:buNone/>
              <a:defRPr sz="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9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1" y="9181399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9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6059" rtl="0" eaLnBrk="1" latinLnBrk="0" hangingPunct="1">
        <a:spcBef>
          <a:spcPct val="0"/>
        </a:spcBef>
        <a:buNone/>
        <a:defRPr sz="17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522" indent="-133522" algn="l" defTabSz="356059" rtl="0" eaLnBrk="1" latinLnBrk="0" hangingPunct="1">
        <a:spcBef>
          <a:spcPct val="20000"/>
        </a:spcBef>
        <a:buFont typeface="Arial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289298" indent="-111269" algn="l" defTabSz="356059" rtl="0" eaLnBrk="1" latinLnBrk="0" hangingPunct="1">
        <a:spcBef>
          <a:spcPct val="20000"/>
        </a:spcBef>
        <a:buFont typeface="Arial" pitchFamily="34" charset="0"/>
        <a:buChar char="–"/>
        <a:defRPr sz="1090" kern="1200">
          <a:solidFill>
            <a:schemeClr val="tx1"/>
          </a:solidFill>
          <a:latin typeface="+mn-lt"/>
          <a:ea typeface="+mn-ea"/>
          <a:cs typeface="+mn-cs"/>
        </a:defRPr>
      </a:lvl2pPr>
      <a:lvl3pPr marL="445073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935" kern="1200">
          <a:solidFill>
            <a:schemeClr val="tx1"/>
          </a:solidFill>
          <a:latin typeface="+mn-lt"/>
          <a:ea typeface="+mn-ea"/>
          <a:cs typeface="+mn-cs"/>
        </a:defRPr>
      </a:lvl3pPr>
      <a:lvl4pPr marL="623102" indent="-89015" algn="l" defTabSz="356059" rtl="0" eaLnBrk="1" latinLnBrk="0" hangingPunct="1">
        <a:spcBef>
          <a:spcPct val="20000"/>
        </a:spcBef>
        <a:buFont typeface="Arial" pitchFamily="34" charset="0"/>
        <a:buChar char="–"/>
        <a:defRPr sz="779" kern="1200">
          <a:solidFill>
            <a:schemeClr val="tx1"/>
          </a:solidFill>
          <a:latin typeface="+mn-lt"/>
          <a:ea typeface="+mn-ea"/>
          <a:cs typeface="+mn-cs"/>
        </a:defRPr>
      </a:lvl4pPr>
      <a:lvl5pPr marL="801132" indent="-89015" algn="l" defTabSz="356059" rtl="0" eaLnBrk="1" latinLnBrk="0" hangingPunct="1">
        <a:spcBef>
          <a:spcPct val="20000"/>
        </a:spcBef>
        <a:buFont typeface="Arial" pitchFamily="34" charset="0"/>
        <a:buChar char="»"/>
        <a:defRPr sz="779" kern="1200">
          <a:solidFill>
            <a:schemeClr val="tx1"/>
          </a:solidFill>
          <a:latin typeface="+mn-lt"/>
          <a:ea typeface="+mn-ea"/>
          <a:cs typeface="+mn-cs"/>
        </a:defRPr>
      </a:lvl5pPr>
      <a:lvl6pPr marL="979161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6pPr>
      <a:lvl7pPr marL="1157190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7pPr>
      <a:lvl8pPr marL="1335219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8pPr>
      <a:lvl9pPr marL="1513248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1pPr>
      <a:lvl2pPr marL="178030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2pPr>
      <a:lvl3pPr marL="356059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3pPr>
      <a:lvl4pPr marL="534088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4pPr>
      <a:lvl5pPr marL="712117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5pPr>
      <a:lvl6pPr marL="890146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6pPr>
      <a:lvl7pPr marL="1068175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7pPr>
      <a:lvl8pPr marL="1246205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8pPr>
      <a:lvl9pPr marL="1424234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6632" y="0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 1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196752" y="1222628"/>
            <a:ext cx="1470813" cy="2650252"/>
            <a:chOff x="4232172" y="1471983"/>
            <a:chExt cx="1470813" cy="2650252"/>
          </a:xfrm>
        </p:grpSpPr>
        <p:cxnSp>
          <p:nvCxnSpPr>
            <p:cNvPr id="85" name="直接连接符 84"/>
            <p:cNvCxnSpPr/>
            <p:nvPr/>
          </p:nvCxnSpPr>
          <p:spPr>
            <a:xfrm>
              <a:off x="4697491" y="1961112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4697491" y="2048433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4697491" y="2148709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4697491" y="2260037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4697491" y="2413926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4697491" y="2598051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"/>
            <p:cNvSpPr txBox="1"/>
            <p:nvPr/>
          </p:nvSpPr>
          <p:spPr>
            <a:xfrm>
              <a:off x="4414298" y="3660570"/>
              <a:ext cx="12886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pGEX-4T3-</a:t>
              </a:r>
            </a:p>
            <a:p>
              <a:pPr algn="ctr"/>
              <a:r>
                <a:rPr lang="en-US" altLang="zh-CN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(Arg)</a:t>
              </a:r>
              <a:r>
                <a:rPr lang="en-US" altLang="zh-CN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r>
                <a:rPr lang="en-US" altLang="zh-CN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-SH2 TrM</a:t>
              </a:r>
              <a:endPara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833" y="1753207"/>
              <a:ext cx="654502" cy="189382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8" name="TextBox 13"/>
            <p:cNvSpPr txBox="1"/>
            <p:nvPr/>
          </p:nvSpPr>
          <p:spPr>
            <a:xfrm>
              <a:off x="4302705" y="2034796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6000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TextBox 14"/>
            <p:cNvSpPr txBox="1"/>
            <p:nvPr/>
          </p:nvSpPr>
          <p:spPr>
            <a:xfrm>
              <a:off x="4302705" y="2139669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5000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TextBox 15"/>
            <p:cNvSpPr txBox="1"/>
            <p:nvPr/>
          </p:nvSpPr>
          <p:spPr>
            <a:xfrm>
              <a:off x="4302705" y="2296118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4000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TextBox 16"/>
            <p:cNvSpPr txBox="1"/>
            <p:nvPr/>
          </p:nvSpPr>
          <p:spPr>
            <a:xfrm>
              <a:off x="4302705" y="2485798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3000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31"/>
            <p:cNvSpPr txBox="1"/>
            <p:nvPr/>
          </p:nvSpPr>
          <p:spPr>
            <a:xfrm>
              <a:off x="4349925" y="1471983"/>
              <a:ext cx="373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3"/>
            <p:cNvSpPr txBox="1"/>
            <p:nvPr/>
          </p:nvSpPr>
          <p:spPr>
            <a:xfrm>
              <a:off x="4232172" y="1822763"/>
              <a:ext cx="5373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10000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3"/>
            <p:cNvSpPr txBox="1"/>
            <p:nvPr/>
          </p:nvSpPr>
          <p:spPr>
            <a:xfrm>
              <a:off x="4302705" y="192720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en-US" altLang="zh-CN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16632" y="1222628"/>
            <a:ext cx="1153802" cy="1849402"/>
            <a:chOff x="1916832" y="1496616"/>
            <a:chExt cx="1153802" cy="1849402"/>
          </a:xfrm>
        </p:grpSpPr>
        <p:cxnSp>
          <p:nvCxnSpPr>
            <p:cNvPr id="116" name="直接连接符 115"/>
            <p:cNvCxnSpPr/>
            <p:nvPr/>
          </p:nvCxnSpPr>
          <p:spPr>
            <a:xfrm>
              <a:off x="2249219" y="1945347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/>
          </p:nvCxnSpPr>
          <p:spPr>
            <a:xfrm>
              <a:off x="2249219" y="2075782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/>
          </p:nvCxnSpPr>
          <p:spPr>
            <a:xfrm>
              <a:off x="2249219" y="2241888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/>
          </p:nvCxnSpPr>
          <p:spPr>
            <a:xfrm>
              <a:off x="2249219" y="2449918"/>
              <a:ext cx="315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4232" y="1804991"/>
              <a:ext cx="709484" cy="122479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21" name="TextBox 4"/>
            <p:cNvSpPr txBox="1"/>
            <p:nvPr/>
          </p:nvSpPr>
          <p:spPr>
            <a:xfrm>
              <a:off x="1916832" y="1816773"/>
              <a:ext cx="5665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TextBox 5"/>
            <p:cNvSpPr txBox="1"/>
            <p:nvPr/>
          </p:nvSpPr>
          <p:spPr>
            <a:xfrm>
              <a:off x="1916832" y="197009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TextBox 6"/>
            <p:cNvSpPr txBox="1"/>
            <p:nvPr/>
          </p:nvSpPr>
          <p:spPr>
            <a:xfrm>
              <a:off x="1916832" y="2114108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TextBox 7"/>
            <p:cNvSpPr txBox="1"/>
            <p:nvPr/>
          </p:nvSpPr>
          <p:spPr>
            <a:xfrm>
              <a:off x="1951065" y="1496616"/>
              <a:ext cx="373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Box 8"/>
            <p:cNvSpPr txBox="1"/>
            <p:nvPr/>
          </p:nvSpPr>
          <p:spPr>
            <a:xfrm>
              <a:off x="2270863" y="3069019"/>
              <a:ext cx="7997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SH2 TrM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TextBox 10"/>
            <p:cNvSpPr txBox="1"/>
            <p:nvPr/>
          </p:nvSpPr>
          <p:spPr>
            <a:xfrm>
              <a:off x="1916832" y="233013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lang="zh-CN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5" name="直接连接符 114"/>
          <p:cNvCxnSpPr/>
          <p:nvPr/>
        </p:nvCxnSpPr>
        <p:spPr>
          <a:xfrm>
            <a:off x="5549479" y="3263635"/>
            <a:ext cx="2130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连接符 127"/>
          <p:cNvCxnSpPr/>
          <p:nvPr/>
        </p:nvCxnSpPr>
        <p:spPr>
          <a:xfrm>
            <a:off x="5549479" y="2831587"/>
            <a:ext cx="2130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/>
          <p:nvPr/>
        </p:nvCxnSpPr>
        <p:spPr>
          <a:xfrm>
            <a:off x="5549479" y="2399539"/>
            <a:ext cx="2130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接连接符 129"/>
          <p:cNvCxnSpPr/>
          <p:nvPr/>
        </p:nvCxnSpPr>
        <p:spPr>
          <a:xfrm>
            <a:off x="5549479" y="2039499"/>
            <a:ext cx="2130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/>
          <p:cNvCxnSpPr/>
          <p:nvPr/>
        </p:nvCxnSpPr>
        <p:spPr>
          <a:xfrm>
            <a:off x="5549479" y="1751467"/>
            <a:ext cx="2130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145" y="1483563"/>
            <a:ext cx="2658900" cy="2521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" name="TextBox 6"/>
          <p:cNvSpPr txBox="1"/>
          <p:nvPr/>
        </p:nvSpPr>
        <p:spPr>
          <a:xfrm rot="-2100000">
            <a:off x="2521108" y="937559"/>
            <a:ext cx="1362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(Arg)</a:t>
            </a:r>
            <a:r>
              <a:rPr lang="en-US" altLang="zh-CN" sz="1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-GST lysis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7"/>
          <p:cNvSpPr txBox="1"/>
          <p:nvPr/>
        </p:nvSpPr>
        <p:spPr>
          <a:xfrm rot="-2100000">
            <a:off x="2841412" y="756097"/>
            <a:ext cx="1995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Arg)</a:t>
            </a:r>
            <a:r>
              <a:rPr lang="en-US" altLang="zh-CN" sz="1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-GST-SH2 Wt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lysis 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8"/>
          <p:cNvSpPr txBox="1"/>
          <p:nvPr/>
        </p:nvSpPr>
        <p:spPr>
          <a:xfrm rot="-2100000">
            <a:off x="3249769" y="746572"/>
            <a:ext cx="2028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Arg)</a:t>
            </a:r>
            <a:r>
              <a:rPr lang="en-US" altLang="zh-CN" sz="1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-GST-SH2 TrM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lysis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1"/>
          <p:cNvSpPr txBox="1"/>
          <p:nvPr/>
        </p:nvSpPr>
        <p:spPr>
          <a:xfrm rot="-2100000">
            <a:off x="4017736" y="858487"/>
            <a:ext cx="16385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Purified (Arg)</a:t>
            </a:r>
            <a:r>
              <a:rPr lang="en-US" altLang="zh-CN" sz="1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-GST 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2"/>
          <p:cNvSpPr txBox="1"/>
          <p:nvPr/>
        </p:nvSpPr>
        <p:spPr>
          <a:xfrm rot="-2100000">
            <a:off x="4253630" y="701850"/>
            <a:ext cx="218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Purified (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Arg)</a:t>
            </a:r>
            <a:r>
              <a:rPr lang="en-US" altLang="zh-CN" sz="1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-GST-SH2 Wt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"/>
          <p:cNvSpPr txBox="1"/>
          <p:nvPr/>
        </p:nvSpPr>
        <p:spPr>
          <a:xfrm rot="-2100000">
            <a:off x="4709486" y="679912"/>
            <a:ext cx="2261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Purified (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Arg)</a:t>
            </a:r>
            <a:r>
              <a:rPr lang="en-US" altLang="zh-CN" sz="1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-GST-SH2 TrM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TextBox 9"/>
          <p:cNvSpPr txBox="1"/>
          <p:nvPr/>
        </p:nvSpPr>
        <p:spPr>
          <a:xfrm rot="-2100000">
            <a:off x="3779372" y="1131562"/>
            <a:ext cx="68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4"/>
          <p:cNvSpPr txBox="1"/>
          <p:nvPr/>
        </p:nvSpPr>
        <p:spPr>
          <a:xfrm>
            <a:off x="5651212" y="1299384"/>
            <a:ext cx="465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5"/>
          <p:cNvSpPr txBox="1"/>
          <p:nvPr/>
        </p:nvSpPr>
        <p:spPr>
          <a:xfrm>
            <a:off x="5698951" y="160745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TextBox 17"/>
          <p:cNvSpPr txBox="1"/>
          <p:nvPr/>
        </p:nvSpPr>
        <p:spPr>
          <a:xfrm>
            <a:off x="5698951" y="190535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Box 18"/>
          <p:cNvSpPr txBox="1"/>
          <p:nvPr/>
        </p:nvSpPr>
        <p:spPr>
          <a:xfrm>
            <a:off x="5698951" y="225552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9"/>
          <p:cNvSpPr txBox="1"/>
          <p:nvPr/>
        </p:nvSpPr>
        <p:spPr>
          <a:xfrm>
            <a:off x="5698951" y="268757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20"/>
          <p:cNvSpPr txBox="1"/>
          <p:nvPr/>
        </p:nvSpPr>
        <p:spPr>
          <a:xfrm>
            <a:off x="5698951" y="311961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TextBox 3"/>
          <p:cNvSpPr txBox="1"/>
          <p:nvPr/>
        </p:nvSpPr>
        <p:spPr>
          <a:xfrm>
            <a:off x="149338" y="64029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47" name="图片 14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2733" y="1483563"/>
            <a:ext cx="276190" cy="2533333"/>
          </a:xfrm>
          <a:prstGeom prst="rect">
            <a:avLst/>
          </a:prstGeom>
        </p:spPr>
      </p:pic>
      <p:sp>
        <p:nvSpPr>
          <p:cNvPr id="148" name="TextBox 3"/>
          <p:cNvSpPr txBox="1"/>
          <p:nvPr/>
        </p:nvSpPr>
        <p:spPr>
          <a:xfrm>
            <a:off x="1268760" y="63252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3" name="TextBox 3"/>
          <p:cNvSpPr txBox="1"/>
          <p:nvPr/>
        </p:nvSpPr>
        <p:spPr>
          <a:xfrm>
            <a:off x="2564904" y="56051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5115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23916</TotalTime>
  <Words>53</Words>
  <Application>Microsoft Office PowerPoint</Application>
  <PresentationFormat>A4 纸张(210x297 毫米)</PresentationFormat>
  <Paragraphs>32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宋体</vt:lpstr>
      <vt:lpstr>Arial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LAD</dc:creator>
  <cp:lastModifiedBy>LAD</cp:lastModifiedBy>
  <cp:revision>1512</cp:revision>
  <dcterms:created xsi:type="dcterms:W3CDTF">2017-08-05T06:51:11Z</dcterms:created>
  <dcterms:modified xsi:type="dcterms:W3CDTF">2018-04-22T13:17:42Z</dcterms:modified>
</cp:coreProperties>
</file>