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01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86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89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55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521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33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500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5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773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67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B3DBD-190F-4451-8279-B9FD929B36B0}" type="datetimeFigureOut">
              <a:rPr lang="it-IT" smtClean="0"/>
              <a:t>11/07/2018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88F47-EC2A-40AC-804A-A2F9F6D8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41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67412" y="151725"/>
            <a:ext cx="10956782" cy="5662210"/>
            <a:chOff x="667412" y="151725"/>
            <a:chExt cx="10956782" cy="5662210"/>
          </a:xfrm>
        </p:grpSpPr>
        <p:grpSp>
          <p:nvGrpSpPr>
            <p:cNvPr id="6" name="Gruppo 5"/>
            <p:cNvGrpSpPr/>
            <p:nvPr/>
          </p:nvGrpSpPr>
          <p:grpSpPr>
            <a:xfrm>
              <a:off x="7545819" y="151725"/>
              <a:ext cx="4078375" cy="5662210"/>
              <a:chOff x="6762751" y="450761"/>
              <a:chExt cx="4078375" cy="5662210"/>
            </a:xfrm>
          </p:grpSpPr>
          <p:pic>
            <p:nvPicPr>
              <p:cNvPr id="3" name="Immagin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2751" y="450761"/>
                <a:ext cx="4078375" cy="5662210"/>
              </a:xfrm>
              <a:prstGeom prst="rect">
                <a:avLst/>
              </a:prstGeom>
            </p:spPr>
          </p:pic>
          <p:sp>
            <p:nvSpPr>
              <p:cNvPr id="5" name="CasellaDiTesto 4"/>
              <p:cNvSpPr txBox="1"/>
              <p:nvPr/>
            </p:nvSpPr>
            <p:spPr>
              <a:xfrm>
                <a:off x="6879207" y="1125675"/>
                <a:ext cx="2348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it-IT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uppo 8"/>
            <p:cNvGrpSpPr/>
            <p:nvPr/>
          </p:nvGrpSpPr>
          <p:grpSpPr>
            <a:xfrm>
              <a:off x="750194" y="1580093"/>
              <a:ext cx="6642050" cy="2164152"/>
              <a:chOff x="437372" y="2164490"/>
              <a:chExt cx="6642050" cy="2164152"/>
            </a:xfrm>
          </p:grpSpPr>
          <p:pic>
            <p:nvPicPr>
              <p:cNvPr id="7" name="Immagine 6"/>
              <p:cNvPicPr>
                <a:picLocks noChangeAspect="1"/>
              </p:cNvPicPr>
              <p:nvPr/>
            </p:nvPicPr>
            <p:blipFill rotWithShape="1">
              <a:blip r:embed="rId3"/>
              <a:srcRect t="50960"/>
              <a:stretch/>
            </p:blipFill>
            <p:spPr>
              <a:xfrm>
                <a:off x="437372" y="2717442"/>
                <a:ext cx="6642050" cy="1611200"/>
              </a:xfrm>
              <a:prstGeom prst="rect">
                <a:avLst/>
              </a:prstGeom>
            </p:spPr>
          </p:pic>
          <p:sp>
            <p:nvSpPr>
              <p:cNvPr id="8" name="CasellaDiTesto 7"/>
              <p:cNvSpPr txBox="1"/>
              <p:nvPr/>
            </p:nvSpPr>
            <p:spPr>
              <a:xfrm>
                <a:off x="491101" y="2164490"/>
                <a:ext cx="2348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it-IT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Rettangolo 3"/>
            <p:cNvSpPr/>
            <p:nvPr/>
          </p:nvSpPr>
          <p:spPr>
            <a:xfrm>
              <a:off x="667412" y="4840586"/>
              <a:ext cx="8917594" cy="8828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0"/>
                </a:spcAft>
              </a:pPr>
              <a:r>
                <a:rPr lang="en-US" sz="1200" b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Figure </a:t>
              </a:r>
              <a:r>
                <a:rPr lang="en-US" sz="1200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S6. </a:t>
              </a:r>
              <a:r>
                <a:rPr lang="en-US" sz="1200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IPO7/miRNAs correlation</a:t>
              </a:r>
              <a:r>
                <a:rPr lang="en-US" sz="1200" b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en-US" sz="1200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Analysis performed by using microRNA target prediction software </a:t>
              </a:r>
              <a:r>
                <a:rPr lang="en-US" sz="12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miRSearch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V3.0 showed that IPO7 is a validated target of miR-22 and miR-9. </a:t>
              </a:r>
              <a:r>
                <a:rPr lang="en-US" sz="1200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Analysis of predicted multiple targets performed by MicroRNA Target prediction (</a:t>
              </a:r>
              <a:r>
                <a:rPr lang="en-US" sz="12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miRTar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tool (http://mirtar.mbc.nctu.edu.tw/human/) revealed within the </a:t>
              </a:r>
              <a:r>
                <a:rPr lang="en-US" sz="1200" dirty="0" err="1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CurcuDown</a:t>
              </a:r>
              <a:r>
                <a:rPr lang="en-US" sz="12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-Regulated dataset the presence of several of miR-22 targets beside IPO7. No target of miR-9 was found.</a:t>
              </a:r>
              <a:endParaRPr lang="it-IT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6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Fontana</dc:creator>
  <cp:lastModifiedBy>Fontana</cp:lastModifiedBy>
  <cp:revision>10</cp:revision>
  <dcterms:created xsi:type="dcterms:W3CDTF">2018-01-29T17:43:15Z</dcterms:created>
  <dcterms:modified xsi:type="dcterms:W3CDTF">2018-07-11T10:02:17Z</dcterms:modified>
</cp:coreProperties>
</file>