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Sheet1!$E$96:$E$102</c:f>
                <c:numCache>
                  <c:formatCode>General</c:formatCode>
                  <c:ptCount val="7"/>
                  <c:pt idx="0">
                    <c:v>13.158212555556341</c:v>
                  </c:pt>
                  <c:pt idx="1">
                    <c:v>70.489358307808928</c:v>
                  </c:pt>
                  <c:pt idx="2">
                    <c:v>67.057215168913331</c:v>
                  </c:pt>
                  <c:pt idx="3">
                    <c:v>18.623414256985583</c:v>
                  </c:pt>
                  <c:pt idx="4">
                    <c:v>93.232578729917918</c:v>
                  </c:pt>
                  <c:pt idx="5">
                    <c:v>1.5337690425474295</c:v>
                  </c:pt>
                  <c:pt idx="6">
                    <c:v>8.0546869763958764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Sheet1!$C$96:$C$101</c:f>
              <c:strCache>
                <c:ptCount val="6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  <c:pt idx="3">
                  <c:v>c-Myc</c:v>
                </c:pt>
                <c:pt idx="4">
                  <c:v>c-Fos</c:v>
                </c:pt>
                <c:pt idx="5">
                  <c:v>c-Jun</c:v>
                </c:pt>
              </c:strCache>
            </c:strRef>
          </c:cat>
          <c:val>
            <c:numRef>
              <c:f>Sheet1!$D$96:$D$101</c:f>
              <c:numCache>
                <c:formatCode>General</c:formatCode>
                <c:ptCount val="6"/>
                <c:pt idx="0">
                  <c:v>100</c:v>
                </c:pt>
                <c:pt idx="1">
                  <c:v>430.95357064493925</c:v>
                </c:pt>
                <c:pt idx="2">
                  <c:v>407.97481869254784</c:v>
                </c:pt>
                <c:pt idx="3">
                  <c:v>232.76010886654237</c:v>
                </c:pt>
                <c:pt idx="4">
                  <c:v>502.79023987118046</c:v>
                </c:pt>
                <c:pt idx="5">
                  <c:v>145.67324338990494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C48-B5A9-1D4766FD92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-65385648"/>
        <c:axId val="-65379120"/>
      </c:barChart>
      <c:catAx>
        <c:axId val="-6538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9120"/>
        <c:crosses val="autoZero"/>
        <c:auto val="1"/>
        <c:lblAlgn val="ctr"/>
        <c:lblOffset val="100"/>
        <c:noMultiLvlLbl val="0"/>
      </c:catAx>
      <c:valAx>
        <c:axId val="-65379120"/>
        <c:scaling>
          <c:orientation val="minMax"/>
          <c:max val="6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5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Sheet1!$C$147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Sheet1!$D$148:$D$153</c:f>
                <c:numCache>
                  <c:formatCode>General</c:formatCode>
                  <c:ptCount val="6"/>
                  <c:pt idx="0">
                    <c:v>0.13</c:v>
                  </c:pt>
                  <c:pt idx="1">
                    <c:v>0.28999999999999998</c:v>
                  </c:pt>
                  <c:pt idx="2">
                    <c:v>0.37</c:v>
                  </c:pt>
                  <c:pt idx="3">
                    <c:v>0.03</c:v>
                  </c:pt>
                  <c:pt idx="4">
                    <c:v>0.17</c:v>
                  </c:pt>
                  <c:pt idx="5">
                    <c:v>4.4999999999999998E-2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Sheet1!$B$148:$B$153</c:f>
              <c:strCache>
                <c:ptCount val="6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  <c:pt idx="3">
                  <c:v>c-Myc</c:v>
                </c:pt>
                <c:pt idx="4">
                  <c:v>c-Fos</c:v>
                </c:pt>
                <c:pt idx="5">
                  <c:v>c-Jun</c:v>
                </c:pt>
              </c:strCache>
            </c:strRef>
          </c:cat>
          <c:val>
            <c:numRef>
              <c:f>Sheet1!$C$148:$C$153</c:f>
              <c:numCache>
                <c:formatCode>General</c:formatCode>
                <c:ptCount val="6"/>
                <c:pt idx="0">
                  <c:v>1</c:v>
                </c:pt>
                <c:pt idx="1">
                  <c:v>2.0099999999999998</c:v>
                </c:pt>
                <c:pt idx="2">
                  <c:v>1.99</c:v>
                </c:pt>
                <c:pt idx="3">
                  <c:v>2.29</c:v>
                </c:pt>
                <c:pt idx="4">
                  <c:v>1.31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6E-46F3-9C48-A230C7737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-65381296"/>
        <c:axId val="-65374768"/>
      </c:barChart>
      <c:catAx>
        <c:axId val="-6538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4768"/>
        <c:crosses val="autoZero"/>
        <c:auto val="1"/>
        <c:lblAlgn val="ctr"/>
        <c:lblOffset val="100"/>
        <c:noMultiLvlLbl val="0"/>
      </c:catAx>
      <c:valAx>
        <c:axId val="-65374768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6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6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9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4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3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4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4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8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B9412-6402-49E0-B1B3-2EE813C35BAF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69736-A76A-461A-AE45-DF93A8251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5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.tif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4A944B23-7919-4A95-B082-B5CBD0025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977" y="8749568"/>
            <a:ext cx="3030220" cy="478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S2       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0F208E-8600-497B-8E8D-196A0F0FA3A2}"/>
              </a:ext>
            </a:extLst>
          </p:cNvPr>
          <p:cNvGrpSpPr/>
          <p:nvPr/>
        </p:nvGrpSpPr>
        <p:grpSpPr>
          <a:xfrm>
            <a:off x="341767" y="4492158"/>
            <a:ext cx="2916880" cy="2555656"/>
            <a:chOff x="39824" y="570708"/>
            <a:chExt cx="4585044" cy="3378199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93C712A2-0308-4CF7-9008-C296682300B4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663807" y="1216272"/>
            <a:ext cx="3961061" cy="27326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2">
              <a:extLst>
                <a:ext uri="{FF2B5EF4-FFF2-40B4-BE49-F238E27FC236}">
                  <a16:creationId xmlns:a16="http://schemas.microsoft.com/office/drawing/2014/main" id="{93E201C9-1763-4996-9362-46C0E93FA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1419675" y="2030207"/>
              <a:ext cx="3378199" cy="459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% of </a:t>
              </a:r>
              <a:r>
                <a:rPr lang="en-US" sz="1200" b="1" i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STARD10</a:t>
              </a:r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promoter activity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2">
              <a:extLst>
                <a:ext uri="{FF2B5EF4-FFF2-40B4-BE49-F238E27FC236}">
                  <a16:creationId xmlns:a16="http://schemas.microsoft.com/office/drawing/2014/main" id="{D57C7F91-39F2-4B82-8584-8A1BDF958D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790" y="1414967"/>
              <a:ext cx="521869" cy="37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D744D419-BC70-4A70-97C8-9A122A93E8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385" y="1511117"/>
              <a:ext cx="521869" cy="37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B01FE878-C428-4AFE-B849-B7DD97A50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6508" y="2184134"/>
              <a:ext cx="521869" cy="37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2">
              <a:extLst>
                <a:ext uri="{FF2B5EF4-FFF2-40B4-BE49-F238E27FC236}">
                  <a16:creationId xmlns:a16="http://schemas.microsoft.com/office/drawing/2014/main" id="{1F0D9F30-7442-42C3-B73D-92B8835AE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1663" y="1143376"/>
              <a:ext cx="521869" cy="371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A1247CC-C0A9-43E4-B424-1A8039673CF3}"/>
              </a:ext>
            </a:extLst>
          </p:cNvPr>
          <p:cNvGrpSpPr/>
          <p:nvPr/>
        </p:nvGrpSpPr>
        <p:grpSpPr>
          <a:xfrm>
            <a:off x="1815619" y="6979042"/>
            <a:ext cx="4184850" cy="1592089"/>
            <a:chOff x="397573" y="2742021"/>
            <a:chExt cx="4184850" cy="159208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0350669-E2D6-4A5E-89B7-B4F65C3F63A5}"/>
                </a:ext>
              </a:extLst>
            </p:cNvPr>
            <p:cNvGrpSpPr/>
            <p:nvPr/>
          </p:nvGrpSpPr>
          <p:grpSpPr>
            <a:xfrm>
              <a:off x="397573" y="2742021"/>
              <a:ext cx="4184850" cy="1592089"/>
              <a:chOff x="1041823" y="4189510"/>
              <a:chExt cx="4184850" cy="1592089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174AFC42-81D8-4FB8-8A87-1147E50CC6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88" t="49057" r="30380" b="39109"/>
              <a:stretch/>
            </p:blipFill>
            <p:spPr>
              <a:xfrm>
                <a:off x="1046292" y="4810242"/>
                <a:ext cx="2852377" cy="42147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3FE1AA-7EE0-4501-8A05-17F2F867EAAD}"/>
                  </a:ext>
                </a:extLst>
              </p:cNvPr>
              <p:cNvSpPr txBox="1"/>
              <p:nvPr/>
            </p:nvSpPr>
            <p:spPr>
              <a:xfrm rot="16200000">
                <a:off x="1056832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FC46753-B1D6-4C8D-8767-240319CCCFFD}"/>
                  </a:ext>
                </a:extLst>
              </p:cNvPr>
              <p:cNvSpPr txBox="1"/>
              <p:nvPr/>
            </p:nvSpPr>
            <p:spPr>
              <a:xfrm>
                <a:off x="3844501" y="4892717"/>
                <a:ext cx="13549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STARD10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30C95F9-79DE-4FA5-A3B1-E817F7FF48B7}"/>
                  </a:ext>
                </a:extLst>
              </p:cNvPr>
              <p:cNvSpPr txBox="1"/>
              <p:nvPr/>
            </p:nvSpPr>
            <p:spPr>
              <a:xfrm rot="16200000">
                <a:off x="1525836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EtOH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0D1540C-43F8-4F01-B831-E6409681FADF}"/>
                  </a:ext>
                </a:extLst>
              </p:cNvPr>
              <p:cNvSpPr txBox="1"/>
              <p:nvPr/>
            </p:nvSpPr>
            <p:spPr>
              <a:xfrm rot="16200000">
                <a:off x="1943796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p65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8598351-204D-4A10-8362-AD9CAC02B0E2}"/>
                  </a:ext>
                </a:extLst>
              </p:cNvPr>
              <p:cNvSpPr txBox="1"/>
              <p:nvPr/>
            </p:nvSpPr>
            <p:spPr>
              <a:xfrm rot="16200000">
                <a:off x="2380518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A8DB5C0-2B2F-43DA-9898-ACAEC99BF630}"/>
                  </a:ext>
                </a:extLst>
              </p:cNvPr>
              <p:cNvSpPr txBox="1"/>
              <p:nvPr/>
            </p:nvSpPr>
            <p:spPr>
              <a:xfrm rot="16200000">
                <a:off x="2804910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Fos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B64B70C-1DE8-48E4-B82F-D47C6D8AD898}"/>
                  </a:ext>
                </a:extLst>
              </p:cNvPr>
              <p:cNvSpPr txBox="1"/>
              <p:nvPr/>
            </p:nvSpPr>
            <p:spPr>
              <a:xfrm rot="16200000">
                <a:off x="3280911" y="4389754"/>
                <a:ext cx="6774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c-Jun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0F9CF01-33FC-4A3B-B357-9706D24A1432}"/>
                  </a:ext>
                </a:extLst>
              </p:cNvPr>
              <p:cNvSpPr txBox="1"/>
              <p:nvPr/>
            </p:nvSpPr>
            <p:spPr>
              <a:xfrm>
                <a:off x="3871699" y="5455197"/>
                <a:ext cx="13549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ACTIN</a:t>
                </a:r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53C4D49-69DE-4333-81E3-96D17A9818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47" t="39542" r="24447" b="49864"/>
              <a:stretch/>
            </p:blipFill>
            <p:spPr>
              <a:xfrm>
                <a:off x="1041823" y="5409753"/>
                <a:ext cx="2852377" cy="37184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570E86-FEA2-4DDE-AEDE-53887011A5BB}"/>
                </a:ext>
              </a:extLst>
            </p:cNvPr>
            <p:cNvSpPr txBox="1"/>
            <p:nvPr/>
          </p:nvSpPr>
          <p:spPr>
            <a:xfrm>
              <a:off x="434608" y="3757133"/>
              <a:ext cx="356926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1.0±0.1   2</a:t>
              </a:r>
              <a:r>
                <a:rPr lang="en-US" sz="9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.0</a:t>
              </a:r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±0.5* 1.8±0.2*1.6±0.1*1.6±0.2* 1.3±0.1* </a:t>
              </a:r>
            </a:p>
          </p:txBody>
        </p:sp>
      </p:grpSp>
      <p:sp>
        <p:nvSpPr>
          <p:cNvPr id="39" name="Text Box 2">
            <a:extLst>
              <a:ext uri="{FF2B5EF4-FFF2-40B4-BE49-F238E27FC236}">
                <a16:creationId xmlns:a16="http://schemas.microsoft.com/office/drawing/2014/main" id="{F0B1612D-FD16-4A04-8EDC-CCCB26557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" y="80607"/>
            <a:ext cx="5159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      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5F2F86B5-A702-4457-B632-0361A2EA7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" y="4321119"/>
            <a:ext cx="5159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      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2" name="Text Box 2">
            <a:extLst>
              <a:ext uri="{FF2B5EF4-FFF2-40B4-BE49-F238E27FC236}">
                <a16:creationId xmlns:a16="http://schemas.microsoft.com/office/drawing/2014/main" id="{CA69F779-5CAD-4416-99B9-D5C68E186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321" y="4321119"/>
            <a:ext cx="5159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     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3" name="Text Box 2">
            <a:extLst>
              <a:ext uri="{FF2B5EF4-FFF2-40B4-BE49-F238E27FC236}">
                <a16:creationId xmlns:a16="http://schemas.microsoft.com/office/drawing/2014/main" id="{E5E10C0C-1EB2-4F0D-920C-F8CF5725B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" y="6978682"/>
            <a:ext cx="5159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      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7540E8-AE6D-4D54-ABFF-CC580958FEF8}"/>
              </a:ext>
            </a:extLst>
          </p:cNvPr>
          <p:cNvGrpSpPr/>
          <p:nvPr/>
        </p:nvGrpSpPr>
        <p:grpSpPr>
          <a:xfrm>
            <a:off x="392146" y="21497"/>
            <a:ext cx="6278245" cy="4505270"/>
            <a:chOff x="369842" y="77252"/>
            <a:chExt cx="6278245" cy="450527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1D40916-4E58-4183-8188-34EDB58DA064}"/>
                </a:ext>
              </a:extLst>
            </p:cNvPr>
            <p:cNvSpPr/>
            <p:nvPr/>
          </p:nvSpPr>
          <p:spPr>
            <a:xfrm>
              <a:off x="369842" y="493304"/>
              <a:ext cx="6222382" cy="36591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cagcagtagaaatttaagaagttgccatgccagc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tgacagc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tgagccctgaggtaggcaacgtttgtttccttaaccttaaccttaaggtccatcgtagttgataaaaaggcatctggccaggcctgatggctcacgcctataatcccagcactttgggagggtgaggcgggaggccagcagttctggggccactgcactccagcc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tgacaga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cagagaccctgtctcaaaaaataaataaataaaaaagataaaggggcatttgtcttgatcgctcagatcacacaactaataagtagcattctttctaaaagccgcaacaatgctactcctctcttataagagctactgtgtaactcctgcccaactcaaacccacaggcccaggctcagaacacttggctccattgcttcactgtttccctgctagcacgaaccccccaaactccatctcccaacatgccgcgggccccctt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tctgtcagcctgactct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tgagctcctgagaaatgtagtttttccagcggcccagccccagaaaggtcctagccaagaactacagttcccatgtggcaatgcgcgcgccattccggtggaattcaccgcggtctccagtttgccatgatggatgccagaacctg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cacgtg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gggcttgg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tgacgcg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tgactga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gatgctggagtcc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ccggtca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gaaggacgatgccgagcgcgccgtattttctcctgcctctcctcagatcgccgccgttgttgggctgtggagacgtctcaaccaaagtggagccgacagaggccccgggagccgtgg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tgacaga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gcggccacaaccactagggggcgggaggcagagcggcccctagtccgcccctagtccgggacctctgggcggtcccggg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cgggaagcgc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acgcgcaaacgcggg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gcttcgcggccg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ctgtaaacaccaaagagcgcctgcgcaagccgagagtctcgggatcga</a:t>
              </a:r>
              <a:r>
                <a:rPr lang="en-US" sz="1200" u="sng" dirty="0">
                  <a:latin typeface="Arial" panose="020B0604020202020204" pitchFamily="34" charset="0"/>
                  <a:cs typeface="Arial" panose="020B0604020202020204" pitchFamily="34" charset="0"/>
                </a:rPr>
                <a:t>cacgtg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ggggcgcctgagcgaagat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aaccgtaataaatagtaacctaacggtccagt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9A7848-2C42-42F7-9722-101D0C46D987}"/>
                </a:ext>
              </a:extLst>
            </p:cNvPr>
            <p:cNvSpPr txBox="1"/>
            <p:nvPr/>
          </p:nvSpPr>
          <p:spPr>
            <a:xfrm>
              <a:off x="1665648" y="4120857"/>
              <a:ext cx="32741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Transcriptional starting site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1543661-74B6-4477-858F-7FC72F6D9168}"/>
                </a:ext>
              </a:extLst>
            </p:cNvPr>
            <p:cNvGrpSpPr/>
            <p:nvPr/>
          </p:nvGrpSpPr>
          <p:grpSpPr>
            <a:xfrm>
              <a:off x="2104000" y="4057711"/>
              <a:ext cx="2462981" cy="86157"/>
              <a:chOff x="2072328" y="3325761"/>
              <a:chExt cx="2462981" cy="148859"/>
            </a:xfrm>
          </p:grpSpPr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61AD14B2-FE5B-4ABD-8E0C-AC0B84A9EB76}"/>
                  </a:ext>
                </a:extLst>
              </p:cNvPr>
              <p:cNvCxnSpPr/>
              <p:nvPr/>
            </p:nvCxnSpPr>
            <p:spPr>
              <a:xfrm>
                <a:off x="2072328" y="3474620"/>
                <a:ext cx="2462981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4FDB286-8DF5-498F-A20B-0CB77617B677}"/>
                  </a:ext>
                </a:extLst>
              </p:cNvPr>
              <p:cNvCxnSpPr/>
              <p:nvPr/>
            </p:nvCxnSpPr>
            <p:spPr>
              <a:xfrm flipV="1">
                <a:off x="2090853" y="3325761"/>
                <a:ext cx="0" cy="14885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Rectangle 26">
              <a:extLst>
                <a:ext uri="{FF2B5EF4-FFF2-40B4-BE49-F238E27FC236}">
                  <a16:creationId xmlns:a16="http://schemas.microsoft.com/office/drawing/2014/main" id="{DA2AA409-B4E5-4DB4-AA9A-578559610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842" y="77252"/>
              <a:ext cx="387990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STARD10</a:t>
              </a:r>
              <a:r>
                <a:rPr lang="en-US" altLang="en-US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1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promoter</a:t>
              </a:r>
              <a:r>
                <a:rPr lang="en-US" altLang="en-US" sz="1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(chr11:72791657-72795657)</a:t>
              </a:r>
              <a:endParaRPr lang="en-US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D2A6B9-687D-4131-8913-955DDE17232F}"/>
                </a:ext>
              </a:extLst>
            </p:cNvPr>
            <p:cNvSpPr txBox="1"/>
            <p:nvPr/>
          </p:nvSpPr>
          <p:spPr>
            <a:xfrm>
              <a:off x="5592188" y="3166154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p65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F14DC7D-1567-47A9-B3E1-799BC258EA07}"/>
                </a:ext>
              </a:extLst>
            </p:cNvPr>
            <p:cNvSpPr txBox="1"/>
            <p:nvPr/>
          </p:nvSpPr>
          <p:spPr>
            <a:xfrm>
              <a:off x="1758640" y="3443940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p65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9F81672-2492-4884-A2F3-3D6DF2D3AE7A}"/>
                </a:ext>
              </a:extLst>
            </p:cNvPr>
            <p:cNvSpPr txBox="1"/>
            <p:nvPr/>
          </p:nvSpPr>
          <p:spPr>
            <a:xfrm>
              <a:off x="5971792" y="3446747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AB7B3D-1C68-489E-A4E7-483984C8FACC}"/>
                </a:ext>
              </a:extLst>
            </p:cNvPr>
            <p:cNvSpPr txBox="1"/>
            <p:nvPr/>
          </p:nvSpPr>
          <p:spPr>
            <a:xfrm>
              <a:off x="4647370" y="2328088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2747C3E-4760-4B3F-96E5-C7C457B6A0E3}"/>
                </a:ext>
              </a:extLst>
            </p:cNvPr>
            <p:cNvSpPr txBox="1"/>
            <p:nvPr/>
          </p:nvSpPr>
          <p:spPr>
            <a:xfrm>
              <a:off x="5481996" y="1806315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Fos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018A439-6DC3-40A4-ABF2-5E5D5AD54237}"/>
                </a:ext>
              </a:extLst>
            </p:cNvPr>
            <p:cNvSpPr txBox="1"/>
            <p:nvPr/>
          </p:nvSpPr>
          <p:spPr>
            <a:xfrm>
              <a:off x="369842" y="2636484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17DFF2-8600-4625-898B-CFCC2045211C}"/>
                </a:ext>
              </a:extLst>
            </p:cNvPr>
            <p:cNvSpPr txBox="1"/>
            <p:nvPr/>
          </p:nvSpPr>
          <p:spPr>
            <a:xfrm>
              <a:off x="1737669" y="2637041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5F3CBDB-A7EC-42E3-8693-322DADC51647}"/>
                </a:ext>
              </a:extLst>
            </p:cNvPr>
            <p:cNvSpPr txBox="1"/>
            <p:nvPr/>
          </p:nvSpPr>
          <p:spPr>
            <a:xfrm>
              <a:off x="4986895" y="1803855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EB6F17A-4748-4088-AFA5-ECEB3CF04E9C}"/>
                </a:ext>
              </a:extLst>
            </p:cNvPr>
            <p:cNvSpPr txBox="1"/>
            <p:nvPr/>
          </p:nvSpPr>
          <p:spPr>
            <a:xfrm>
              <a:off x="4897838" y="2893332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3ECC85B-2D21-459C-AF94-9C3023808DA8}"/>
                </a:ext>
              </a:extLst>
            </p:cNvPr>
            <p:cNvSpPr txBox="1"/>
            <p:nvPr/>
          </p:nvSpPr>
          <p:spPr>
            <a:xfrm>
              <a:off x="3479582" y="980313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8159E92-EA2A-4E7E-AC70-C3B8A7CB7A51}"/>
                </a:ext>
              </a:extLst>
            </p:cNvPr>
            <p:cNvSpPr txBox="1"/>
            <p:nvPr/>
          </p:nvSpPr>
          <p:spPr>
            <a:xfrm>
              <a:off x="2927322" y="431772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D67270D-BB88-42E3-9999-EB246080CD97}"/>
                </a:ext>
              </a:extLst>
            </p:cNvPr>
            <p:cNvSpPr txBox="1"/>
            <p:nvPr/>
          </p:nvSpPr>
          <p:spPr>
            <a:xfrm>
              <a:off x="5687600" y="2352499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158337B-46F5-4BA2-964D-CB0957A538FC}"/>
                </a:ext>
              </a:extLst>
            </p:cNvPr>
            <p:cNvSpPr txBox="1"/>
            <p:nvPr/>
          </p:nvSpPr>
          <p:spPr>
            <a:xfrm>
              <a:off x="5972475" y="3164943"/>
              <a:ext cx="6756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c-Jun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7047A0-E4FC-4546-8A44-439C23F90979}"/>
              </a:ext>
            </a:extLst>
          </p:cNvPr>
          <p:cNvGrpSpPr/>
          <p:nvPr/>
        </p:nvGrpSpPr>
        <p:grpSpPr>
          <a:xfrm>
            <a:off x="3599055" y="4889731"/>
            <a:ext cx="3008061" cy="2142327"/>
            <a:chOff x="3599053" y="4878578"/>
            <a:chExt cx="3008061" cy="2142327"/>
          </a:xfrm>
        </p:grpSpPr>
        <p:graphicFrame>
          <p:nvGraphicFramePr>
            <p:cNvPr id="60" name="Chart 59"/>
            <p:cNvGraphicFramePr>
              <a:graphicFrameLocks/>
            </p:cNvGraphicFramePr>
            <p:nvPr>
              <p:extLst/>
            </p:nvPr>
          </p:nvGraphicFramePr>
          <p:xfrm>
            <a:off x="4034131" y="5000205"/>
            <a:ext cx="2572983" cy="2020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61" name="TextBox 2"/>
            <p:cNvSpPr txBox="1">
              <a:spLocks noChangeArrowheads="1"/>
            </p:cNvSpPr>
            <p:nvPr/>
          </p:nvSpPr>
          <p:spPr bwMode="auto">
            <a:xfrm rot="16200000">
              <a:off x="2852922" y="5624709"/>
              <a:ext cx="1850264" cy="35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i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STARD10</a:t>
              </a:r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mRNA levels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2">
              <a:extLst>
                <a:ext uri="{FF2B5EF4-FFF2-40B4-BE49-F238E27FC236}">
                  <a16:creationId xmlns:a16="http://schemas.microsoft.com/office/drawing/2014/main" id="{2340F37F-024A-488C-AC1E-BA5BCD69FF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4941" y="5051606"/>
              <a:ext cx="331999" cy="281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2">
              <a:extLst>
                <a:ext uri="{FF2B5EF4-FFF2-40B4-BE49-F238E27FC236}">
                  <a16:creationId xmlns:a16="http://schemas.microsoft.com/office/drawing/2014/main" id="{E6A9AFAD-A636-47DC-AA58-B1FCFD44DB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4658" y="4991554"/>
              <a:ext cx="331999" cy="281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2">
              <a:extLst>
                <a:ext uri="{FF2B5EF4-FFF2-40B4-BE49-F238E27FC236}">
                  <a16:creationId xmlns:a16="http://schemas.microsoft.com/office/drawing/2014/main" id="{EE5D2C69-90BD-4F41-816E-3235FBD647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6625" y="5032444"/>
              <a:ext cx="331999" cy="281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2">
              <a:extLst>
                <a:ext uri="{FF2B5EF4-FFF2-40B4-BE49-F238E27FC236}">
                  <a16:creationId xmlns:a16="http://schemas.microsoft.com/office/drawing/2014/main" id="{F7D4814A-D5A9-45F5-A084-8D27EEDEC3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7441" y="5474770"/>
              <a:ext cx="331999" cy="281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 anchorCtr="0">
              <a:noAutofit/>
            </a:bodyPr>
            <a:lstStyle/>
            <a:p>
              <a:pPr algn="ctr" fontAlgn="base"/>
              <a:r>
                <a: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*</a:t>
              </a:r>
              <a:endPara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899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74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Tomasi, Maria Lauda</dc:creator>
  <cp:lastModifiedBy>Tomasi, Maria Lauda</cp:lastModifiedBy>
  <cp:revision>2</cp:revision>
  <dcterms:created xsi:type="dcterms:W3CDTF">2018-10-11T23:00:29Z</dcterms:created>
  <dcterms:modified xsi:type="dcterms:W3CDTF">2018-10-12T22:24:27Z</dcterms:modified>
</cp:coreProperties>
</file>