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292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Sheet1!$A$39</c:f>
              <c:strCache>
                <c:ptCount val="1"/>
                <c:pt idx="0">
                  <c:v>0h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Sheet1!$I$39:$M$39</c:f>
                <c:numCache>
                  <c:formatCode>General</c:formatCode>
                  <c:ptCount val="5"/>
                  <c:pt idx="0">
                    <c:v>3.5999999999999997E-2</c:v>
                  </c:pt>
                  <c:pt idx="1">
                    <c:v>0.01</c:v>
                  </c:pt>
                  <c:pt idx="2">
                    <c:v>1.4E-2</c:v>
                  </c:pt>
                  <c:pt idx="3">
                    <c:v>2.3E-2</c:v>
                  </c:pt>
                  <c:pt idx="4">
                    <c:v>8.9999999999999993E-3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numRef>
              <c:f>Sheet1!$B$38:$F$38</c:f>
              <c:numCache>
                <c:formatCode>General</c:formatCode>
                <c:ptCount val="5"/>
              </c:numCache>
            </c:numRef>
          </c:cat>
          <c:val>
            <c:numRef>
              <c:f>Sheet1!$B$39:$F$39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77-430A-ABED-5DC378EE24E7}"/>
            </c:ext>
          </c:extLst>
        </c:ser>
        <c:ser>
          <c:idx val="1"/>
          <c:order val="1"/>
          <c:tx>
            <c:strRef>
              <c:f>Sheet1!$A$40</c:f>
              <c:strCache>
                <c:ptCount val="1"/>
                <c:pt idx="0">
                  <c:v>48h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Sheet1!$I$40:$M$40</c:f>
                <c:numCache>
                  <c:formatCode>General</c:formatCode>
                  <c:ptCount val="5"/>
                  <c:pt idx="0">
                    <c:v>5.1636180780539255E-2</c:v>
                  </c:pt>
                  <c:pt idx="1">
                    <c:v>0.18147543451754913</c:v>
                  </c:pt>
                  <c:pt idx="2">
                    <c:v>0.14310058622443803</c:v>
                  </c:pt>
                  <c:pt idx="3">
                    <c:v>0.29005746557076162</c:v>
                  </c:pt>
                  <c:pt idx="4">
                    <c:v>0.37444774149554111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numRef>
              <c:f>Sheet1!$B$38:$F$38</c:f>
              <c:numCache>
                <c:formatCode>General</c:formatCode>
                <c:ptCount val="5"/>
              </c:numCache>
            </c:numRef>
          </c:cat>
          <c:val>
            <c:numRef>
              <c:f>Sheet1!$B$40:$F$40</c:f>
              <c:numCache>
                <c:formatCode>General</c:formatCode>
                <c:ptCount val="5"/>
                <c:pt idx="0">
                  <c:v>1.4259999999999999</c:v>
                </c:pt>
                <c:pt idx="1">
                  <c:v>1.86</c:v>
                </c:pt>
                <c:pt idx="2">
                  <c:v>2.0033333333333334</c:v>
                </c:pt>
                <c:pt idx="3">
                  <c:v>2.0299999999999998</c:v>
                </c:pt>
                <c:pt idx="4">
                  <c:v>2.4566666666666666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477-430A-ABED-5DC378EE24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-24428400"/>
        <c:axId val="-24418064"/>
      </c:barChart>
      <c:catAx>
        <c:axId val="-24428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24418064"/>
        <c:crosses val="autoZero"/>
        <c:auto val="1"/>
        <c:lblAlgn val="ctr"/>
        <c:lblOffset val="100"/>
        <c:noMultiLvlLbl val="0"/>
      </c:catAx>
      <c:valAx>
        <c:axId val="-24418064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 w="15875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24428400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1768954709761379E-2"/>
          <c:y val="0.10219152479655258"/>
          <c:w val="0.11360551551433236"/>
          <c:h val="0.147806622182767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 rot="180000" vert="horz"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533809520054256"/>
          <c:y val="4.1308719053267065E-2"/>
          <c:w val="0.85023431462233645"/>
          <c:h val="0.6910728362451822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Sheet1!$C$30:$C$34</c:f>
                <c:numCache>
                  <c:formatCode>General</c:formatCode>
                  <c:ptCount val="5"/>
                  <c:pt idx="0">
                    <c:v>1.3416796065628598E-2</c:v>
                  </c:pt>
                  <c:pt idx="1">
                    <c:v>5.8087659750396016E-2</c:v>
                  </c:pt>
                  <c:pt idx="2">
                    <c:v>4.5894457348113142E-2</c:v>
                  </c:pt>
                  <c:pt idx="3">
                    <c:v>6.0083622283170171E-2</c:v>
                  </c:pt>
                  <c:pt idx="4">
                    <c:v>2.9064105391740869E-2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Sheet1!$A$30:$A$34</c:f>
              <c:strCache>
                <c:ptCount val="5"/>
                <c:pt idx="0">
                  <c:v>EV</c:v>
                </c:pt>
                <c:pt idx="1">
                  <c:v>EtOH</c:v>
                </c:pt>
                <c:pt idx="2">
                  <c:v>STARD10</c:v>
                </c:pt>
                <c:pt idx="3">
                  <c:v>ERBB2</c:v>
                </c:pt>
                <c:pt idx="4">
                  <c:v>STARD10+ERBB2</c:v>
                </c:pt>
              </c:strCache>
            </c:strRef>
          </c:cat>
          <c:val>
            <c:numRef>
              <c:f>Sheet1!$B$30:$B$34</c:f>
              <c:numCache>
                <c:formatCode>General</c:formatCode>
                <c:ptCount val="5"/>
                <c:pt idx="0">
                  <c:v>0.173125</c:v>
                </c:pt>
                <c:pt idx="1">
                  <c:v>0.31268750000000001</c:v>
                </c:pt>
                <c:pt idx="2">
                  <c:v>0.27418750000000003</c:v>
                </c:pt>
                <c:pt idx="3">
                  <c:v>0.32825000000000004</c:v>
                </c:pt>
                <c:pt idx="4">
                  <c:v>0.32750000000000001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99-4F5E-B9FF-D64504B517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-24425136"/>
        <c:axId val="-24427856"/>
      </c:barChart>
      <c:catAx>
        <c:axId val="-24425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24427856"/>
        <c:crosses val="autoZero"/>
        <c:auto val="1"/>
        <c:lblAlgn val="ctr"/>
        <c:lblOffset val="100"/>
        <c:noMultiLvlLbl val="0"/>
      </c:catAx>
      <c:valAx>
        <c:axId val="-24427856"/>
        <c:scaling>
          <c:orientation val="minMax"/>
          <c:max val="0.5"/>
        </c:scaling>
        <c:delete val="0"/>
        <c:axPos val="l"/>
        <c:numFmt formatCode="#,##0.0" sourceLinked="0"/>
        <c:majorTickMark val="out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24425136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39640442970863"/>
          <c:y val="2.3626180629273113E-2"/>
          <c:w val="0.8466485260450024"/>
          <c:h val="0.5066818858549778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Sheet1!$G$4:$G$15</c:f>
                <c:numCache>
                  <c:formatCode>General</c:formatCode>
                  <c:ptCount val="12"/>
                  <c:pt idx="0">
                    <c:v>1.4719601443879758E-3</c:v>
                  </c:pt>
                  <c:pt idx="1">
                    <c:v>2.7792385048186662E-2</c:v>
                  </c:pt>
                  <c:pt idx="2">
                    <c:v>2.5084440728600426E-2</c:v>
                  </c:pt>
                  <c:pt idx="3">
                    <c:v>4.5734742446707482E-3</c:v>
                  </c:pt>
                  <c:pt idx="4">
                    <c:v>3.6832602745393911E-3</c:v>
                  </c:pt>
                  <c:pt idx="5">
                    <c:v>8.0396413684525291E-3</c:v>
                  </c:pt>
                  <c:pt idx="6">
                    <c:v>1.5773203806878713E-2</c:v>
                  </c:pt>
                  <c:pt idx="7">
                    <c:v>6.7341635214281286E-3</c:v>
                  </c:pt>
                  <c:pt idx="8">
                    <c:v>2.5350390365173206E-3</c:v>
                  </c:pt>
                  <c:pt idx="9">
                    <c:v>1.658228849304785E-3</c:v>
                  </c:pt>
                  <c:pt idx="10">
                    <c:v>5.5887213430264948E-3</c:v>
                  </c:pt>
                  <c:pt idx="11">
                    <c:v>5.6507158469820129E-3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Sheet1!$A$4:$A$15</c:f>
              <c:strCache>
                <c:ptCount val="12"/>
                <c:pt idx="0">
                  <c:v>Sc+EV</c:v>
                </c:pt>
                <c:pt idx="1">
                  <c:v>EtOH</c:v>
                </c:pt>
                <c:pt idx="2">
                  <c:v>STARD10</c:v>
                </c:pt>
                <c:pt idx="3">
                  <c:v>siERBB2#1</c:v>
                </c:pt>
                <c:pt idx="4">
                  <c:v>siERBB2#2</c:v>
                </c:pt>
                <c:pt idx="5">
                  <c:v>EtOH+STARD10</c:v>
                </c:pt>
                <c:pt idx="6">
                  <c:v>EtOH+siERBB2#1</c:v>
                </c:pt>
                <c:pt idx="7">
                  <c:v>EtOH+siERBB2#2</c:v>
                </c:pt>
                <c:pt idx="8">
                  <c:v>STARD10+siERBB2#1</c:v>
                </c:pt>
                <c:pt idx="9">
                  <c:v>STARD10+siERBB2#2</c:v>
                </c:pt>
                <c:pt idx="10">
                  <c:v>EtOH+STARD10+siERBB2#1</c:v>
                </c:pt>
                <c:pt idx="11">
                  <c:v>EtOH+STARD10+siERBB2#2</c:v>
                </c:pt>
              </c:strCache>
            </c:strRef>
          </c:cat>
          <c:val>
            <c:numRef>
              <c:f>Sheet1!$F$4:$F$15</c:f>
              <c:numCache>
                <c:formatCode>General</c:formatCode>
                <c:ptCount val="12"/>
                <c:pt idx="0">
                  <c:v>0.129</c:v>
                </c:pt>
                <c:pt idx="1">
                  <c:v>0.29849999999999999</c:v>
                </c:pt>
                <c:pt idx="2">
                  <c:v>0.23725000000000002</c:v>
                </c:pt>
                <c:pt idx="3">
                  <c:v>9.1499999999999998E-2</c:v>
                </c:pt>
                <c:pt idx="4">
                  <c:v>8.8437499999999988E-2</c:v>
                </c:pt>
                <c:pt idx="5">
                  <c:v>0.20655000000000001</c:v>
                </c:pt>
                <c:pt idx="6">
                  <c:v>0.10622500000000001</c:v>
                </c:pt>
                <c:pt idx="7">
                  <c:v>8.7125000000000008E-2</c:v>
                </c:pt>
                <c:pt idx="8">
                  <c:v>6.94525E-2</c:v>
                </c:pt>
                <c:pt idx="9">
                  <c:v>7.6832499999999998E-2</c:v>
                </c:pt>
                <c:pt idx="10">
                  <c:v>7.3982500000000007E-2</c:v>
                </c:pt>
                <c:pt idx="11">
                  <c:v>6.9972499999999993E-2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7D-4CDE-99C9-43A9B34B2B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235679584"/>
        <c:axId val="235679912"/>
      </c:barChart>
      <c:catAx>
        <c:axId val="235679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5679912"/>
        <c:crosses val="autoZero"/>
        <c:auto val="1"/>
        <c:lblAlgn val="ctr"/>
        <c:lblOffset val="1"/>
        <c:noMultiLvlLbl val="0"/>
      </c:catAx>
      <c:valAx>
        <c:axId val="235679912"/>
        <c:scaling>
          <c:orientation val="minMax"/>
          <c:max val="0.4"/>
        </c:scaling>
        <c:delete val="0"/>
        <c:axPos val="l"/>
        <c:numFmt formatCode="#,##0.0" sourceLinked="0"/>
        <c:majorTickMark val="out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5679584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66ED-87A4-469F-87B1-539EB579C594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1984C-BCEB-491E-A91B-5573AE76D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96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66ED-87A4-469F-87B1-539EB579C594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1984C-BCEB-491E-A91B-5573AE76D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031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66ED-87A4-469F-87B1-539EB579C594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1984C-BCEB-491E-A91B-5573AE76D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720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66ED-87A4-469F-87B1-539EB579C594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1984C-BCEB-491E-A91B-5573AE76D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616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66ED-87A4-469F-87B1-539EB579C594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1984C-BCEB-491E-A91B-5573AE76D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920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66ED-87A4-469F-87B1-539EB579C594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1984C-BCEB-491E-A91B-5573AE76D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523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66ED-87A4-469F-87B1-539EB579C594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1984C-BCEB-491E-A91B-5573AE76D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020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66ED-87A4-469F-87B1-539EB579C594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1984C-BCEB-491E-A91B-5573AE76D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512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66ED-87A4-469F-87B1-539EB579C594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1984C-BCEB-491E-A91B-5573AE76D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45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66ED-87A4-469F-87B1-539EB579C594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1984C-BCEB-491E-A91B-5573AE76D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460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66ED-87A4-469F-87B1-539EB579C594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1984C-BCEB-491E-A91B-5573AE76D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971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366ED-87A4-469F-87B1-539EB579C594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1984C-BCEB-491E-A91B-5573AE76D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966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6.wdp"/><Relationship Id="rId18" Type="http://schemas.openxmlformats.org/officeDocument/2006/relationships/image" Target="../media/image9.png"/><Relationship Id="rId3" Type="http://schemas.microsoft.com/office/2007/relationships/hdphoto" Target="../media/hdphoto1.wdp"/><Relationship Id="rId21" Type="http://schemas.openxmlformats.org/officeDocument/2006/relationships/chart" Target="../charts/chart2.xml"/><Relationship Id="rId7" Type="http://schemas.microsoft.com/office/2007/relationships/hdphoto" Target="../media/hdphoto3.wdp"/><Relationship Id="rId12" Type="http://schemas.openxmlformats.org/officeDocument/2006/relationships/image" Target="../media/image6.png"/><Relationship Id="rId17" Type="http://schemas.microsoft.com/office/2007/relationships/hdphoto" Target="../media/hdphoto8.wdp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microsoft.com/office/2007/relationships/hdphoto" Target="../media/hdphoto7.wdp"/><Relationship Id="rId10" Type="http://schemas.openxmlformats.org/officeDocument/2006/relationships/image" Target="../media/image5.png"/><Relationship Id="rId19" Type="http://schemas.microsoft.com/office/2007/relationships/hdphoto" Target="../media/hdphoto9.wdp"/><Relationship Id="rId4" Type="http://schemas.openxmlformats.org/officeDocument/2006/relationships/image" Target="../media/image2.png"/><Relationship Id="rId9" Type="http://schemas.microsoft.com/office/2007/relationships/hdphoto" Target="../media/hdphoto4.wdp"/><Relationship Id="rId14" Type="http://schemas.openxmlformats.org/officeDocument/2006/relationships/image" Target="../media/image7.png"/><Relationship Id="rId22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>
            <a:extLst>
              <a:ext uri="{FF2B5EF4-FFF2-40B4-BE49-F238E27FC236}">
                <a16:creationId xmlns:a16="http://schemas.microsoft.com/office/drawing/2014/main" id="{3C9CAC66-381D-4D18-9D48-41C3F3E9B768}"/>
              </a:ext>
            </a:extLst>
          </p:cNvPr>
          <p:cNvSpPr txBox="1"/>
          <p:nvPr/>
        </p:nvSpPr>
        <p:spPr>
          <a:xfrm>
            <a:off x="69810" y="74068"/>
            <a:ext cx="55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8C5FBD50-DB0E-4A41-9E06-81AFD5C8BDA8}"/>
              </a:ext>
            </a:extLst>
          </p:cNvPr>
          <p:cNvSpPr txBox="1"/>
          <p:nvPr/>
        </p:nvSpPr>
        <p:spPr>
          <a:xfrm>
            <a:off x="69810" y="4822724"/>
            <a:ext cx="55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C.</a:t>
            </a:r>
          </a:p>
        </p:txBody>
      </p: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C6A0DA9F-4980-442D-8361-39C4479BCF53}"/>
              </a:ext>
            </a:extLst>
          </p:cNvPr>
          <p:cNvGrpSpPr/>
          <p:nvPr/>
        </p:nvGrpSpPr>
        <p:grpSpPr>
          <a:xfrm>
            <a:off x="1136611" y="6379907"/>
            <a:ext cx="4631966" cy="1794141"/>
            <a:chOff x="5577754" y="2917352"/>
            <a:chExt cx="4631966" cy="1948701"/>
          </a:xfrm>
        </p:grpSpPr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6E137B23-1E60-43AC-B6F8-1659DE1A8F58}"/>
                </a:ext>
              </a:extLst>
            </p:cNvPr>
            <p:cNvGrpSpPr/>
            <p:nvPr/>
          </p:nvGrpSpPr>
          <p:grpSpPr>
            <a:xfrm>
              <a:off x="6752262" y="3398487"/>
              <a:ext cx="835370" cy="723398"/>
              <a:chOff x="2200275" y="1025249"/>
              <a:chExt cx="1228725" cy="1203601"/>
            </a:xfrm>
          </p:grpSpPr>
          <p:pic>
            <p:nvPicPr>
              <p:cNvPr id="167" name="Picture 166">
                <a:extLst>
                  <a:ext uri="{FF2B5EF4-FFF2-40B4-BE49-F238E27FC236}">
                    <a16:creationId xmlns:a16="http://schemas.microsoft.com/office/drawing/2014/main" id="{99886467-DDB6-4CC7-BC58-149C406FE9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grayscl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00275" y="1025249"/>
                <a:ext cx="1228725" cy="120360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68" name="Freeform 92">
                <a:extLst>
                  <a:ext uri="{FF2B5EF4-FFF2-40B4-BE49-F238E27FC236}">
                    <a16:creationId xmlns:a16="http://schemas.microsoft.com/office/drawing/2014/main" id="{70FB1321-1C0E-4FC9-9432-87B43FAEDF6F}"/>
                  </a:ext>
                </a:extLst>
              </p:cNvPr>
              <p:cNvSpPr/>
              <p:nvPr/>
            </p:nvSpPr>
            <p:spPr>
              <a:xfrm>
                <a:off x="2606675" y="1041724"/>
                <a:ext cx="361950" cy="1184595"/>
              </a:xfrm>
              <a:custGeom>
                <a:avLst/>
                <a:gdLst>
                  <a:gd name="connsiteX0" fmla="*/ 31750 w 361950"/>
                  <a:gd name="connsiteY0" fmla="*/ 6026 h 1184595"/>
                  <a:gd name="connsiteX1" fmla="*/ 28575 w 361950"/>
                  <a:gd name="connsiteY1" fmla="*/ 21901 h 1184595"/>
                  <a:gd name="connsiteX2" fmla="*/ 22225 w 361950"/>
                  <a:gd name="connsiteY2" fmla="*/ 40951 h 1184595"/>
                  <a:gd name="connsiteX3" fmla="*/ 28575 w 361950"/>
                  <a:gd name="connsiteY3" fmla="*/ 82226 h 1184595"/>
                  <a:gd name="connsiteX4" fmla="*/ 25400 w 361950"/>
                  <a:gd name="connsiteY4" fmla="*/ 126676 h 1184595"/>
                  <a:gd name="connsiteX5" fmla="*/ 22225 w 361950"/>
                  <a:gd name="connsiteY5" fmla="*/ 326701 h 1184595"/>
                  <a:gd name="connsiteX6" fmla="*/ 19050 w 361950"/>
                  <a:gd name="connsiteY6" fmla="*/ 352101 h 1184595"/>
                  <a:gd name="connsiteX7" fmla="*/ 22225 w 361950"/>
                  <a:gd name="connsiteY7" fmla="*/ 444176 h 1184595"/>
                  <a:gd name="connsiteX8" fmla="*/ 28575 w 361950"/>
                  <a:gd name="connsiteY8" fmla="*/ 463226 h 1184595"/>
                  <a:gd name="connsiteX9" fmla="*/ 25400 w 361950"/>
                  <a:gd name="connsiteY9" fmla="*/ 517201 h 1184595"/>
                  <a:gd name="connsiteX10" fmla="*/ 19050 w 361950"/>
                  <a:gd name="connsiteY10" fmla="*/ 536251 h 1184595"/>
                  <a:gd name="connsiteX11" fmla="*/ 15875 w 361950"/>
                  <a:gd name="connsiteY11" fmla="*/ 555301 h 1184595"/>
                  <a:gd name="connsiteX12" fmla="*/ 12700 w 361950"/>
                  <a:gd name="connsiteY12" fmla="*/ 568001 h 1184595"/>
                  <a:gd name="connsiteX13" fmla="*/ 6350 w 361950"/>
                  <a:gd name="connsiteY13" fmla="*/ 612451 h 1184595"/>
                  <a:gd name="connsiteX14" fmla="*/ 15875 w 361950"/>
                  <a:gd name="connsiteY14" fmla="*/ 663251 h 1184595"/>
                  <a:gd name="connsiteX15" fmla="*/ 25400 w 361950"/>
                  <a:gd name="connsiteY15" fmla="*/ 669601 h 1184595"/>
                  <a:gd name="connsiteX16" fmla="*/ 28575 w 361950"/>
                  <a:gd name="connsiteY16" fmla="*/ 679126 h 1184595"/>
                  <a:gd name="connsiteX17" fmla="*/ 12700 w 361950"/>
                  <a:gd name="connsiteY17" fmla="*/ 723576 h 1184595"/>
                  <a:gd name="connsiteX18" fmla="*/ 6350 w 361950"/>
                  <a:gd name="connsiteY18" fmla="*/ 733101 h 1184595"/>
                  <a:gd name="connsiteX19" fmla="*/ 0 w 361950"/>
                  <a:gd name="connsiteY19" fmla="*/ 742626 h 1184595"/>
                  <a:gd name="connsiteX20" fmla="*/ 9525 w 361950"/>
                  <a:gd name="connsiteY20" fmla="*/ 780726 h 1184595"/>
                  <a:gd name="connsiteX21" fmla="*/ 12700 w 361950"/>
                  <a:gd name="connsiteY21" fmla="*/ 790251 h 1184595"/>
                  <a:gd name="connsiteX22" fmla="*/ 9525 w 361950"/>
                  <a:gd name="connsiteY22" fmla="*/ 952176 h 1184595"/>
                  <a:gd name="connsiteX23" fmla="*/ 3175 w 361950"/>
                  <a:gd name="connsiteY23" fmla="*/ 1044251 h 1184595"/>
                  <a:gd name="connsiteX24" fmla="*/ 6350 w 361950"/>
                  <a:gd name="connsiteY24" fmla="*/ 1145851 h 1184595"/>
                  <a:gd name="connsiteX25" fmla="*/ 9525 w 361950"/>
                  <a:gd name="connsiteY25" fmla="*/ 1155376 h 1184595"/>
                  <a:gd name="connsiteX26" fmla="*/ 15875 w 361950"/>
                  <a:gd name="connsiteY26" fmla="*/ 1164901 h 1184595"/>
                  <a:gd name="connsiteX27" fmla="*/ 19050 w 361950"/>
                  <a:gd name="connsiteY27" fmla="*/ 1180776 h 1184595"/>
                  <a:gd name="connsiteX28" fmla="*/ 47625 w 361950"/>
                  <a:gd name="connsiteY28" fmla="*/ 1180776 h 1184595"/>
                  <a:gd name="connsiteX29" fmla="*/ 63500 w 361950"/>
                  <a:gd name="connsiteY29" fmla="*/ 1177601 h 1184595"/>
                  <a:gd name="connsiteX30" fmla="*/ 73025 w 361950"/>
                  <a:gd name="connsiteY30" fmla="*/ 1174426 h 1184595"/>
                  <a:gd name="connsiteX31" fmla="*/ 85725 w 361950"/>
                  <a:gd name="connsiteY31" fmla="*/ 1171251 h 1184595"/>
                  <a:gd name="connsiteX32" fmla="*/ 200025 w 361950"/>
                  <a:gd name="connsiteY32" fmla="*/ 1177601 h 1184595"/>
                  <a:gd name="connsiteX33" fmla="*/ 209550 w 361950"/>
                  <a:gd name="connsiteY33" fmla="*/ 1180776 h 1184595"/>
                  <a:gd name="connsiteX34" fmla="*/ 222250 w 361950"/>
                  <a:gd name="connsiteY34" fmla="*/ 1183951 h 1184595"/>
                  <a:gd name="connsiteX35" fmla="*/ 304800 w 361950"/>
                  <a:gd name="connsiteY35" fmla="*/ 1180776 h 1184595"/>
                  <a:gd name="connsiteX36" fmla="*/ 307975 w 361950"/>
                  <a:gd name="connsiteY36" fmla="*/ 1161726 h 1184595"/>
                  <a:gd name="connsiteX37" fmla="*/ 311150 w 361950"/>
                  <a:gd name="connsiteY37" fmla="*/ 1152201 h 1184595"/>
                  <a:gd name="connsiteX38" fmla="*/ 314325 w 361950"/>
                  <a:gd name="connsiteY38" fmla="*/ 1136326 h 1184595"/>
                  <a:gd name="connsiteX39" fmla="*/ 317500 w 361950"/>
                  <a:gd name="connsiteY39" fmla="*/ 1060126 h 1184595"/>
                  <a:gd name="connsiteX40" fmla="*/ 320675 w 361950"/>
                  <a:gd name="connsiteY40" fmla="*/ 1047426 h 1184595"/>
                  <a:gd name="connsiteX41" fmla="*/ 327025 w 361950"/>
                  <a:gd name="connsiteY41" fmla="*/ 1018851 h 1184595"/>
                  <a:gd name="connsiteX42" fmla="*/ 330200 w 361950"/>
                  <a:gd name="connsiteY42" fmla="*/ 1009326 h 1184595"/>
                  <a:gd name="connsiteX43" fmla="*/ 342900 w 361950"/>
                  <a:gd name="connsiteY43" fmla="*/ 990276 h 1184595"/>
                  <a:gd name="connsiteX44" fmla="*/ 349250 w 361950"/>
                  <a:gd name="connsiteY44" fmla="*/ 971226 h 1184595"/>
                  <a:gd name="connsiteX45" fmla="*/ 352425 w 361950"/>
                  <a:gd name="connsiteY45" fmla="*/ 961701 h 1184595"/>
                  <a:gd name="connsiteX46" fmla="*/ 349250 w 361950"/>
                  <a:gd name="connsiteY46" fmla="*/ 945826 h 1184595"/>
                  <a:gd name="connsiteX47" fmla="*/ 346075 w 361950"/>
                  <a:gd name="connsiteY47" fmla="*/ 923601 h 1184595"/>
                  <a:gd name="connsiteX48" fmla="*/ 342900 w 361950"/>
                  <a:gd name="connsiteY48" fmla="*/ 910901 h 1184595"/>
                  <a:gd name="connsiteX49" fmla="*/ 333375 w 361950"/>
                  <a:gd name="connsiteY49" fmla="*/ 872801 h 1184595"/>
                  <a:gd name="connsiteX50" fmla="*/ 327025 w 361950"/>
                  <a:gd name="connsiteY50" fmla="*/ 863276 h 1184595"/>
                  <a:gd name="connsiteX51" fmla="*/ 320675 w 361950"/>
                  <a:gd name="connsiteY51" fmla="*/ 834701 h 1184595"/>
                  <a:gd name="connsiteX52" fmla="*/ 323850 w 361950"/>
                  <a:gd name="connsiteY52" fmla="*/ 723576 h 1184595"/>
                  <a:gd name="connsiteX53" fmla="*/ 327025 w 361950"/>
                  <a:gd name="connsiteY53" fmla="*/ 701351 h 1184595"/>
                  <a:gd name="connsiteX54" fmla="*/ 336550 w 361950"/>
                  <a:gd name="connsiteY54" fmla="*/ 666426 h 1184595"/>
                  <a:gd name="connsiteX55" fmla="*/ 333375 w 361950"/>
                  <a:gd name="connsiteY55" fmla="*/ 577526 h 1184595"/>
                  <a:gd name="connsiteX56" fmla="*/ 330200 w 361950"/>
                  <a:gd name="connsiteY56" fmla="*/ 555301 h 1184595"/>
                  <a:gd name="connsiteX57" fmla="*/ 333375 w 361950"/>
                  <a:gd name="connsiteY57" fmla="*/ 517201 h 1184595"/>
                  <a:gd name="connsiteX58" fmla="*/ 339725 w 361950"/>
                  <a:gd name="connsiteY58" fmla="*/ 498151 h 1184595"/>
                  <a:gd name="connsiteX59" fmla="*/ 336550 w 361950"/>
                  <a:gd name="connsiteY59" fmla="*/ 460051 h 1184595"/>
                  <a:gd name="connsiteX60" fmla="*/ 333375 w 361950"/>
                  <a:gd name="connsiteY60" fmla="*/ 450526 h 1184595"/>
                  <a:gd name="connsiteX61" fmla="*/ 323850 w 361950"/>
                  <a:gd name="connsiteY61" fmla="*/ 444176 h 1184595"/>
                  <a:gd name="connsiteX62" fmla="*/ 317500 w 361950"/>
                  <a:gd name="connsiteY62" fmla="*/ 425126 h 1184595"/>
                  <a:gd name="connsiteX63" fmla="*/ 323850 w 361950"/>
                  <a:gd name="connsiteY63" fmla="*/ 406076 h 1184595"/>
                  <a:gd name="connsiteX64" fmla="*/ 327025 w 361950"/>
                  <a:gd name="connsiteY64" fmla="*/ 396551 h 1184595"/>
                  <a:gd name="connsiteX65" fmla="*/ 323850 w 361950"/>
                  <a:gd name="connsiteY65" fmla="*/ 355276 h 1184595"/>
                  <a:gd name="connsiteX66" fmla="*/ 314325 w 361950"/>
                  <a:gd name="connsiteY66" fmla="*/ 348926 h 1184595"/>
                  <a:gd name="connsiteX67" fmla="*/ 307975 w 361950"/>
                  <a:gd name="connsiteY67" fmla="*/ 339401 h 1184595"/>
                  <a:gd name="connsiteX68" fmla="*/ 320675 w 361950"/>
                  <a:gd name="connsiteY68" fmla="*/ 310826 h 1184595"/>
                  <a:gd name="connsiteX69" fmla="*/ 327025 w 361950"/>
                  <a:gd name="connsiteY69" fmla="*/ 288601 h 1184595"/>
                  <a:gd name="connsiteX70" fmla="*/ 333375 w 361950"/>
                  <a:gd name="connsiteY70" fmla="*/ 269551 h 1184595"/>
                  <a:gd name="connsiteX71" fmla="*/ 336550 w 361950"/>
                  <a:gd name="connsiteY71" fmla="*/ 260026 h 1184595"/>
                  <a:gd name="connsiteX72" fmla="*/ 346075 w 361950"/>
                  <a:gd name="connsiteY72" fmla="*/ 228276 h 1184595"/>
                  <a:gd name="connsiteX73" fmla="*/ 349250 w 361950"/>
                  <a:gd name="connsiteY73" fmla="*/ 218751 h 1184595"/>
                  <a:gd name="connsiteX74" fmla="*/ 355600 w 361950"/>
                  <a:gd name="connsiteY74" fmla="*/ 145726 h 1184595"/>
                  <a:gd name="connsiteX75" fmla="*/ 361950 w 361950"/>
                  <a:gd name="connsiteY75" fmla="*/ 133026 h 1184595"/>
                  <a:gd name="connsiteX76" fmla="*/ 352425 w 361950"/>
                  <a:gd name="connsiteY76" fmla="*/ 126676 h 1184595"/>
                  <a:gd name="connsiteX77" fmla="*/ 333375 w 361950"/>
                  <a:gd name="connsiteY77" fmla="*/ 120326 h 1184595"/>
                  <a:gd name="connsiteX78" fmla="*/ 333375 w 361950"/>
                  <a:gd name="connsiteY78" fmla="*/ 50476 h 1184595"/>
                  <a:gd name="connsiteX79" fmla="*/ 346075 w 361950"/>
                  <a:gd name="connsiteY79" fmla="*/ 31426 h 1184595"/>
                  <a:gd name="connsiteX80" fmla="*/ 342900 w 361950"/>
                  <a:gd name="connsiteY80" fmla="*/ 9201 h 1184595"/>
                  <a:gd name="connsiteX81" fmla="*/ 323850 w 361950"/>
                  <a:gd name="connsiteY81" fmla="*/ 2851 h 1184595"/>
                  <a:gd name="connsiteX82" fmla="*/ 295275 w 361950"/>
                  <a:gd name="connsiteY82" fmla="*/ 6026 h 1184595"/>
                  <a:gd name="connsiteX83" fmla="*/ 282575 w 361950"/>
                  <a:gd name="connsiteY83" fmla="*/ 9201 h 1184595"/>
                  <a:gd name="connsiteX84" fmla="*/ 196850 w 361950"/>
                  <a:gd name="connsiteY84" fmla="*/ 6026 h 1184595"/>
                  <a:gd name="connsiteX85" fmla="*/ 88900 w 361950"/>
                  <a:gd name="connsiteY85" fmla="*/ 6026 h 1184595"/>
                  <a:gd name="connsiteX86" fmla="*/ 50800 w 361950"/>
                  <a:gd name="connsiteY86" fmla="*/ 12376 h 1184595"/>
                  <a:gd name="connsiteX87" fmla="*/ 31750 w 361950"/>
                  <a:gd name="connsiteY87" fmla="*/ 6026 h 1184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361950" h="1184595">
                    <a:moveTo>
                      <a:pt x="31750" y="6026"/>
                    </a:moveTo>
                    <a:cubicBezTo>
                      <a:pt x="28046" y="7613"/>
                      <a:pt x="29995" y="16695"/>
                      <a:pt x="28575" y="21901"/>
                    </a:cubicBezTo>
                    <a:cubicBezTo>
                      <a:pt x="26814" y="28359"/>
                      <a:pt x="22225" y="40951"/>
                      <a:pt x="22225" y="40951"/>
                    </a:cubicBezTo>
                    <a:cubicBezTo>
                      <a:pt x="23116" y="46296"/>
                      <a:pt x="28575" y="78141"/>
                      <a:pt x="28575" y="82226"/>
                    </a:cubicBezTo>
                    <a:cubicBezTo>
                      <a:pt x="28575" y="97080"/>
                      <a:pt x="26458" y="111859"/>
                      <a:pt x="25400" y="126676"/>
                    </a:cubicBezTo>
                    <a:cubicBezTo>
                      <a:pt x="24342" y="193351"/>
                      <a:pt x="24103" y="260044"/>
                      <a:pt x="22225" y="326701"/>
                    </a:cubicBezTo>
                    <a:cubicBezTo>
                      <a:pt x="21985" y="335230"/>
                      <a:pt x="19050" y="343568"/>
                      <a:pt x="19050" y="352101"/>
                    </a:cubicBezTo>
                    <a:cubicBezTo>
                      <a:pt x="19050" y="382811"/>
                      <a:pt x="19602" y="413578"/>
                      <a:pt x="22225" y="444176"/>
                    </a:cubicBezTo>
                    <a:cubicBezTo>
                      <a:pt x="22797" y="450845"/>
                      <a:pt x="28575" y="463226"/>
                      <a:pt x="28575" y="463226"/>
                    </a:cubicBezTo>
                    <a:cubicBezTo>
                      <a:pt x="27517" y="481218"/>
                      <a:pt x="27731" y="499330"/>
                      <a:pt x="25400" y="517201"/>
                    </a:cubicBezTo>
                    <a:cubicBezTo>
                      <a:pt x="24534" y="523838"/>
                      <a:pt x="20150" y="529649"/>
                      <a:pt x="19050" y="536251"/>
                    </a:cubicBezTo>
                    <a:cubicBezTo>
                      <a:pt x="17992" y="542601"/>
                      <a:pt x="17138" y="548988"/>
                      <a:pt x="15875" y="555301"/>
                    </a:cubicBezTo>
                    <a:cubicBezTo>
                      <a:pt x="15019" y="559580"/>
                      <a:pt x="13417" y="563697"/>
                      <a:pt x="12700" y="568001"/>
                    </a:cubicBezTo>
                    <a:cubicBezTo>
                      <a:pt x="10239" y="582764"/>
                      <a:pt x="6350" y="612451"/>
                      <a:pt x="6350" y="612451"/>
                    </a:cubicBezTo>
                    <a:cubicBezTo>
                      <a:pt x="7708" y="630099"/>
                      <a:pt x="2454" y="649830"/>
                      <a:pt x="15875" y="663251"/>
                    </a:cubicBezTo>
                    <a:cubicBezTo>
                      <a:pt x="18573" y="665949"/>
                      <a:pt x="22225" y="667484"/>
                      <a:pt x="25400" y="669601"/>
                    </a:cubicBezTo>
                    <a:cubicBezTo>
                      <a:pt x="26458" y="672776"/>
                      <a:pt x="28575" y="675779"/>
                      <a:pt x="28575" y="679126"/>
                    </a:cubicBezTo>
                    <a:cubicBezTo>
                      <a:pt x="28575" y="705916"/>
                      <a:pt x="26447" y="702956"/>
                      <a:pt x="12700" y="723576"/>
                    </a:cubicBezTo>
                    <a:lnTo>
                      <a:pt x="6350" y="733101"/>
                    </a:lnTo>
                    <a:lnTo>
                      <a:pt x="0" y="742626"/>
                    </a:lnTo>
                    <a:cubicBezTo>
                      <a:pt x="4275" y="768278"/>
                      <a:pt x="1139" y="755569"/>
                      <a:pt x="9525" y="780726"/>
                    </a:cubicBezTo>
                    <a:lnTo>
                      <a:pt x="12700" y="790251"/>
                    </a:lnTo>
                    <a:cubicBezTo>
                      <a:pt x="11642" y="844226"/>
                      <a:pt x="11136" y="898215"/>
                      <a:pt x="9525" y="952176"/>
                    </a:cubicBezTo>
                    <a:cubicBezTo>
                      <a:pt x="8934" y="971961"/>
                      <a:pt x="4849" y="1022486"/>
                      <a:pt x="3175" y="1044251"/>
                    </a:cubicBezTo>
                    <a:cubicBezTo>
                      <a:pt x="4233" y="1078118"/>
                      <a:pt x="4417" y="1112023"/>
                      <a:pt x="6350" y="1145851"/>
                    </a:cubicBezTo>
                    <a:cubicBezTo>
                      <a:pt x="6541" y="1149192"/>
                      <a:pt x="8028" y="1152383"/>
                      <a:pt x="9525" y="1155376"/>
                    </a:cubicBezTo>
                    <a:cubicBezTo>
                      <a:pt x="11232" y="1158789"/>
                      <a:pt x="13758" y="1161726"/>
                      <a:pt x="15875" y="1164901"/>
                    </a:cubicBezTo>
                    <a:cubicBezTo>
                      <a:pt x="16933" y="1170193"/>
                      <a:pt x="16057" y="1176286"/>
                      <a:pt x="19050" y="1180776"/>
                    </a:cubicBezTo>
                    <a:cubicBezTo>
                      <a:pt x="23734" y="1187801"/>
                      <a:pt x="46334" y="1181011"/>
                      <a:pt x="47625" y="1180776"/>
                    </a:cubicBezTo>
                    <a:cubicBezTo>
                      <a:pt x="52934" y="1179811"/>
                      <a:pt x="58265" y="1178910"/>
                      <a:pt x="63500" y="1177601"/>
                    </a:cubicBezTo>
                    <a:cubicBezTo>
                      <a:pt x="66747" y="1176789"/>
                      <a:pt x="69807" y="1175345"/>
                      <a:pt x="73025" y="1174426"/>
                    </a:cubicBezTo>
                    <a:cubicBezTo>
                      <a:pt x="77221" y="1173227"/>
                      <a:pt x="81492" y="1172309"/>
                      <a:pt x="85725" y="1171251"/>
                    </a:cubicBezTo>
                    <a:cubicBezTo>
                      <a:pt x="110721" y="1172113"/>
                      <a:pt x="165567" y="1170709"/>
                      <a:pt x="200025" y="1177601"/>
                    </a:cubicBezTo>
                    <a:cubicBezTo>
                      <a:pt x="203307" y="1178257"/>
                      <a:pt x="206332" y="1179857"/>
                      <a:pt x="209550" y="1180776"/>
                    </a:cubicBezTo>
                    <a:cubicBezTo>
                      <a:pt x="213746" y="1181975"/>
                      <a:pt x="218017" y="1182893"/>
                      <a:pt x="222250" y="1183951"/>
                    </a:cubicBezTo>
                    <a:cubicBezTo>
                      <a:pt x="249767" y="1182893"/>
                      <a:pt x="278144" y="1187687"/>
                      <a:pt x="304800" y="1180776"/>
                    </a:cubicBezTo>
                    <a:cubicBezTo>
                      <a:pt x="311032" y="1179160"/>
                      <a:pt x="306578" y="1168010"/>
                      <a:pt x="307975" y="1161726"/>
                    </a:cubicBezTo>
                    <a:cubicBezTo>
                      <a:pt x="308701" y="1158459"/>
                      <a:pt x="310338" y="1155448"/>
                      <a:pt x="311150" y="1152201"/>
                    </a:cubicBezTo>
                    <a:cubicBezTo>
                      <a:pt x="312459" y="1146966"/>
                      <a:pt x="313267" y="1141618"/>
                      <a:pt x="314325" y="1136326"/>
                    </a:cubicBezTo>
                    <a:cubicBezTo>
                      <a:pt x="315383" y="1110926"/>
                      <a:pt x="315689" y="1085483"/>
                      <a:pt x="317500" y="1060126"/>
                    </a:cubicBezTo>
                    <a:cubicBezTo>
                      <a:pt x="317811" y="1055773"/>
                      <a:pt x="319728" y="1051686"/>
                      <a:pt x="320675" y="1047426"/>
                    </a:cubicBezTo>
                    <a:cubicBezTo>
                      <a:pt x="323949" y="1032695"/>
                      <a:pt x="323153" y="1032402"/>
                      <a:pt x="327025" y="1018851"/>
                    </a:cubicBezTo>
                    <a:cubicBezTo>
                      <a:pt x="327944" y="1015633"/>
                      <a:pt x="328575" y="1012252"/>
                      <a:pt x="330200" y="1009326"/>
                    </a:cubicBezTo>
                    <a:cubicBezTo>
                      <a:pt x="333906" y="1002655"/>
                      <a:pt x="340487" y="997516"/>
                      <a:pt x="342900" y="990276"/>
                    </a:cubicBezTo>
                    <a:lnTo>
                      <a:pt x="349250" y="971226"/>
                    </a:lnTo>
                    <a:lnTo>
                      <a:pt x="352425" y="961701"/>
                    </a:lnTo>
                    <a:cubicBezTo>
                      <a:pt x="351367" y="956409"/>
                      <a:pt x="350137" y="951149"/>
                      <a:pt x="349250" y="945826"/>
                    </a:cubicBezTo>
                    <a:cubicBezTo>
                      <a:pt x="348020" y="938444"/>
                      <a:pt x="347414" y="930964"/>
                      <a:pt x="346075" y="923601"/>
                    </a:cubicBezTo>
                    <a:cubicBezTo>
                      <a:pt x="345294" y="919308"/>
                      <a:pt x="343756" y="915180"/>
                      <a:pt x="342900" y="910901"/>
                    </a:cubicBezTo>
                    <a:cubicBezTo>
                      <a:pt x="340860" y="900699"/>
                      <a:pt x="339437" y="881894"/>
                      <a:pt x="333375" y="872801"/>
                    </a:cubicBezTo>
                    <a:lnTo>
                      <a:pt x="327025" y="863276"/>
                    </a:lnTo>
                    <a:cubicBezTo>
                      <a:pt x="325800" y="858378"/>
                      <a:pt x="320675" y="838732"/>
                      <a:pt x="320675" y="834701"/>
                    </a:cubicBezTo>
                    <a:cubicBezTo>
                      <a:pt x="320675" y="797644"/>
                      <a:pt x="322087" y="760591"/>
                      <a:pt x="323850" y="723576"/>
                    </a:cubicBezTo>
                    <a:cubicBezTo>
                      <a:pt x="324206" y="716101"/>
                      <a:pt x="325557" y="708689"/>
                      <a:pt x="327025" y="701351"/>
                    </a:cubicBezTo>
                    <a:cubicBezTo>
                      <a:pt x="330606" y="683447"/>
                      <a:pt x="331988" y="680111"/>
                      <a:pt x="336550" y="666426"/>
                    </a:cubicBezTo>
                    <a:cubicBezTo>
                      <a:pt x="335492" y="636793"/>
                      <a:pt x="335067" y="607130"/>
                      <a:pt x="333375" y="577526"/>
                    </a:cubicBezTo>
                    <a:cubicBezTo>
                      <a:pt x="332948" y="570055"/>
                      <a:pt x="330200" y="562785"/>
                      <a:pt x="330200" y="555301"/>
                    </a:cubicBezTo>
                    <a:cubicBezTo>
                      <a:pt x="330200" y="542557"/>
                      <a:pt x="331280" y="529772"/>
                      <a:pt x="333375" y="517201"/>
                    </a:cubicBezTo>
                    <a:cubicBezTo>
                      <a:pt x="334475" y="510599"/>
                      <a:pt x="339725" y="498151"/>
                      <a:pt x="339725" y="498151"/>
                    </a:cubicBezTo>
                    <a:cubicBezTo>
                      <a:pt x="338667" y="485451"/>
                      <a:pt x="338234" y="472683"/>
                      <a:pt x="336550" y="460051"/>
                    </a:cubicBezTo>
                    <a:cubicBezTo>
                      <a:pt x="336108" y="456734"/>
                      <a:pt x="335466" y="453139"/>
                      <a:pt x="333375" y="450526"/>
                    </a:cubicBezTo>
                    <a:cubicBezTo>
                      <a:pt x="330991" y="447546"/>
                      <a:pt x="327025" y="446293"/>
                      <a:pt x="323850" y="444176"/>
                    </a:cubicBezTo>
                    <a:cubicBezTo>
                      <a:pt x="321733" y="437826"/>
                      <a:pt x="315383" y="431476"/>
                      <a:pt x="317500" y="425126"/>
                    </a:cubicBezTo>
                    <a:lnTo>
                      <a:pt x="323850" y="406076"/>
                    </a:lnTo>
                    <a:lnTo>
                      <a:pt x="327025" y="396551"/>
                    </a:lnTo>
                    <a:cubicBezTo>
                      <a:pt x="325967" y="382793"/>
                      <a:pt x="327405" y="368609"/>
                      <a:pt x="323850" y="355276"/>
                    </a:cubicBezTo>
                    <a:cubicBezTo>
                      <a:pt x="322867" y="351589"/>
                      <a:pt x="317023" y="351624"/>
                      <a:pt x="314325" y="348926"/>
                    </a:cubicBezTo>
                    <a:cubicBezTo>
                      <a:pt x="311627" y="346228"/>
                      <a:pt x="310092" y="342576"/>
                      <a:pt x="307975" y="339401"/>
                    </a:cubicBezTo>
                    <a:cubicBezTo>
                      <a:pt x="314131" y="302467"/>
                      <a:pt x="305034" y="334288"/>
                      <a:pt x="320675" y="310826"/>
                    </a:cubicBezTo>
                    <a:cubicBezTo>
                      <a:pt x="322615" y="307916"/>
                      <a:pt x="326448" y="290525"/>
                      <a:pt x="327025" y="288601"/>
                    </a:cubicBezTo>
                    <a:cubicBezTo>
                      <a:pt x="328948" y="282190"/>
                      <a:pt x="331258" y="275901"/>
                      <a:pt x="333375" y="269551"/>
                    </a:cubicBezTo>
                    <a:cubicBezTo>
                      <a:pt x="334433" y="266376"/>
                      <a:pt x="335738" y="263273"/>
                      <a:pt x="336550" y="260026"/>
                    </a:cubicBezTo>
                    <a:cubicBezTo>
                      <a:pt x="341348" y="240832"/>
                      <a:pt x="338345" y="251466"/>
                      <a:pt x="346075" y="228276"/>
                    </a:cubicBezTo>
                    <a:lnTo>
                      <a:pt x="349250" y="218751"/>
                    </a:lnTo>
                    <a:cubicBezTo>
                      <a:pt x="349450" y="215350"/>
                      <a:pt x="350660" y="162194"/>
                      <a:pt x="355600" y="145726"/>
                    </a:cubicBezTo>
                    <a:cubicBezTo>
                      <a:pt x="356960" y="141193"/>
                      <a:pt x="359833" y="137259"/>
                      <a:pt x="361950" y="133026"/>
                    </a:cubicBezTo>
                    <a:cubicBezTo>
                      <a:pt x="358775" y="130909"/>
                      <a:pt x="355912" y="128226"/>
                      <a:pt x="352425" y="126676"/>
                    </a:cubicBezTo>
                    <a:cubicBezTo>
                      <a:pt x="346308" y="123958"/>
                      <a:pt x="333375" y="120326"/>
                      <a:pt x="333375" y="120326"/>
                    </a:cubicBezTo>
                    <a:cubicBezTo>
                      <a:pt x="324807" y="94622"/>
                      <a:pt x="324160" y="96551"/>
                      <a:pt x="333375" y="50476"/>
                    </a:cubicBezTo>
                    <a:cubicBezTo>
                      <a:pt x="334872" y="42992"/>
                      <a:pt x="346075" y="31426"/>
                      <a:pt x="346075" y="31426"/>
                    </a:cubicBezTo>
                    <a:cubicBezTo>
                      <a:pt x="345017" y="24018"/>
                      <a:pt x="347494" y="15108"/>
                      <a:pt x="342900" y="9201"/>
                    </a:cubicBezTo>
                    <a:cubicBezTo>
                      <a:pt x="338791" y="3917"/>
                      <a:pt x="323850" y="2851"/>
                      <a:pt x="323850" y="2851"/>
                    </a:cubicBezTo>
                    <a:cubicBezTo>
                      <a:pt x="314325" y="3909"/>
                      <a:pt x="304747" y="4569"/>
                      <a:pt x="295275" y="6026"/>
                    </a:cubicBezTo>
                    <a:cubicBezTo>
                      <a:pt x="290962" y="6690"/>
                      <a:pt x="286939" y="9201"/>
                      <a:pt x="282575" y="9201"/>
                    </a:cubicBezTo>
                    <a:cubicBezTo>
                      <a:pt x="253980" y="9201"/>
                      <a:pt x="225425" y="7084"/>
                      <a:pt x="196850" y="6026"/>
                    </a:cubicBezTo>
                    <a:cubicBezTo>
                      <a:pt x="154203" y="-4636"/>
                      <a:pt x="182159" y="1118"/>
                      <a:pt x="88900" y="6026"/>
                    </a:cubicBezTo>
                    <a:cubicBezTo>
                      <a:pt x="70071" y="7017"/>
                      <a:pt x="66203" y="8525"/>
                      <a:pt x="50800" y="12376"/>
                    </a:cubicBezTo>
                    <a:cubicBezTo>
                      <a:pt x="47290" y="1847"/>
                      <a:pt x="35454" y="4439"/>
                      <a:pt x="31750" y="6026"/>
                    </a:cubicBezTo>
                    <a:close/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03A5F7DC-E170-42E6-BC91-BE8CF34C6774}"/>
                </a:ext>
              </a:extLst>
            </p:cNvPr>
            <p:cNvGrpSpPr/>
            <p:nvPr/>
          </p:nvGrpSpPr>
          <p:grpSpPr>
            <a:xfrm>
              <a:off x="6757046" y="4118186"/>
              <a:ext cx="835370" cy="747551"/>
              <a:chOff x="2200275" y="3931444"/>
              <a:chExt cx="1228725" cy="1240631"/>
            </a:xfrm>
          </p:grpSpPr>
          <p:pic>
            <p:nvPicPr>
              <p:cNvPr id="165" name="Picture 164">
                <a:extLst>
                  <a:ext uri="{FF2B5EF4-FFF2-40B4-BE49-F238E27FC236}">
                    <a16:creationId xmlns:a16="http://schemas.microsoft.com/office/drawing/2014/main" id="{D2A8F39C-356B-4509-9F79-F8029CE24F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grayscl/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00275" y="3931444"/>
                <a:ext cx="1228725" cy="124063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66" name="Freeform 90">
                <a:extLst>
                  <a:ext uri="{FF2B5EF4-FFF2-40B4-BE49-F238E27FC236}">
                    <a16:creationId xmlns:a16="http://schemas.microsoft.com/office/drawing/2014/main" id="{895511D1-7AC1-4C80-B58E-1B5F58EE069C}"/>
                  </a:ext>
                </a:extLst>
              </p:cNvPr>
              <p:cNvSpPr/>
              <p:nvPr/>
            </p:nvSpPr>
            <p:spPr>
              <a:xfrm>
                <a:off x="2633358" y="3950768"/>
                <a:ext cx="374658" cy="1212233"/>
              </a:xfrm>
              <a:custGeom>
                <a:avLst/>
                <a:gdLst>
                  <a:gd name="connsiteX0" fmla="*/ 43167 w 374658"/>
                  <a:gd name="connsiteY0" fmla="*/ 5282 h 1212233"/>
                  <a:gd name="connsiteX1" fmla="*/ 39992 w 374658"/>
                  <a:gd name="connsiteY1" fmla="*/ 21157 h 1212233"/>
                  <a:gd name="connsiteX2" fmla="*/ 24117 w 374658"/>
                  <a:gd name="connsiteY2" fmla="*/ 37032 h 1212233"/>
                  <a:gd name="connsiteX3" fmla="*/ 14592 w 374658"/>
                  <a:gd name="connsiteY3" fmla="*/ 40207 h 1212233"/>
                  <a:gd name="connsiteX4" fmla="*/ 5067 w 374658"/>
                  <a:gd name="connsiteY4" fmla="*/ 46557 h 1212233"/>
                  <a:gd name="connsiteX5" fmla="*/ 5067 w 374658"/>
                  <a:gd name="connsiteY5" fmla="*/ 91007 h 1212233"/>
                  <a:gd name="connsiteX6" fmla="*/ 14592 w 374658"/>
                  <a:gd name="connsiteY6" fmla="*/ 97357 h 1212233"/>
                  <a:gd name="connsiteX7" fmla="*/ 24117 w 374658"/>
                  <a:gd name="connsiteY7" fmla="*/ 106882 h 1212233"/>
                  <a:gd name="connsiteX8" fmla="*/ 30467 w 374658"/>
                  <a:gd name="connsiteY8" fmla="*/ 167207 h 1212233"/>
                  <a:gd name="connsiteX9" fmla="*/ 36817 w 374658"/>
                  <a:gd name="connsiteY9" fmla="*/ 189432 h 1212233"/>
                  <a:gd name="connsiteX10" fmla="*/ 39992 w 374658"/>
                  <a:gd name="connsiteY10" fmla="*/ 230707 h 1212233"/>
                  <a:gd name="connsiteX11" fmla="*/ 49517 w 374658"/>
                  <a:gd name="connsiteY11" fmla="*/ 240232 h 1212233"/>
                  <a:gd name="connsiteX12" fmla="*/ 52692 w 374658"/>
                  <a:gd name="connsiteY12" fmla="*/ 265632 h 1212233"/>
                  <a:gd name="connsiteX13" fmla="*/ 71742 w 374658"/>
                  <a:gd name="connsiteY13" fmla="*/ 278332 h 1212233"/>
                  <a:gd name="connsiteX14" fmla="*/ 84442 w 374658"/>
                  <a:gd name="connsiteY14" fmla="*/ 316432 h 1212233"/>
                  <a:gd name="connsiteX15" fmla="*/ 87617 w 374658"/>
                  <a:gd name="connsiteY15" fmla="*/ 325957 h 1212233"/>
                  <a:gd name="connsiteX16" fmla="*/ 97142 w 374658"/>
                  <a:gd name="connsiteY16" fmla="*/ 332307 h 1212233"/>
                  <a:gd name="connsiteX17" fmla="*/ 97142 w 374658"/>
                  <a:gd name="connsiteY17" fmla="*/ 506932 h 1212233"/>
                  <a:gd name="connsiteX18" fmla="*/ 100317 w 374658"/>
                  <a:gd name="connsiteY18" fmla="*/ 516457 h 1212233"/>
                  <a:gd name="connsiteX19" fmla="*/ 93967 w 374658"/>
                  <a:gd name="connsiteY19" fmla="*/ 525982 h 1212233"/>
                  <a:gd name="connsiteX20" fmla="*/ 84442 w 374658"/>
                  <a:gd name="connsiteY20" fmla="*/ 532332 h 1212233"/>
                  <a:gd name="connsiteX21" fmla="*/ 81267 w 374658"/>
                  <a:gd name="connsiteY21" fmla="*/ 541857 h 1212233"/>
                  <a:gd name="connsiteX22" fmla="*/ 93967 w 374658"/>
                  <a:gd name="connsiteY22" fmla="*/ 564082 h 1212233"/>
                  <a:gd name="connsiteX23" fmla="*/ 100317 w 374658"/>
                  <a:gd name="connsiteY23" fmla="*/ 573607 h 1212233"/>
                  <a:gd name="connsiteX24" fmla="*/ 109842 w 374658"/>
                  <a:gd name="connsiteY24" fmla="*/ 592657 h 1212233"/>
                  <a:gd name="connsiteX25" fmla="*/ 106667 w 374658"/>
                  <a:gd name="connsiteY25" fmla="*/ 608532 h 1212233"/>
                  <a:gd name="connsiteX26" fmla="*/ 97142 w 374658"/>
                  <a:gd name="connsiteY26" fmla="*/ 618057 h 1212233"/>
                  <a:gd name="connsiteX27" fmla="*/ 78092 w 374658"/>
                  <a:gd name="connsiteY27" fmla="*/ 627582 h 1212233"/>
                  <a:gd name="connsiteX28" fmla="*/ 65392 w 374658"/>
                  <a:gd name="connsiteY28" fmla="*/ 646632 h 1212233"/>
                  <a:gd name="connsiteX29" fmla="*/ 59042 w 374658"/>
                  <a:gd name="connsiteY29" fmla="*/ 656157 h 1212233"/>
                  <a:gd name="connsiteX30" fmla="*/ 52692 w 374658"/>
                  <a:gd name="connsiteY30" fmla="*/ 681557 h 1212233"/>
                  <a:gd name="connsiteX31" fmla="*/ 49517 w 374658"/>
                  <a:gd name="connsiteY31" fmla="*/ 691082 h 1212233"/>
                  <a:gd name="connsiteX32" fmla="*/ 55867 w 374658"/>
                  <a:gd name="connsiteY32" fmla="*/ 745057 h 1212233"/>
                  <a:gd name="connsiteX33" fmla="*/ 62217 w 374658"/>
                  <a:gd name="connsiteY33" fmla="*/ 754582 h 1212233"/>
                  <a:gd name="connsiteX34" fmla="*/ 71742 w 374658"/>
                  <a:gd name="connsiteY34" fmla="*/ 760932 h 1212233"/>
                  <a:gd name="connsiteX35" fmla="*/ 78092 w 374658"/>
                  <a:gd name="connsiteY35" fmla="*/ 770457 h 1212233"/>
                  <a:gd name="connsiteX36" fmla="*/ 87617 w 374658"/>
                  <a:gd name="connsiteY36" fmla="*/ 779982 h 1212233"/>
                  <a:gd name="connsiteX37" fmla="*/ 90792 w 374658"/>
                  <a:gd name="connsiteY37" fmla="*/ 789507 h 1212233"/>
                  <a:gd name="connsiteX38" fmla="*/ 93967 w 374658"/>
                  <a:gd name="connsiteY38" fmla="*/ 853007 h 1212233"/>
                  <a:gd name="connsiteX39" fmla="*/ 103492 w 374658"/>
                  <a:gd name="connsiteY39" fmla="*/ 872057 h 1212233"/>
                  <a:gd name="connsiteX40" fmla="*/ 106667 w 374658"/>
                  <a:gd name="connsiteY40" fmla="*/ 881582 h 1212233"/>
                  <a:gd name="connsiteX41" fmla="*/ 113017 w 374658"/>
                  <a:gd name="connsiteY41" fmla="*/ 922857 h 1212233"/>
                  <a:gd name="connsiteX42" fmla="*/ 116192 w 374658"/>
                  <a:gd name="connsiteY42" fmla="*/ 932382 h 1212233"/>
                  <a:gd name="connsiteX43" fmla="*/ 109842 w 374658"/>
                  <a:gd name="connsiteY43" fmla="*/ 973657 h 1212233"/>
                  <a:gd name="connsiteX44" fmla="*/ 106667 w 374658"/>
                  <a:gd name="connsiteY44" fmla="*/ 983182 h 1212233"/>
                  <a:gd name="connsiteX45" fmla="*/ 103492 w 374658"/>
                  <a:gd name="connsiteY45" fmla="*/ 1053032 h 1212233"/>
                  <a:gd name="connsiteX46" fmla="*/ 93967 w 374658"/>
                  <a:gd name="connsiteY46" fmla="*/ 1059382 h 1212233"/>
                  <a:gd name="connsiteX47" fmla="*/ 90792 w 374658"/>
                  <a:gd name="connsiteY47" fmla="*/ 1068907 h 1212233"/>
                  <a:gd name="connsiteX48" fmla="*/ 81267 w 374658"/>
                  <a:gd name="connsiteY48" fmla="*/ 1078432 h 1212233"/>
                  <a:gd name="connsiteX49" fmla="*/ 84442 w 374658"/>
                  <a:gd name="connsiteY49" fmla="*/ 1113357 h 1212233"/>
                  <a:gd name="connsiteX50" fmla="*/ 84442 w 374658"/>
                  <a:gd name="connsiteY50" fmla="*/ 1199082 h 1212233"/>
                  <a:gd name="connsiteX51" fmla="*/ 90792 w 374658"/>
                  <a:gd name="connsiteY51" fmla="*/ 1208607 h 1212233"/>
                  <a:gd name="connsiteX52" fmla="*/ 166992 w 374658"/>
                  <a:gd name="connsiteY52" fmla="*/ 1205432 h 1212233"/>
                  <a:gd name="connsiteX53" fmla="*/ 319392 w 374658"/>
                  <a:gd name="connsiteY53" fmla="*/ 1195907 h 1212233"/>
                  <a:gd name="connsiteX54" fmla="*/ 325742 w 374658"/>
                  <a:gd name="connsiteY54" fmla="*/ 1148282 h 1212233"/>
                  <a:gd name="connsiteX55" fmla="*/ 332092 w 374658"/>
                  <a:gd name="connsiteY55" fmla="*/ 1138757 h 1212233"/>
                  <a:gd name="connsiteX56" fmla="*/ 351142 w 374658"/>
                  <a:gd name="connsiteY56" fmla="*/ 1129232 h 1212233"/>
                  <a:gd name="connsiteX57" fmla="*/ 370192 w 374658"/>
                  <a:gd name="connsiteY57" fmla="*/ 1116532 h 1212233"/>
                  <a:gd name="connsiteX58" fmla="*/ 370192 w 374658"/>
                  <a:gd name="connsiteY58" fmla="*/ 1075257 h 1212233"/>
                  <a:gd name="connsiteX59" fmla="*/ 363842 w 374658"/>
                  <a:gd name="connsiteY59" fmla="*/ 1065732 h 1212233"/>
                  <a:gd name="connsiteX60" fmla="*/ 354317 w 374658"/>
                  <a:gd name="connsiteY60" fmla="*/ 1046682 h 1212233"/>
                  <a:gd name="connsiteX61" fmla="*/ 344792 w 374658"/>
                  <a:gd name="connsiteY61" fmla="*/ 1040332 h 1212233"/>
                  <a:gd name="connsiteX62" fmla="*/ 335267 w 374658"/>
                  <a:gd name="connsiteY62" fmla="*/ 1030807 h 1212233"/>
                  <a:gd name="connsiteX63" fmla="*/ 325742 w 374658"/>
                  <a:gd name="connsiteY63" fmla="*/ 1002232 h 1212233"/>
                  <a:gd name="connsiteX64" fmla="*/ 322567 w 374658"/>
                  <a:gd name="connsiteY64" fmla="*/ 992707 h 1212233"/>
                  <a:gd name="connsiteX65" fmla="*/ 316217 w 374658"/>
                  <a:gd name="connsiteY65" fmla="*/ 983182 h 1212233"/>
                  <a:gd name="connsiteX66" fmla="*/ 313042 w 374658"/>
                  <a:gd name="connsiteY66" fmla="*/ 922857 h 1212233"/>
                  <a:gd name="connsiteX67" fmla="*/ 309867 w 374658"/>
                  <a:gd name="connsiteY67" fmla="*/ 913332 h 1212233"/>
                  <a:gd name="connsiteX68" fmla="*/ 306692 w 374658"/>
                  <a:gd name="connsiteY68" fmla="*/ 859357 h 1212233"/>
                  <a:gd name="connsiteX69" fmla="*/ 287642 w 374658"/>
                  <a:gd name="connsiteY69" fmla="*/ 846657 h 1212233"/>
                  <a:gd name="connsiteX70" fmla="*/ 281292 w 374658"/>
                  <a:gd name="connsiteY70" fmla="*/ 837132 h 1212233"/>
                  <a:gd name="connsiteX71" fmla="*/ 265417 w 374658"/>
                  <a:gd name="connsiteY71" fmla="*/ 824432 h 1212233"/>
                  <a:gd name="connsiteX72" fmla="*/ 259067 w 374658"/>
                  <a:gd name="connsiteY72" fmla="*/ 805382 h 1212233"/>
                  <a:gd name="connsiteX73" fmla="*/ 255892 w 374658"/>
                  <a:gd name="connsiteY73" fmla="*/ 795857 h 1212233"/>
                  <a:gd name="connsiteX74" fmla="*/ 246367 w 374658"/>
                  <a:gd name="connsiteY74" fmla="*/ 792682 h 1212233"/>
                  <a:gd name="connsiteX75" fmla="*/ 217792 w 374658"/>
                  <a:gd name="connsiteY75" fmla="*/ 770457 h 1212233"/>
                  <a:gd name="connsiteX76" fmla="*/ 211442 w 374658"/>
                  <a:gd name="connsiteY76" fmla="*/ 760932 h 1212233"/>
                  <a:gd name="connsiteX77" fmla="*/ 211442 w 374658"/>
                  <a:gd name="connsiteY77" fmla="*/ 732357 h 1212233"/>
                  <a:gd name="connsiteX78" fmla="*/ 217792 w 374658"/>
                  <a:gd name="connsiteY78" fmla="*/ 722832 h 1212233"/>
                  <a:gd name="connsiteX79" fmla="*/ 224142 w 374658"/>
                  <a:gd name="connsiteY79" fmla="*/ 703782 h 1212233"/>
                  <a:gd name="connsiteX80" fmla="*/ 227317 w 374658"/>
                  <a:gd name="connsiteY80" fmla="*/ 681557 h 1212233"/>
                  <a:gd name="connsiteX81" fmla="*/ 230492 w 374658"/>
                  <a:gd name="connsiteY81" fmla="*/ 656157 h 1212233"/>
                  <a:gd name="connsiteX82" fmla="*/ 233667 w 374658"/>
                  <a:gd name="connsiteY82" fmla="*/ 646632 h 1212233"/>
                  <a:gd name="connsiteX83" fmla="*/ 252717 w 374658"/>
                  <a:gd name="connsiteY83" fmla="*/ 637107 h 1212233"/>
                  <a:gd name="connsiteX84" fmla="*/ 271767 w 374658"/>
                  <a:gd name="connsiteY84" fmla="*/ 627582 h 1212233"/>
                  <a:gd name="connsiteX85" fmla="*/ 284467 w 374658"/>
                  <a:gd name="connsiteY85" fmla="*/ 608532 h 1212233"/>
                  <a:gd name="connsiteX86" fmla="*/ 290817 w 374658"/>
                  <a:gd name="connsiteY86" fmla="*/ 589482 h 1212233"/>
                  <a:gd name="connsiteX87" fmla="*/ 287642 w 374658"/>
                  <a:gd name="connsiteY87" fmla="*/ 579957 h 1212233"/>
                  <a:gd name="connsiteX88" fmla="*/ 265417 w 374658"/>
                  <a:gd name="connsiteY88" fmla="*/ 551382 h 1212233"/>
                  <a:gd name="connsiteX89" fmla="*/ 259067 w 374658"/>
                  <a:gd name="connsiteY89" fmla="*/ 532332 h 1212233"/>
                  <a:gd name="connsiteX90" fmla="*/ 243192 w 374658"/>
                  <a:gd name="connsiteY90" fmla="*/ 503757 h 1212233"/>
                  <a:gd name="connsiteX91" fmla="*/ 246367 w 374658"/>
                  <a:gd name="connsiteY91" fmla="*/ 484707 h 1212233"/>
                  <a:gd name="connsiteX92" fmla="*/ 274942 w 374658"/>
                  <a:gd name="connsiteY92" fmla="*/ 462482 h 1212233"/>
                  <a:gd name="connsiteX93" fmla="*/ 281292 w 374658"/>
                  <a:gd name="connsiteY93" fmla="*/ 452957 h 1212233"/>
                  <a:gd name="connsiteX94" fmla="*/ 290817 w 374658"/>
                  <a:gd name="connsiteY94" fmla="*/ 446607 h 1212233"/>
                  <a:gd name="connsiteX95" fmla="*/ 297167 w 374658"/>
                  <a:gd name="connsiteY95" fmla="*/ 427557 h 1212233"/>
                  <a:gd name="connsiteX96" fmla="*/ 313042 w 374658"/>
                  <a:gd name="connsiteY96" fmla="*/ 408507 h 1212233"/>
                  <a:gd name="connsiteX97" fmla="*/ 316217 w 374658"/>
                  <a:gd name="connsiteY97" fmla="*/ 398982 h 1212233"/>
                  <a:gd name="connsiteX98" fmla="*/ 313042 w 374658"/>
                  <a:gd name="connsiteY98" fmla="*/ 373582 h 1212233"/>
                  <a:gd name="connsiteX99" fmla="*/ 281292 w 374658"/>
                  <a:gd name="connsiteY99" fmla="*/ 351357 h 1212233"/>
                  <a:gd name="connsiteX100" fmla="*/ 271767 w 374658"/>
                  <a:gd name="connsiteY100" fmla="*/ 341832 h 1212233"/>
                  <a:gd name="connsiteX101" fmla="*/ 262242 w 374658"/>
                  <a:gd name="connsiteY101" fmla="*/ 335482 h 1212233"/>
                  <a:gd name="connsiteX102" fmla="*/ 259067 w 374658"/>
                  <a:gd name="connsiteY102" fmla="*/ 322782 h 1212233"/>
                  <a:gd name="connsiteX103" fmla="*/ 262242 w 374658"/>
                  <a:gd name="connsiteY103" fmla="*/ 294207 h 1212233"/>
                  <a:gd name="connsiteX104" fmla="*/ 268592 w 374658"/>
                  <a:gd name="connsiteY104" fmla="*/ 275157 h 1212233"/>
                  <a:gd name="connsiteX105" fmla="*/ 271767 w 374658"/>
                  <a:gd name="connsiteY105" fmla="*/ 265632 h 1212233"/>
                  <a:gd name="connsiteX106" fmla="*/ 268592 w 374658"/>
                  <a:gd name="connsiteY106" fmla="*/ 240232 h 1212233"/>
                  <a:gd name="connsiteX107" fmla="*/ 249542 w 374658"/>
                  <a:gd name="connsiteY107" fmla="*/ 227532 h 1212233"/>
                  <a:gd name="connsiteX108" fmla="*/ 243192 w 374658"/>
                  <a:gd name="connsiteY108" fmla="*/ 218007 h 1212233"/>
                  <a:gd name="connsiteX109" fmla="*/ 246367 w 374658"/>
                  <a:gd name="connsiteY109" fmla="*/ 208482 h 1212233"/>
                  <a:gd name="connsiteX110" fmla="*/ 259067 w 374658"/>
                  <a:gd name="connsiteY110" fmla="*/ 189432 h 1212233"/>
                  <a:gd name="connsiteX111" fmla="*/ 268592 w 374658"/>
                  <a:gd name="connsiteY111" fmla="*/ 151332 h 1212233"/>
                  <a:gd name="connsiteX112" fmla="*/ 265417 w 374658"/>
                  <a:gd name="connsiteY112" fmla="*/ 135457 h 1212233"/>
                  <a:gd name="connsiteX113" fmla="*/ 255892 w 374658"/>
                  <a:gd name="connsiteY113" fmla="*/ 132282 h 1212233"/>
                  <a:gd name="connsiteX114" fmla="*/ 249542 w 374658"/>
                  <a:gd name="connsiteY114" fmla="*/ 113232 h 1212233"/>
                  <a:gd name="connsiteX115" fmla="*/ 246367 w 374658"/>
                  <a:gd name="connsiteY115" fmla="*/ 103707 h 1212233"/>
                  <a:gd name="connsiteX116" fmla="*/ 243192 w 374658"/>
                  <a:gd name="connsiteY116" fmla="*/ 94182 h 1212233"/>
                  <a:gd name="connsiteX117" fmla="*/ 252717 w 374658"/>
                  <a:gd name="connsiteY117" fmla="*/ 62432 h 1212233"/>
                  <a:gd name="connsiteX118" fmla="*/ 271767 w 374658"/>
                  <a:gd name="connsiteY118" fmla="*/ 49732 h 1212233"/>
                  <a:gd name="connsiteX119" fmla="*/ 287642 w 374658"/>
                  <a:gd name="connsiteY119" fmla="*/ 21157 h 1212233"/>
                  <a:gd name="connsiteX120" fmla="*/ 284467 w 374658"/>
                  <a:gd name="connsiteY120" fmla="*/ 2107 h 1212233"/>
                  <a:gd name="connsiteX121" fmla="*/ 147942 w 374658"/>
                  <a:gd name="connsiteY121" fmla="*/ 5282 h 1212233"/>
                  <a:gd name="connsiteX122" fmla="*/ 128892 w 374658"/>
                  <a:gd name="connsiteY122" fmla="*/ 11632 h 1212233"/>
                  <a:gd name="connsiteX123" fmla="*/ 106667 w 374658"/>
                  <a:gd name="connsiteY123" fmla="*/ 14807 h 1212233"/>
                  <a:gd name="connsiteX124" fmla="*/ 43167 w 374658"/>
                  <a:gd name="connsiteY124" fmla="*/ 5282 h 1212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374658" h="1212233">
                    <a:moveTo>
                      <a:pt x="43167" y="5282"/>
                    </a:moveTo>
                    <a:cubicBezTo>
                      <a:pt x="32055" y="6340"/>
                      <a:pt x="41887" y="16104"/>
                      <a:pt x="39992" y="21157"/>
                    </a:cubicBezTo>
                    <a:cubicBezTo>
                      <a:pt x="37061" y="28972"/>
                      <a:pt x="31281" y="33450"/>
                      <a:pt x="24117" y="37032"/>
                    </a:cubicBezTo>
                    <a:cubicBezTo>
                      <a:pt x="21124" y="38529"/>
                      <a:pt x="17585" y="38710"/>
                      <a:pt x="14592" y="40207"/>
                    </a:cubicBezTo>
                    <a:cubicBezTo>
                      <a:pt x="11179" y="41914"/>
                      <a:pt x="8242" y="44440"/>
                      <a:pt x="5067" y="46557"/>
                    </a:cubicBezTo>
                    <a:cubicBezTo>
                      <a:pt x="-570" y="63468"/>
                      <a:pt x="-2724" y="65687"/>
                      <a:pt x="5067" y="91007"/>
                    </a:cubicBezTo>
                    <a:cubicBezTo>
                      <a:pt x="6189" y="94654"/>
                      <a:pt x="11661" y="94914"/>
                      <a:pt x="14592" y="97357"/>
                    </a:cubicBezTo>
                    <a:cubicBezTo>
                      <a:pt x="18041" y="100232"/>
                      <a:pt x="20942" y="103707"/>
                      <a:pt x="24117" y="106882"/>
                    </a:cubicBezTo>
                    <a:cubicBezTo>
                      <a:pt x="33229" y="134219"/>
                      <a:pt x="24183" y="104366"/>
                      <a:pt x="30467" y="167207"/>
                    </a:cubicBezTo>
                    <a:cubicBezTo>
                      <a:pt x="31037" y="172902"/>
                      <a:pt x="34883" y="183630"/>
                      <a:pt x="36817" y="189432"/>
                    </a:cubicBezTo>
                    <a:cubicBezTo>
                      <a:pt x="37875" y="203190"/>
                      <a:pt x="36645" y="217320"/>
                      <a:pt x="39992" y="230707"/>
                    </a:cubicBezTo>
                    <a:cubicBezTo>
                      <a:pt x="41081" y="235063"/>
                      <a:pt x="47983" y="236012"/>
                      <a:pt x="49517" y="240232"/>
                    </a:cubicBezTo>
                    <a:cubicBezTo>
                      <a:pt x="52433" y="248251"/>
                      <a:pt x="48393" y="258262"/>
                      <a:pt x="52692" y="265632"/>
                    </a:cubicBezTo>
                    <a:cubicBezTo>
                      <a:pt x="56537" y="272224"/>
                      <a:pt x="71742" y="278332"/>
                      <a:pt x="71742" y="278332"/>
                    </a:cubicBezTo>
                    <a:lnTo>
                      <a:pt x="84442" y="316432"/>
                    </a:lnTo>
                    <a:cubicBezTo>
                      <a:pt x="85500" y="319607"/>
                      <a:pt x="84832" y="324101"/>
                      <a:pt x="87617" y="325957"/>
                    </a:cubicBezTo>
                    <a:lnTo>
                      <a:pt x="97142" y="332307"/>
                    </a:lnTo>
                    <a:cubicBezTo>
                      <a:pt x="94860" y="409897"/>
                      <a:pt x="91298" y="436810"/>
                      <a:pt x="97142" y="506932"/>
                    </a:cubicBezTo>
                    <a:cubicBezTo>
                      <a:pt x="97420" y="510267"/>
                      <a:pt x="99259" y="513282"/>
                      <a:pt x="100317" y="516457"/>
                    </a:cubicBezTo>
                    <a:cubicBezTo>
                      <a:pt x="98200" y="519632"/>
                      <a:pt x="96665" y="523284"/>
                      <a:pt x="93967" y="525982"/>
                    </a:cubicBezTo>
                    <a:cubicBezTo>
                      <a:pt x="91269" y="528680"/>
                      <a:pt x="86826" y="529352"/>
                      <a:pt x="84442" y="532332"/>
                    </a:cubicBezTo>
                    <a:cubicBezTo>
                      <a:pt x="82351" y="534945"/>
                      <a:pt x="82325" y="538682"/>
                      <a:pt x="81267" y="541857"/>
                    </a:cubicBezTo>
                    <a:cubicBezTo>
                      <a:pt x="98519" y="553358"/>
                      <a:pt x="85466" y="541414"/>
                      <a:pt x="93967" y="564082"/>
                    </a:cubicBezTo>
                    <a:cubicBezTo>
                      <a:pt x="95307" y="567655"/>
                      <a:pt x="98610" y="570194"/>
                      <a:pt x="100317" y="573607"/>
                    </a:cubicBezTo>
                    <a:cubicBezTo>
                      <a:pt x="113462" y="599897"/>
                      <a:pt x="91644" y="565360"/>
                      <a:pt x="109842" y="592657"/>
                    </a:cubicBezTo>
                    <a:cubicBezTo>
                      <a:pt x="108784" y="597949"/>
                      <a:pt x="109080" y="603705"/>
                      <a:pt x="106667" y="608532"/>
                    </a:cubicBezTo>
                    <a:cubicBezTo>
                      <a:pt x="104659" y="612548"/>
                      <a:pt x="100591" y="615182"/>
                      <a:pt x="97142" y="618057"/>
                    </a:cubicBezTo>
                    <a:cubicBezTo>
                      <a:pt x="88936" y="624896"/>
                      <a:pt x="87638" y="624400"/>
                      <a:pt x="78092" y="627582"/>
                    </a:cubicBezTo>
                    <a:lnTo>
                      <a:pt x="65392" y="646632"/>
                    </a:lnTo>
                    <a:cubicBezTo>
                      <a:pt x="63275" y="649807"/>
                      <a:pt x="60249" y="652537"/>
                      <a:pt x="59042" y="656157"/>
                    </a:cubicBezTo>
                    <a:cubicBezTo>
                      <a:pt x="51784" y="677930"/>
                      <a:pt x="60355" y="650906"/>
                      <a:pt x="52692" y="681557"/>
                    </a:cubicBezTo>
                    <a:cubicBezTo>
                      <a:pt x="51880" y="684804"/>
                      <a:pt x="50575" y="687907"/>
                      <a:pt x="49517" y="691082"/>
                    </a:cubicBezTo>
                    <a:cubicBezTo>
                      <a:pt x="50019" y="698105"/>
                      <a:pt x="48651" y="730624"/>
                      <a:pt x="55867" y="745057"/>
                    </a:cubicBezTo>
                    <a:cubicBezTo>
                      <a:pt x="57574" y="748470"/>
                      <a:pt x="59519" y="751884"/>
                      <a:pt x="62217" y="754582"/>
                    </a:cubicBezTo>
                    <a:cubicBezTo>
                      <a:pt x="64915" y="757280"/>
                      <a:pt x="68567" y="758815"/>
                      <a:pt x="71742" y="760932"/>
                    </a:cubicBezTo>
                    <a:cubicBezTo>
                      <a:pt x="73859" y="764107"/>
                      <a:pt x="75649" y="767526"/>
                      <a:pt x="78092" y="770457"/>
                    </a:cubicBezTo>
                    <a:cubicBezTo>
                      <a:pt x="80967" y="773906"/>
                      <a:pt x="85126" y="776246"/>
                      <a:pt x="87617" y="779982"/>
                    </a:cubicBezTo>
                    <a:cubicBezTo>
                      <a:pt x="89473" y="782767"/>
                      <a:pt x="89734" y="786332"/>
                      <a:pt x="90792" y="789507"/>
                    </a:cubicBezTo>
                    <a:cubicBezTo>
                      <a:pt x="91850" y="810674"/>
                      <a:pt x="92131" y="831894"/>
                      <a:pt x="93967" y="853007"/>
                    </a:cubicBezTo>
                    <a:cubicBezTo>
                      <a:pt x="94807" y="862668"/>
                      <a:pt x="99324" y="863720"/>
                      <a:pt x="103492" y="872057"/>
                    </a:cubicBezTo>
                    <a:cubicBezTo>
                      <a:pt x="104989" y="875050"/>
                      <a:pt x="105609" y="878407"/>
                      <a:pt x="106667" y="881582"/>
                    </a:cubicBezTo>
                    <a:cubicBezTo>
                      <a:pt x="107680" y="888672"/>
                      <a:pt x="111255" y="914927"/>
                      <a:pt x="113017" y="922857"/>
                    </a:cubicBezTo>
                    <a:cubicBezTo>
                      <a:pt x="113743" y="926124"/>
                      <a:pt x="115134" y="929207"/>
                      <a:pt x="116192" y="932382"/>
                    </a:cubicBezTo>
                    <a:cubicBezTo>
                      <a:pt x="115179" y="939472"/>
                      <a:pt x="111604" y="965727"/>
                      <a:pt x="109842" y="973657"/>
                    </a:cubicBezTo>
                    <a:cubicBezTo>
                      <a:pt x="109116" y="976924"/>
                      <a:pt x="107725" y="980007"/>
                      <a:pt x="106667" y="983182"/>
                    </a:cubicBezTo>
                    <a:cubicBezTo>
                      <a:pt x="105609" y="1006465"/>
                      <a:pt x="107324" y="1030042"/>
                      <a:pt x="103492" y="1053032"/>
                    </a:cubicBezTo>
                    <a:cubicBezTo>
                      <a:pt x="102865" y="1056796"/>
                      <a:pt x="96351" y="1056402"/>
                      <a:pt x="93967" y="1059382"/>
                    </a:cubicBezTo>
                    <a:cubicBezTo>
                      <a:pt x="91876" y="1061995"/>
                      <a:pt x="92648" y="1066122"/>
                      <a:pt x="90792" y="1068907"/>
                    </a:cubicBezTo>
                    <a:cubicBezTo>
                      <a:pt x="88301" y="1072643"/>
                      <a:pt x="84442" y="1075257"/>
                      <a:pt x="81267" y="1078432"/>
                    </a:cubicBezTo>
                    <a:cubicBezTo>
                      <a:pt x="82325" y="1090074"/>
                      <a:pt x="84442" y="1101667"/>
                      <a:pt x="84442" y="1113357"/>
                    </a:cubicBezTo>
                    <a:cubicBezTo>
                      <a:pt x="84442" y="1142325"/>
                      <a:pt x="77298" y="1170507"/>
                      <a:pt x="84442" y="1199082"/>
                    </a:cubicBezTo>
                    <a:cubicBezTo>
                      <a:pt x="85367" y="1202784"/>
                      <a:pt x="88675" y="1205432"/>
                      <a:pt x="90792" y="1208607"/>
                    </a:cubicBezTo>
                    <a:lnTo>
                      <a:pt x="166992" y="1205432"/>
                    </a:lnTo>
                    <a:cubicBezTo>
                      <a:pt x="315238" y="1201135"/>
                      <a:pt x="270106" y="1228764"/>
                      <a:pt x="319392" y="1195907"/>
                    </a:cubicBezTo>
                    <a:cubicBezTo>
                      <a:pt x="320101" y="1187395"/>
                      <a:pt x="319257" y="1161251"/>
                      <a:pt x="325742" y="1148282"/>
                    </a:cubicBezTo>
                    <a:cubicBezTo>
                      <a:pt x="327449" y="1144869"/>
                      <a:pt x="329394" y="1141455"/>
                      <a:pt x="332092" y="1138757"/>
                    </a:cubicBezTo>
                    <a:cubicBezTo>
                      <a:pt x="342663" y="1128186"/>
                      <a:pt x="339522" y="1135688"/>
                      <a:pt x="351142" y="1129232"/>
                    </a:cubicBezTo>
                    <a:cubicBezTo>
                      <a:pt x="357813" y="1125526"/>
                      <a:pt x="370192" y="1116532"/>
                      <a:pt x="370192" y="1116532"/>
                    </a:cubicBezTo>
                    <a:cubicBezTo>
                      <a:pt x="375877" y="1099476"/>
                      <a:pt x="376411" y="1102205"/>
                      <a:pt x="370192" y="1075257"/>
                    </a:cubicBezTo>
                    <a:cubicBezTo>
                      <a:pt x="369334" y="1071539"/>
                      <a:pt x="365549" y="1069145"/>
                      <a:pt x="363842" y="1065732"/>
                    </a:cubicBezTo>
                    <a:cubicBezTo>
                      <a:pt x="358677" y="1055403"/>
                      <a:pt x="363416" y="1055781"/>
                      <a:pt x="354317" y="1046682"/>
                    </a:cubicBezTo>
                    <a:cubicBezTo>
                      <a:pt x="351619" y="1043984"/>
                      <a:pt x="347723" y="1042775"/>
                      <a:pt x="344792" y="1040332"/>
                    </a:cubicBezTo>
                    <a:cubicBezTo>
                      <a:pt x="341343" y="1037457"/>
                      <a:pt x="338442" y="1033982"/>
                      <a:pt x="335267" y="1030807"/>
                    </a:cubicBezTo>
                    <a:lnTo>
                      <a:pt x="325742" y="1002232"/>
                    </a:lnTo>
                    <a:cubicBezTo>
                      <a:pt x="324684" y="999057"/>
                      <a:pt x="324423" y="995492"/>
                      <a:pt x="322567" y="992707"/>
                    </a:cubicBezTo>
                    <a:lnTo>
                      <a:pt x="316217" y="983182"/>
                    </a:lnTo>
                    <a:cubicBezTo>
                      <a:pt x="315159" y="963074"/>
                      <a:pt x="314865" y="942910"/>
                      <a:pt x="313042" y="922857"/>
                    </a:cubicBezTo>
                    <a:cubicBezTo>
                      <a:pt x="312739" y="919524"/>
                      <a:pt x="310200" y="916662"/>
                      <a:pt x="309867" y="913332"/>
                    </a:cubicBezTo>
                    <a:cubicBezTo>
                      <a:pt x="308074" y="895399"/>
                      <a:pt x="312391" y="876455"/>
                      <a:pt x="306692" y="859357"/>
                    </a:cubicBezTo>
                    <a:cubicBezTo>
                      <a:pt x="304279" y="852117"/>
                      <a:pt x="287642" y="846657"/>
                      <a:pt x="287642" y="846657"/>
                    </a:cubicBezTo>
                    <a:cubicBezTo>
                      <a:pt x="285525" y="843482"/>
                      <a:pt x="284272" y="839516"/>
                      <a:pt x="281292" y="837132"/>
                    </a:cubicBezTo>
                    <a:cubicBezTo>
                      <a:pt x="267639" y="826210"/>
                      <a:pt x="274202" y="844199"/>
                      <a:pt x="265417" y="824432"/>
                    </a:cubicBezTo>
                    <a:cubicBezTo>
                      <a:pt x="262699" y="818315"/>
                      <a:pt x="261184" y="811732"/>
                      <a:pt x="259067" y="805382"/>
                    </a:cubicBezTo>
                    <a:cubicBezTo>
                      <a:pt x="258009" y="802207"/>
                      <a:pt x="259067" y="796915"/>
                      <a:pt x="255892" y="795857"/>
                    </a:cubicBezTo>
                    <a:cubicBezTo>
                      <a:pt x="252717" y="794799"/>
                      <a:pt x="249293" y="794307"/>
                      <a:pt x="246367" y="792682"/>
                    </a:cubicBezTo>
                    <a:cubicBezTo>
                      <a:pt x="235380" y="786578"/>
                      <a:pt x="225771" y="780032"/>
                      <a:pt x="217792" y="770457"/>
                    </a:cubicBezTo>
                    <a:cubicBezTo>
                      <a:pt x="215349" y="767526"/>
                      <a:pt x="213559" y="764107"/>
                      <a:pt x="211442" y="760932"/>
                    </a:cubicBezTo>
                    <a:cubicBezTo>
                      <a:pt x="208099" y="747560"/>
                      <a:pt x="206000" y="746868"/>
                      <a:pt x="211442" y="732357"/>
                    </a:cubicBezTo>
                    <a:cubicBezTo>
                      <a:pt x="212782" y="728784"/>
                      <a:pt x="216242" y="726319"/>
                      <a:pt x="217792" y="722832"/>
                    </a:cubicBezTo>
                    <a:cubicBezTo>
                      <a:pt x="220510" y="716715"/>
                      <a:pt x="224142" y="703782"/>
                      <a:pt x="224142" y="703782"/>
                    </a:cubicBezTo>
                    <a:cubicBezTo>
                      <a:pt x="225200" y="696374"/>
                      <a:pt x="226328" y="688975"/>
                      <a:pt x="227317" y="681557"/>
                    </a:cubicBezTo>
                    <a:cubicBezTo>
                      <a:pt x="228445" y="673099"/>
                      <a:pt x="228966" y="664552"/>
                      <a:pt x="230492" y="656157"/>
                    </a:cubicBezTo>
                    <a:cubicBezTo>
                      <a:pt x="231091" y="652864"/>
                      <a:pt x="231576" y="649245"/>
                      <a:pt x="233667" y="646632"/>
                    </a:cubicBezTo>
                    <a:cubicBezTo>
                      <a:pt x="239733" y="639049"/>
                      <a:pt x="245048" y="640942"/>
                      <a:pt x="252717" y="637107"/>
                    </a:cubicBezTo>
                    <a:cubicBezTo>
                      <a:pt x="277336" y="624797"/>
                      <a:pt x="247826" y="635562"/>
                      <a:pt x="271767" y="627582"/>
                    </a:cubicBezTo>
                    <a:cubicBezTo>
                      <a:pt x="276000" y="621232"/>
                      <a:pt x="282054" y="615772"/>
                      <a:pt x="284467" y="608532"/>
                    </a:cubicBezTo>
                    <a:lnTo>
                      <a:pt x="290817" y="589482"/>
                    </a:lnTo>
                    <a:cubicBezTo>
                      <a:pt x="289759" y="586307"/>
                      <a:pt x="289267" y="582883"/>
                      <a:pt x="287642" y="579957"/>
                    </a:cubicBezTo>
                    <a:cubicBezTo>
                      <a:pt x="278148" y="562867"/>
                      <a:pt x="276987" y="562952"/>
                      <a:pt x="265417" y="551382"/>
                    </a:cubicBezTo>
                    <a:cubicBezTo>
                      <a:pt x="263300" y="545032"/>
                      <a:pt x="262780" y="537901"/>
                      <a:pt x="259067" y="532332"/>
                    </a:cubicBezTo>
                    <a:cubicBezTo>
                      <a:pt x="244511" y="510497"/>
                      <a:pt x="248780" y="520522"/>
                      <a:pt x="243192" y="503757"/>
                    </a:cubicBezTo>
                    <a:cubicBezTo>
                      <a:pt x="244250" y="497407"/>
                      <a:pt x="243123" y="490268"/>
                      <a:pt x="246367" y="484707"/>
                    </a:cubicBezTo>
                    <a:cubicBezTo>
                      <a:pt x="256706" y="466983"/>
                      <a:pt x="261026" y="467121"/>
                      <a:pt x="274942" y="462482"/>
                    </a:cubicBezTo>
                    <a:cubicBezTo>
                      <a:pt x="277059" y="459307"/>
                      <a:pt x="278594" y="455655"/>
                      <a:pt x="281292" y="452957"/>
                    </a:cubicBezTo>
                    <a:cubicBezTo>
                      <a:pt x="283990" y="450259"/>
                      <a:pt x="288795" y="449843"/>
                      <a:pt x="290817" y="446607"/>
                    </a:cubicBezTo>
                    <a:cubicBezTo>
                      <a:pt x="294365" y="440931"/>
                      <a:pt x="292434" y="432290"/>
                      <a:pt x="297167" y="427557"/>
                    </a:cubicBezTo>
                    <a:cubicBezTo>
                      <a:pt x="304189" y="420535"/>
                      <a:pt x="308622" y="417348"/>
                      <a:pt x="313042" y="408507"/>
                    </a:cubicBezTo>
                    <a:cubicBezTo>
                      <a:pt x="314539" y="405514"/>
                      <a:pt x="315159" y="402157"/>
                      <a:pt x="316217" y="398982"/>
                    </a:cubicBezTo>
                    <a:cubicBezTo>
                      <a:pt x="315159" y="390515"/>
                      <a:pt x="316858" y="381214"/>
                      <a:pt x="313042" y="373582"/>
                    </a:cubicBezTo>
                    <a:cubicBezTo>
                      <a:pt x="303555" y="354609"/>
                      <a:pt x="296558" y="355173"/>
                      <a:pt x="281292" y="351357"/>
                    </a:cubicBezTo>
                    <a:cubicBezTo>
                      <a:pt x="278117" y="348182"/>
                      <a:pt x="275216" y="344707"/>
                      <a:pt x="271767" y="341832"/>
                    </a:cubicBezTo>
                    <a:cubicBezTo>
                      <a:pt x="268836" y="339389"/>
                      <a:pt x="264359" y="338657"/>
                      <a:pt x="262242" y="335482"/>
                    </a:cubicBezTo>
                    <a:cubicBezTo>
                      <a:pt x="259821" y="331851"/>
                      <a:pt x="260125" y="327015"/>
                      <a:pt x="259067" y="322782"/>
                    </a:cubicBezTo>
                    <a:cubicBezTo>
                      <a:pt x="260125" y="313257"/>
                      <a:pt x="260362" y="303605"/>
                      <a:pt x="262242" y="294207"/>
                    </a:cubicBezTo>
                    <a:cubicBezTo>
                      <a:pt x="263555" y="287643"/>
                      <a:pt x="266475" y="281507"/>
                      <a:pt x="268592" y="275157"/>
                    </a:cubicBezTo>
                    <a:lnTo>
                      <a:pt x="271767" y="265632"/>
                    </a:lnTo>
                    <a:cubicBezTo>
                      <a:pt x="270709" y="257165"/>
                      <a:pt x="272891" y="247602"/>
                      <a:pt x="268592" y="240232"/>
                    </a:cubicBezTo>
                    <a:cubicBezTo>
                      <a:pt x="264747" y="233640"/>
                      <a:pt x="249542" y="227532"/>
                      <a:pt x="249542" y="227532"/>
                    </a:cubicBezTo>
                    <a:cubicBezTo>
                      <a:pt x="247425" y="224357"/>
                      <a:pt x="243819" y="221771"/>
                      <a:pt x="243192" y="218007"/>
                    </a:cubicBezTo>
                    <a:cubicBezTo>
                      <a:pt x="242642" y="214706"/>
                      <a:pt x="244742" y="211408"/>
                      <a:pt x="246367" y="208482"/>
                    </a:cubicBezTo>
                    <a:cubicBezTo>
                      <a:pt x="250073" y="201811"/>
                      <a:pt x="256654" y="196672"/>
                      <a:pt x="259067" y="189432"/>
                    </a:cubicBezTo>
                    <a:cubicBezTo>
                      <a:pt x="267453" y="164275"/>
                      <a:pt x="264317" y="176984"/>
                      <a:pt x="268592" y="151332"/>
                    </a:cubicBezTo>
                    <a:cubicBezTo>
                      <a:pt x="267534" y="146040"/>
                      <a:pt x="268410" y="139947"/>
                      <a:pt x="265417" y="135457"/>
                    </a:cubicBezTo>
                    <a:cubicBezTo>
                      <a:pt x="263561" y="132672"/>
                      <a:pt x="257837" y="135005"/>
                      <a:pt x="255892" y="132282"/>
                    </a:cubicBezTo>
                    <a:cubicBezTo>
                      <a:pt x="252001" y="126835"/>
                      <a:pt x="251659" y="119582"/>
                      <a:pt x="249542" y="113232"/>
                    </a:cubicBezTo>
                    <a:lnTo>
                      <a:pt x="246367" y="103707"/>
                    </a:lnTo>
                    <a:lnTo>
                      <a:pt x="243192" y="94182"/>
                    </a:lnTo>
                    <a:cubicBezTo>
                      <a:pt x="244805" y="82890"/>
                      <a:pt x="243287" y="70683"/>
                      <a:pt x="252717" y="62432"/>
                    </a:cubicBezTo>
                    <a:cubicBezTo>
                      <a:pt x="258460" y="57406"/>
                      <a:pt x="271767" y="49732"/>
                      <a:pt x="271767" y="49732"/>
                    </a:cubicBezTo>
                    <a:cubicBezTo>
                      <a:pt x="286323" y="27897"/>
                      <a:pt x="282054" y="37922"/>
                      <a:pt x="287642" y="21157"/>
                    </a:cubicBezTo>
                    <a:cubicBezTo>
                      <a:pt x="286584" y="14807"/>
                      <a:pt x="290863" y="2834"/>
                      <a:pt x="284467" y="2107"/>
                    </a:cubicBezTo>
                    <a:cubicBezTo>
                      <a:pt x="239237" y="-3033"/>
                      <a:pt x="193378" y="2500"/>
                      <a:pt x="147942" y="5282"/>
                    </a:cubicBezTo>
                    <a:cubicBezTo>
                      <a:pt x="141261" y="5691"/>
                      <a:pt x="135518" y="10685"/>
                      <a:pt x="128892" y="11632"/>
                    </a:cubicBezTo>
                    <a:cubicBezTo>
                      <a:pt x="121484" y="12690"/>
                      <a:pt x="114117" y="14097"/>
                      <a:pt x="106667" y="14807"/>
                    </a:cubicBezTo>
                    <a:cubicBezTo>
                      <a:pt x="91879" y="16215"/>
                      <a:pt x="54279" y="4224"/>
                      <a:pt x="43167" y="5282"/>
                    </a:cubicBezTo>
                    <a:close/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8D76729C-707D-4D75-8C56-561CE1B837C2}"/>
                </a:ext>
              </a:extLst>
            </p:cNvPr>
            <p:cNvGrpSpPr/>
            <p:nvPr/>
          </p:nvGrpSpPr>
          <p:grpSpPr>
            <a:xfrm>
              <a:off x="7577050" y="3397568"/>
              <a:ext cx="835370" cy="725239"/>
              <a:chOff x="3600450" y="1025248"/>
              <a:chExt cx="1228725" cy="1203600"/>
            </a:xfrm>
          </p:grpSpPr>
          <p:pic>
            <p:nvPicPr>
              <p:cNvPr id="163" name="Picture 162">
                <a:extLst>
                  <a:ext uri="{FF2B5EF4-FFF2-40B4-BE49-F238E27FC236}">
                    <a16:creationId xmlns:a16="http://schemas.microsoft.com/office/drawing/2014/main" id="{D7A7E503-F929-4ED0-8245-E0AEC2749A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grayscl/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00450" y="1025248"/>
                <a:ext cx="1228725" cy="12036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64" name="Freeform 88">
                <a:extLst>
                  <a:ext uri="{FF2B5EF4-FFF2-40B4-BE49-F238E27FC236}">
                    <a16:creationId xmlns:a16="http://schemas.microsoft.com/office/drawing/2014/main" id="{5A8148EA-28AF-4A29-A1D5-F0C25ACCC486}"/>
                  </a:ext>
                </a:extLst>
              </p:cNvPr>
              <p:cNvSpPr/>
              <p:nvPr/>
            </p:nvSpPr>
            <p:spPr>
              <a:xfrm>
                <a:off x="4032250" y="1030062"/>
                <a:ext cx="361950" cy="1192438"/>
              </a:xfrm>
              <a:custGeom>
                <a:avLst/>
                <a:gdLst>
                  <a:gd name="connsiteX0" fmla="*/ 25400 w 361950"/>
                  <a:gd name="connsiteY0" fmla="*/ 11338 h 1192438"/>
                  <a:gd name="connsiteX1" fmla="*/ 19050 w 361950"/>
                  <a:gd name="connsiteY1" fmla="*/ 103413 h 1192438"/>
                  <a:gd name="connsiteX2" fmla="*/ 9525 w 361950"/>
                  <a:gd name="connsiteY2" fmla="*/ 144688 h 1192438"/>
                  <a:gd name="connsiteX3" fmla="*/ 6350 w 361950"/>
                  <a:gd name="connsiteY3" fmla="*/ 154213 h 1192438"/>
                  <a:gd name="connsiteX4" fmla="*/ 6350 w 361950"/>
                  <a:gd name="connsiteY4" fmla="*/ 262163 h 1192438"/>
                  <a:gd name="connsiteX5" fmla="*/ 12700 w 361950"/>
                  <a:gd name="connsiteY5" fmla="*/ 284388 h 1192438"/>
                  <a:gd name="connsiteX6" fmla="*/ 15875 w 361950"/>
                  <a:gd name="connsiteY6" fmla="*/ 297088 h 1192438"/>
                  <a:gd name="connsiteX7" fmla="*/ 15875 w 361950"/>
                  <a:gd name="connsiteY7" fmla="*/ 751113 h 1192438"/>
                  <a:gd name="connsiteX8" fmla="*/ 12700 w 361950"/>
                  <a:gd name="connsiteY8" fmla="*/ 766988 h 1192438"/>
                  <a:gd name="connsiteX9" fmla="*/ 6350 w 361950"/>
                  <a:gd name="connsiteY9" fmla="*/ 795563 h 1192438"/>
                  <a:gd name="connsiteX10" fmla="*/ 0 w 361950"/>
                  <a:gd name="connsiteY10" fmla="*/ 855888 h 1192438"/>
                  <a:gd name="connsiteX11" fmla="*/ 3175 w 361950"/>
                  <a:gd name="connsiteY11" fmla="*/ 900338 h 1192438"/>
                  <a:gd name="connsiteX12" fmla="*/ 6350 w 361950"/>
                  <a:gd name="connsiteY12" fmla="*/ 909863 h 1192438"/>
                  <a:gd name="connsiteX13" fmla="*/ 15875 w 361950"/>
                  <a:gd name="connsiteY13" fmla="*/ 919388 h 1192438"/>
                  <a:gd name="connsiteX14" fmla="*/ 19050 w 361950"/>
                  <a:gd name="connsiteY14" fmla="*/ 1135288 h 1192438"/>
                  <a:gd name="connsiteX15" fmla="*/ 22225 w 361950"/>
                  <a:gd name="connsiteY15" fmla="*/ 1173388 h 1192438"/>
                  <a:gd name="connsiteX16" fmla="*/ 31750 w 361950"/>
                  <a:gd name="connsiteY16" fmla="*/ 1182913 h 1192438"/>
                  <a:gd name="connsiteX17" fmla="*/ 82550 w 361950"/>
                  <a:gd name="connsiteY17" fmla="*/ 1192438 h 1192438"/>
                  <a:gd name="connsiteX18" fmla="*/ 346075 w 361950"/>
                  <a:gd name="connsiteY18" fmla="*/ 1189263 h 1192438"/>
                  <a:gd name="connsiteX19" fmla="*/ 358775 w 361950"/>
                  <a:gd name="connsiteY19" fmla="*/ 1170213 h 1192438"/>
                  <a:gd name="connsiteX20" fmla="*/ 355600 w 361950"/>
                  <a:gd name="connsiteY20" fmla="*/ 1036863 h 1192438"/>
                  <a:gd name="connsiteX21" fmla="*/ 349250 w 361950"/>
                  <a:gd name="connsiteY21" fmla="*/ 1027338 h 1192438"/>
                  <a:gd name="connsiteX22" fmla="*/ 336550 w 361950"/>
                  <a:gd name="connsiteY22" fmla="*/ 1020988 h 1192438"/>
                  <a:gd name="connsiteX23" fmla="*/ 330200 w 361950"/>
                  <a:gd name="connsiteY23" fmla="*/ 1008288 h 1192438"/>
                  <a:gd name="connsiteX24" fmla="*/ 317500 w 361950"/>
                  <a:gd name="connsiteY24" fmla="*/ 986063 h 1192438"/>
                  <a:gd name="connsiteX25" fmla="*/ 320675 w 361950"/>
                  <a:gd name="connsiteY25" fmla="*/ 881288 h 1192438"/>
                  <a:gd name="connsiteX26" fmla="*/ 330200 w 361950"/>
                  <a:gd name="connsiteY26" fmla="*/ 846363 h 1192438"/>
                  <a:gd name="connsiteX27" fmla="*/ 333375 w 361950"/>
                  <a:gd name="connsiteY27" fmla="*/ 836838 h 1192438"/>
                  <a:gd name="connsiteX28" fmla="*/ 336550 w 361950"/>
                  <a:gd name="connsiteY28" fmla="*/ 827313 h 1192438"/>
                  <a:gd name="connsiteX29" fmla="*/ 323850 w 361950"/>
                  <a:gd name="connsiteY29" fmla="*/ 801913 h 1192438"/>
                  <a:gd name="connsiteX30" fmla="*/ 311150 w 361950"/>
                  <a:gd name="connsiteY30" fmla="*/ 782863 h 1192438"/>
                  <a:gd name="connsiteX31" fmla="*/ 314325 w 361950"/>
                  <a:gd name="connsiteY31" fmla="*/ 760638 h 1192438"/>
                  <a:gd name="connsiteX32" fmla="*/ 317500 w 361950"/>
                  <a:gd name="connsiteY32" fmla="*/ 751113 h 1192438"/>
                  <a:gd name="connsiteX33" fmla="*/ 327025 w 361950"/>
                  <a:gd name="connsiteY33" fmla="*/ 744763 h 1192438"/>
                  <a:gd name="connsiteX34" fmla="*/ 333375 w 361950"/>
                  <a:gd name="connsiteY34" fmla="*/ 735238 h 1192438"/>
                  <a:gd name="connsiteX35" fmla="*/ 342900 w 361950"/>
                  <a:gd name="connsiteY35" fmla="*/ 732063 h 1192438"/>
                  <a:gd name="connsiteX36" fmla="*/ 349250 w 361950"/>
                  <a:gd name="connsiteY36" fmla="*/ 713013 h 1192438"/>
                  <a:gd name="connsiteX37" fmla="*/ 355600 w 361950"/>
                  <a:gd name="connsiteY37" fmla="*/ 693963 h 1192438"/>
                  <a:gd name="connsiteX38" fmla="*/ 358775 w 361950"/>
                  <a:gd name="connsiteY38" fmla="*/ 684438 h 1192438"/>
                  <a:gd name="connsiteX39" fmla="*/ 361950 w 361950"/>
                  <a:gd name="connsiteY39" fmla="*/ 668563 h 1192438"/>
                  <a:gd name="connsiteX40" fmla="*/ 355600 w 361950"/>
                  <a:gd name="connsiteY40" fmla="*/ 643163 h 1192438"/>
                  <a:gd name="connsiteX41" fmla="*/ 346075 w 361950"/>
                  <a:gd name="connsiteY41" fmla="*/ 636813 h 1192438"/>
                  <a:gd name="connsiteX42" fmla="*/ 327025 w 361950"/>
                  <a:gd name="connsiteY42" fmla="*/ 620938 h 1192438"/>
                  <a:gd name="connsiteX43" fmla="*/ 317500 w 361950"/>
                  <a:gd name="connsiteY43" fmla="*/ 617763 h 1192438"/>
                  <a:gd name="connsiteX44" fmla="*/ 298450 w 361950"/>
                  <a:gd name="connsiteY44" fmla="*/ 605063 h 1192438"/>
                  <a:gd name="connsiteX45" fmla="*/ 298450 w 361950"/>
                  <a:gd name="connsiteY45" fmla="*/ 509813 h 1192438"/>
                  <a:gd name="connsiteX46" fmla="*/ 304800 w 361950"/>
                  <a:gd name="connsiteY46" fmla="*/ 490763 h 1192438"/>
                  <a:gd name="connsiteX47" fmla="*/ 323850 w 361950"/>
                  <a:gd name="connsiteY47" fmla="*/ 462188 h 1192438"/>
                  <a:gd name="connsiteX48" fmla="*/ 330200 w 361950"/>
                  <a:gd name="connsiteY48" fmla="*/ 452663 h 1192438"/>
                  <a:gd name="connsiteX49" fmla="*/ 333375 w 361950"/>
                  <a:gd name="connsiteY49" fmla="*/ 439963 h 1192438"/>
                  <a:gd name="connsiteX50" fmla="*/ 336550 w 361950"/>
                  <a:gd name="connsiteY50" fmla="*/ 430438 h 1192438"/>
                  <a:gd name="connsiteX51" fmla="*/ 333375 w 361950"/>
                  <a:gd name="connsiteY51" fmla="*/ 376463 h 1192438"/>
                  <a:gd name="connsiteX52" fmla="*/ 336550 w 361950"/>
                  <a:gd name="connsiteY52" fmla="*/ 322488 h 1192438"/>
                  <a:gd name="connsiteX53" fmla="*/ 342900 w 361950"/>
                  <a:gd name="connsiteY53" fmla="*/ 303438 h 1192438"/>
                  <a:gd name="connsiteX54" fmla="*/ 339725 w 361950"/>
                  <a:gd name="connsiteY54" fmla="*/ 255813 h 1192438"/>
                  <a:gd name="connsiteX55" fmla="*/ 327025 w 361950"/>
                  <a:gd name="connsiteY55" fmla="*/ 236763 h 1192438"/>
                  <a:gd name="connsiteX56" fmla="*/ 317500 w 361950"/>
                  <a:gd name="connsiteY56" fmla="*/ 217713 h 1192438"/>
                  <a:gd name="connsiteX57" fmla="*/ 320675 w 361950"/>
                  <a:gd name="connsiteY57" fmla="*/ 160563 h 1192438"/>
                  <a:gd name="connsiteX58" fmla="*/ 330200 w 361950"/>
                  <a:gd name="connsiteY58" fmla="*/ 141513 h 1192438"/>
                  <a:gd name="connsiteX59" fmla="*/ 333375 w 361950"/>
                  <a:gd name="connsiteY59" fmla="*/ 131988 h 1192438"/>
                  <a:gd name="connsiteX60" fmla="*/ 330200 w 361950"/>
                  <a:gd name="connsiteY60" fmla="*/ 11338 h 1192438"/>
                  <a:gd name="connsiteX61" fmla="*/ 196850 w 361950"/>
                  <a:gd name="connsiteY61" fmla="*/ 17688 h 1192438"/>
                  <a:gd name="connsiteX62" fmla="*/ 25400 w 361950"/>
                  <a:gd name="connsiteY62" fmla="*/ 11338 h 1192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361950" h="1192438">
                    <a:moveTo>
                      <a:pt x="25400" y="11338"/>
                    </a:moveTo>
                    <a:cubicBezTo>
                      <a:pt x="-4233" y="25626"/>
                      <a:pt x="22164" y="73826"/>
                      <a:pt x="19050" y="103413"/>
                    </a:cubicBezTo>
                    <a:cubicBezTo>
                      <a:pt x="16514" y="127509"/>
                      <a:pt x="16824" y="122792"/>
                      <a:pt x="9525" y="144688"/>
                    </a:cubicBezTo>
                    <a:lnTo>
                      <a:pt x="6350" y="154213"/>
                    </a:lnTo>
                    <a:cubicBezTo>
                      <a:pt x="-407" y="201513"/>
                      <a:pt x="1134" y="181310"/>
                      <a:pt x="6350" y="262163"/>
                    </a:cubicBezTo>
                    <a:cubicBezTo>
                      <a:pt x="6764" y="268573"/>
                      <a:pt x="10886" y="278038"/>
                      <a:pt x="12700" y="284388"/>
                    </a:cubicBezTo>
                    <a:cubicBezTo>
                      <a:pt x="13899" y="288584"/>
                      <a:pt x="14817" y="292855"/>
                      <a:pt x="15875" y="297088"/>
                    </a:cubicBezTo>
                    <a:cubicBezTo>
                      <a:pt x="28503" y="473884"/>
                      <a:pt x="21684" y="361941"/>
                      <a:pt x="15875" y="751113"/>
                    </a:cubicBezTo>
                    <a:cubicBezTo>
                      <a:pt x="15794" y="756509"/>
                      <a:pt x="13871" y="761720"/>
                      <a:pt x="12700" y="766988"/>
                    </a:cubicBezTo>
                    <a:cubicBezTo>
                      <a:pt x="8894" y="784113"/>
                      <a:pt x="9542" y="776411"/>
                      <a:pt x="6350" y="795563"/>
                    </a:cubicBezTo>
                    <a:cubicBezTo>
                      <a:pt x="2202" y="820449"/>
                      <a:pt x="2384" y="827282"/>
                      <a:pt x="0" y="855888"/>
                    </a:cubicBezTo>
                    <a:cubicBezTo>
                      <a:pt x="1058" y="870705"/>
                      <a:pt x="1439" y="885585"/>
                      <a:pt x="3175" y="900338"/>
                    </a:cubicBezTo>
                    <a:cubicBezTo>
                      <a:pt x="3566" y="903662"/>
                      <a:pt x="4494" y="907078"/>
                      <a:pt x="6350" y="909863"/>
                    </a:cubicBezTo>
                    <a:cubicBezTo>
                      <a:pt x="8841" y="913599"/>
                      <a:pt x="12700" y="916213"/>
                      <a:pt x="15875" y="919388"/>
                    </a:cubicBezTo>
                    <a:cubicBezTo>
                      <a:pt x="42978" y="1000696"/>
                      <a:pt x="22333" y="931745"/>
                      <a:pt x="19050" y="1135288"/>
                    </a:cubicBezTo>
                    <a:cubicBezTo>
                      <a:pt x="20108" y="1147988"/>
                      <a:pt x="18941" y="1161074"/>
                      <a:pt x="22225" y="1173388"/>
                    </a:cubicBezTo>
                    <a:cubicBezTo>
                      <a:pt x="23382" y="1177727"/>
                      <a:pt x="28301" y="1180038"/>
                      <a:pt x="31750" y="1182913"/>
                    </a:cubicBezTo>
                    <a:cubicBezTo>
                      <a:pt x="48128" y="1196561"/>
                      <a:pt x="54208" y="1190258"/>
                      <a:pt x="82550" y="1192438"/>
                    </a:cubicBezTo>
                    <a:lnTo>
                      <a:pt x="346075" y="1189263"/>
                    </a:lnTo>
                    <a:cubicBezTo>
                      <a:pt x="353682" y="1188651"/>
                      <a:pt x="358775" y="1170213"/>
                      <a:pt x="358775" y="1170213"/>
                    </a:cubicBezTo>
                    <a:cubicBezTo>
                      <a:pt x="357717" y="1125763"/>
                      <a:pt x="358558" y="1081227"/>
                      <a:pt x="355600" y="1036863"/>
                    </a:cubicBezTo>
                    <a:cubicBezTo>
                      <a:pt x="355346" y="1033056"/>
                      <a:pt x="352181" y="1029781"/>
                      <a:pt x="349250" y="1027338"/>
                    </a:cubicBezTo>
                    <a:cubicBezTo>
                      <a:pt x="345614" y="1024308"/>
                      <a:pt x="340783" y="1023105"/>
                      <a:pt x="336550" y="1020988"/>
                    </a:cubicBezTo>
                    <a:cubicBezTo>
                      <a:pt x="334433" y="1016755"/>
                      <a:pt x="332548" y="1012397"/>
                      <a:pt x="330200" y="1008288"/>
                    </a:cubicBezTo>
                    <a:cubicBezTo>
                      <a:pt x="312249" y="976874"/>
                      <a:pt x="336689" y="1024441"/>
                      <a:pt x="317500" y="986063"/>
                    </a:cubicBezTo>
                    <a:cubicBezTo>
                      <a:pt x="318558" y="951138"/>
                      <a:pt x="318839" y="916181"/>
                      <a:pt x="320675" y="881288"/>
                    </a:cubicBezTo>
                    <a:cubicBezTo>
                      <a:pt x="321236" y="870630"/>
                      <a:pt x="327014" y="855921"/>
                      <a:pt x="330200" y="846363"/>
                    </a:cubicBezTo>
                    <a:lnTo>
                      <a:pt x="333375" y="836838"/>
                    </a:lnTo>
                    <a:lnTo>
                      <a:pt x="336550" y="827313"/>
                    </a:lnTo>
                    <a:cubicBezTo>
                      <a:pt x="330286" y="789731"/>
                      <a:pt x="340190" y="820588"/>
                      <a:pt x="323850" y="801913"/>
                    </a:cubicBezTo>
                    <a:cubicBezTo>
                      <a:pt x="318824" y="796170"/>
                      <a:pt x="311150" y="782863"/>
                      <a:pt x="311150" y="782863"/>
                    </a:cubicBezTo>
                    <a:cubicBezTo>
                      <a:pt x="312208" y="775455"/>
                      <a:pt x="312857" y="767976"/>
                      <a:pt x="314325" y="760638"/>
                    </a:cubicBezTo>
                    <a:cubicBezTo>
                      <a:pt x="314981" y="757356"/>
                      <a:pt x="315409" y="753726"/>
                      <a:pt x="317500" y="751113"/>
                    </a:cubicBezTo>
                    <a:cubicBezTo>
                      <a:pt x="319884" y="748133"/>
                      <a:pt x="323850" y="746880"/>
                      <a:pt x="327025" y="744763"/>
                    </a:cubicBezTo>
                    <a:cubicBezTo>
                      <a:pt x="329142" y="741588"/>
                      <a:pt x="330395" y="737622"/>
                      <a:pt x="333375" y="735238"/>
                    </a:cubicBezTo>
                    <a:cubicBezTo>
                      <a:pt x="335988" y="733147"/>
                      <a:pt x="340955" y="734786"/>
                      <a:pt x="342900" y="732063"/>
                    </a:cubicBezTo>
                    <a:cubicBezTo>
                      <a:pt x="346791" y="726616"/>
                      <a:pt x="347133" y="719363"/>
                      <a:pt x="349250" y="713013"/>
                    </a:cubicBezTo>
                    <a:lnTo>
                      <a:pt x="355600" y="693963"/>
                    </a:lnTo>
                    <a:cubicBezTo>
                      <a:pt x="356658" y="690788"/>
                      <a:pt x="358119" y="687720"/>
                      <a:pt x="358775" y="684438"/>
                    </a:cubicBezTo>
                    <a:lnTo>
                      <a:pt x="361950" y="668563"/>
                    </a:lnTo>
                    <a:cubicBezTo>
                      <a:pt x="361792" y="667772"/>
                      <a:pt x="358203" y="646417"/>
                      <a:pt x="355600" y="643163"/>
                    </a:cubicBezTo>
                    <a:cubicBezTo>
                      <a:pt x="353216" y="640183"/>
                      <a:pt x="349006" y="639256"/>
                      <a:pt x="346075" y="636813"/>
                    </a:cubicBezTo>
                    <a:cubicBezTo>
                      <a:pt x="335542" y="628036"/>
                      <a:pt x="338849" y="626850"/>
                      <a:pt x="327025" y="620938"/>
                    </a:cubicBezTo>
                    <a:cubicBezTo>
                      <a:pt x="324032" y="619441"/>
                      <a:pt x="320426" y="619388"/>
                      <a:pt x="317500" y="617763"/>
                    </a:cubicBezTo>
                    <a:cubicBezTo>
                      <a:pt x="310829" y="614057"/>
                      <a:pt x="298450" y="605063"/>
                      <a:pt x="298450" y="605063"/>
                    </a:cubicBezTo>
                    <a:cubicBezTo>
                      <a:pt x="290743" y="566528"/>
                      <a:pt x="291816" y="578364"/>
                      <a:pt x="298450" y="509813"/>
                    </a:cubicBezTo>
                    <a:cubicBezTo>
                      <a:pt x="299095" y="503151"/>
                      <a:pt x="301087" y="496332"/>
                      <a:pt x="304800" y="490763"/>
                    </a:cubicBezTo>
                    <a:lnTo>
                      <a:pt x="323850" y="462188"/>
                    </a:lnTo>
                    <a:lnTo>
                      <a:pt x="330200" y="452663"/>
                    </a:lnTo>
                    <a:cubicBezTo>
                      <a:pt x="331258" y="448430"/>
                      <a:pt x="332176" y="444159"/>
                      <a:pt x="333375" y="439963"/>
                    </a:cubicBezTo>
                    <a:cubicBezTo>
                      <a:pt x="334294" y="436745"/>
                      <a:pt x="336550" y="433785"/>
                      <a:pt x="336550" y="430438"/>
                    </a:cubicBezTo>
                    <a:cubicBezTo>
                      <a:pt x="336550" y="412415"/>
                      <a:pt x="334433" y="394455"/>
                      <a:pt x="333375" y="376463"/>
                    </a:cubicBezTo>
                    <a:cubicBezTo>
                      <a:pt x="334433" y="358471"/>
                      <a:pt x="334219" y="340359"/>
                      <a:pt x="336550" y="322488"/>
                    </a:cubicBezTo>
                    <a:cubicBezTo>
                      <a:pt x="337416" y="315851"/>
                      <a:pt x="342900" y="303438"/>
                      <a:pt x="342900" y="303438"/>
                    </a:cubicBezTo>
                    <a:cubicBezTo>
                      <a:pt x="341842" y="287563"/>
                      <a:pt x="343410" y="271291"/>
                      <a:pt x="339725" y="255813"/>
                    </a:cubicBezTo>
                    <a:cubicBezTo>
                      <a:pt x="337957" y="248389"/>
                      <a:pt x="331258" y="243113"/>
                      <a:pt x="327025" y="236763"/>
                    </a:cubicBezTo>
                    <a:cubicBezTo>
                      <a:pt x="318819" y="224453"/>
                      <a:pt x="321882" y="230858"/>
                      <a:pt x="317500" y="217713"/>
                    </a:cubicBezTo>
                    <a:cubicBezTo>
                      <a:pt x="318558" y="198663"/>
                      <a:pt x="318866" y="179556"/>
                      <a:pt x="320675" y="160563"/>
                    </a:cubicBezTo>
                    <a:cubicBezTo>
                      <a:pt x="321614" y="150705"/>
                      <a:pt x="325919" y="150075"/>
                      <a:pt x="330200" y="141513"/>
                    </a:cubicBezTo>
                    <a:cubicBezTo>
                      <a:pt x="331697" y="138520"/>
                      <a:pt x="332317" y="135163"/>
                      <a:pt x="333375" y="131988"/>
                    </a:cubicBezTo>
                    <a:cubicBezTo>
                      <a:pt x="332317" y="91771"/>
                      <a:pt x="358255" y="40172"/>
                      <a:pt x="330200" y="11338"/>
                    </a:cubicBezTo>
                    <a:cubicBezTo>
                      <a:pt x="303030" y="-16587"/>
                      <a:pt x="237294" y="15596"/>
                      <a:pt x="196850" y="17688"/>
                    </a:cubicBezTo>
                    <a:cubicBezTo>
                      <a:pt x="33867" y="26118"/>
                      <a:pt x="55033" y="-2950"/>
                      <a:pt x="25400" y="11338"/>
                    </a:cubicBezTo>
                    <a:close/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3EA80E60-0B04-432E-B15B-6F5552718D59}"/>
                </a:ext>
              </a:extLst>
            </p:cNvPr>
            <p:cNvGrpSpPr/>
            <p:nvPr/>
          </p:nvGrpSpPr>
          <p:grpSpPr>
            <a:xfrm>
              <a:off x="7580239" y="4118186"/>
              <a:ext cx="835370" cy="747551"/>
              <a:chOff x="3600450" y="3931444"/>
              <a:chExt cx="1228725" cy="1240631"/>
            </a:xfrm>
          </p:grpSpPr>
          <p:pic>
            <p:nvPicPr>
              <p:cNvPr id="161" name="Picture 160">
                <a:extLst>
                  <a:ext uri="{FF2B5EF4-FFF2-40B4-BE49-F238E27FC236}">
                    <a16:creationId xmlns:a16="http://schemas.microsoft.com/office/drawing/2014/main" id="{BC209A53-14CD-482D-9CFB-43BF5D8016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grayscl/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00450" y="3931444"/>
                <a:ext cx="1228725" cy="124063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62" name="Freeform 86">
                <a:extLst>
                  <a:ext uri="{FF2B5EF4-FFF2-40B4-BE49-F238E27FC236}">
                    <a16:creationId xmlns:a16="http://schemas.microsoft.com/office/drawing/2014/main" id="{1465C5CC-1CB1-477A-9D25-8E6BFF01278B}"/>
                  </a:ext>
                </a:extLst>
              </p:cNvPr>
              <p:cNvSpPr/>
              <p:nvPr/>
            </p:nvSpPr>
            <p:spPr>
              <a:xfrm>
                <a:off x="4032250" y="3946469"/>
                <a:ext cx="333375" cy="1216751"/>
              </a:xfrm>
              <a:custGeom>
                <a:avLst/>
                <a:gdLst>
                  <a:gd name="connsiteX0" fmla="*/ 31750 w 333375"/>
                  <a:gd name="connsiteY0" fmla="*/ 56 h 1216751"/>
                  <a:gd name="connsiteX1" fmla="*/ 28575 w 333375"/>
                  <a:gd name="connsiteY1" fmla="*/ 15931 h 1216751"/>
                  <a:gd name="connsiteX2" fmla="*/ 19050 w 333375"/>
                  <a:gd name="connsiteY2" fmla="*/ 19106 h 1216751"/>
                  <a:gd name="connsiteX3" fmla="*/ 12700 w 333375"/>
                  <a:gd name="connsiteY3" fmla="*/ 28631 h 1216751"/>
                  <a:gd name="connsiteX4" fmla="*/ 3175 w 333375"/>
                  <a:gd name="connsiteY4" fmla="*/ 34981 h 1216751"/>
                  <a:gd name="connsiteX5" fmla="*/ 0 w 333375"/>
                  <a:gd name="connsiteY5" fmla="*/ 44506 h 1216751"/>
                  <a:gd name="connsiteX6" fmla="*/ 6350 w 333375"/>
                  <a:gd name="connsiteY6" fmla="*/ 79431 h 1216751"/>
                  <a:gd name="connsiteX7" fmla="*/ 12700 w 333375"/>
                  <a:gd name="connsiteY7" fmla="*/ 88956 h 1216751"/>
                  <a:gd name="connsiteX8" fmla="*/ 22225 w 333375"/>
                  <a:gd name="connsiteY8" fmla="*/ 95306 h 1216751"/>
                  <a:gd name="connsiteX9" fmla="*/ 31750 w 333375"/>
                  <a:gd name="connsiteY9" fmla="*/ 114356 h 1216751"/>
                  <a:gd name="connsiteX10" fmla="*/ 44450 w 333375"/>
                  <a:gd name="connsiteY10" fmla="*/ 155631 h 1216751"/>
                  <a:gd name="connsiteX11" fmla="*/ 47625 w 333375"/>
                  <a:gd name="connsiteY11" fmla="*/ 165156 h 1216751"/>
                  <a:gd name="connsiteX12" fmla="*/ 28575 w 333375"/>
                  <a:gd name="connsiteY12" fmla="*/ 177856 h 1216751"/>
                  <a:gd name="connsiteX13" fmla="*/ 19050 w 333375"/>
                  <a:gd name="connsiteY13" fmla="*/ 187381 h 1216751"/>
                  <a:gd name="connsiteX14" fmla="*/ 15875 w 333375"/>
                  <a:gd name="connsiteY14" fmla="*/ 196906 h 1216751"/>
                  <a:gd name="connsiteX15" fmla="*/ 34925 w 333375"/>
                  <a:gd name="connsiteY15" fmla="*/ 203256 h 1216751"/>
                  <a:gd name="connsiteX16" fmla="*/ 50800 w 333375"/>
                  <a:gd name="connsiteY16" fmla="*/ 222306 h 1216751"/>
                  <a:gd name="connsiteX17" fmla="*/ 53975 w 333375"/>
                  <a:gd name="connsiteY17" fmla="*/ 231831 h 1216751"/>
                  <a:gd name="connsiteX18" fmla="*/ 63500 w 333375"/>
                  <a:gd name="connsiteY18" fmla="*/ 250881 h 1216751"/>
                  <a:gd name="connsiteX19" fmla="*/ 53975 w 333375"/>
                  <a:gd name="connsiteY19" fmla="*/ 282631 h 1216751"/>
                  <a:gd name="connsiteX20" fmla="*/ 34925 w 333375"/>
                  <a:gd name="connsiteY20" fmla="*/ 295331 h 1216751"/>
                  <a:gd name="connsiteX21" fmla="*/ 31750 w 333375"/>
                  <a:gd name="connsiteY21" fmla="*/ 308031 h 1216751"/>
                  <a:gd name="connsiteX22" fmla="*/ 22225 w 333375"/>
                  <a:gd name="connsiteY22" fmla="*/ 317556 h 1216751"/>
                  <a:gd name="connsiteX23" fmla="*/ 15875 w 333375"/>
                  <a:gd name="connsiteY23" fmla="*/ 327081 h 1216751"/>
                  <a:gd name="connsiteX24" fmla="*/ 19050 w 333375"/>
                  <a:gd name="connsiteY24" fmla="*/ 336606 h 1216751"/>
                  <a:gd name="connsiteX25" fmla="*/ 38100 w 333375"/>
                  <a:gd name="connsiteY25" fmla="*/ 346131 h 1216751"/>
                  <a:gd name="connsiteX26" fmla="*/ 47625 w 333375"/>
                  <a:gd name="connsiteY26" fmla="*/ 374706 h 1216751"/>
                  <a:gd name="connsiteX27" fmla="*/ 50800 w 333375"/>
                  <a:gd name="connsiteY27" fmla="*/ 384231 h 1216751"/>
                  <a:gd name="connsiteX28" fmla="*/ 60325 w 333375"/>
                  <a:gd name="connsiteY28" fmla="*/ 393756 h 1216751"/>
                  <a:gd name="connsiteX29" fmla="*/ 73025 w 333375"/>
                  <a:gd name="connsiteY29" fmla="*/ 409631 h 1216751"/>
                  <a:gd name="connsiteX30" fmla="*/ 76200 w 333375"/>
                  <a:gd name="connsiteY30" fmla="*/ 419156 h 1216751"/>
                  <a:gd name="connsiteX31" fmla="*/ 82550 w 333375"/>
                  <a:gd name="connsiteY31" fmla="*/ 428681 h 1216751"/>
                  <a:gd name="connsiteX32" fmla="*/ 85725 w 333375"/>
                  <a:gd name="connsiteY32" fmla="*/ 444556 h 1216751"/>
                  <a:gd name="connsiteX33" fmla="*/ 88900 w 333375"/>
                  <a:gd name="connsiteY33" fmla="*/ 469956 h 1216751"/>
                  <a:gd name="connsiteX34" fmla="*/ 95250 w 333375"/>
                  <a:gd name="connsiteY34" fmla="*/ 489006 h 1216751"/>
                  <a:gd name="connsiteX35" fmla="*/ 92075 w 333375"/>
                  <a:gd name="connsiteY35" fmla="*/ 530281 h 1216751"/>
                  <a:gd name="connsiteX36" fmla="*/ 88900 w 333375"/>
                  <a:gd name="connsiteY36" fmla="*/ 539806 h 1216751"/>
                  <a:gd name="connsiteX37" fmla="*/ 85725 w 333375"/>
                  <a:gd name="connsiteY37" fmla="*/ 577906 h 1216751"/>
                  <a:gd name="connsiteX38" fmla="*/ 76200 w 333375"/>
                  <a:gd name="connsiteY38" fmla="*/ 654106 h 1216751"/>
                  <a:gd name="connsiteX39" fmla="*/ 66675 w 333375"/>
                  <a:gd name="connsiteY39" fmla="*/ 663631 h 1216751"/>
                  <a:gd name="connsiteX40" fmla="*/ 57150 w 333375"/>
                  <a:gd name="connsiteY40" fmla="*/ 669981 h 1216751"/>
                  <a:gd name="connsiteX41" fmla="*/ 44450 w 333375"/>
                  <a:gd name="connsiteY41" fmla="*/ 689031 h 1216751"/>
                  <a:gd name="connsiteX42" fmla="*/ 41275 w 333375"/>
                  <a:gd name="connsiteY42" fmla="*/ 698556 h 1216751"/>
                  <a:gd name="connsiteX43" fmla="*/ 25400 w 333375"/>
                  <a:gd name="connsiteY43" fmla="*/ 727131 h 1216751"/>
                  <a:gd name="connsiteX44" fmla="*/ 28575 w 333375"/>
                  <a:gd name="connsiteY44" fmla="*/ 743006 h 1216751"/>
                  <a:gd name="connsiteX45" fmla="*/ 34925 w 333375"/>
                  <a:gd name="connsiteY45" fmla="*/ 762056 h 1216751"/>
                  <a:gd name="connsiteX46" fmla="*/ 38100 w 333375"/>
                  <a:gd name="connsiteY46" fmla="*/ 784281 h 1216751"/>
                  <a:gd name="connsiteX47" fmla="*/ 50800 w 333375"/>
                  <a:gd name="connsiteY47" fmla="*/ 835081 h 1216751"/>
                  <a:gd name="connsiteX48" fmla="*/ 53975 w 333375"/>
                  <a:gd name="connsiteY48" fmla="*/ 844606 h 1216751"/>
                  <a:gd name="connsiteX49" fmla="*/ 60325 w 333375"/>
                  <a:gd name="connsiteY49" fmla="*/ 854131 h 1216751"/>
                  <a:gd name="connsiteX50" fmla="*/ 66675 w 333375"/>
                  <a:gd name="connsiteY50" fmla="*/ 873181 h 1216751"/>
                  <a:gd name="connsiteX51" fmla="*/ 69850 w 333375"/>
                  <a:gd name="connsiteY51" fmla="*/ 882706 h 1216751"/>
                  <a:gd name="connsiteX52" fmla="*/ 66675 w 333375"/>
                  <a:gd name="connsiteY52" fmla="*/ 917631 h 1216751"/>
                  <a:gd name="connsiteX53" fmla="*/ 63500 w 333375"/>
                  <a:gd name="connsiteY53" fmla="*/ 927156 h 1216751"/>
                  <a:gd name="connsiteX54" fmla="*/ 73025 w 333375"/>
                  <a:gd name="connsiteY54" fmla="*/ 933506 h 1216751"/>
                  <a:gd name="connsiteX55" fmla="*/ 76200 w 333375"/>
                  <a:gd name="connsiteY55" fmla="*/ 981131 h 1216751"/>
                  <a:gd name="connsiteX56" fmla="*/ 73025 w 333375"/>
                  <a:gd name="connsiteY56" fmla="*/ 990656 h 1216751"/>
                  <a:gd name="connsiteX57" fmla="*/ 63500 w 333375"/>
                  <a:gd name="connsiteY57" fmla="*/ 1000181 h 1216751"/>
                  <a:gd name="connsiteX58" fmla="*/ 57150 w 333375"/>
                  <a:gd name="connsiteY58" fmla="*/ 1009706 h 1216751"/>
                  <a:gd name="connsiteX59" fmla="*/ 50800 w 333375"/>
                  <a:gd name="connsiteY59" fmla="*/ 1028756 h 1216751"/>
                  <a:gd name="connsiteX60" fmla="*/ 47625 w 333375"/>
                  <a:gd name="connsiteY60" fmla="*/ 1063681 h 1216751"/>
                  <a:gd name="connsiteX61" fmla="*/ 34925 w 333375"/>
                  <a:gd name="connsiteY61" fmla="*/ 1082731 h 1216751"/>
                  <a:gd name="connsiteX62" fmla="*/ 28575 w 333375"/>
                  <a:gd name="connsiteY62" fmla="*/ 1108131 h 1216751"/>
                  <a:gd name="connsiteX63" fmla="*/ 34925 w 333375"/>
                  <a:gd name="connsiteY63" fmla="*/ 1143056 h 1216751"/>
                  <a:gd name="connsiteX64" fmla="*/ 38100 w 333375"/>
                  <a:gd name="connsiteY64" fmla="*/ 1158931 h 1216751"/>
                  <a:gd name="connsiteX65" fmla="*/ 57150 w 333375"/>
                  <a:gd name="connsiteY65" fmla="*/ 1171631 h 1216751"/>
                  <a:gd name="connsiteX66" fmla="*/ 63500 w 333375"/>
                  <a:gd name="connsiteY66" fmla="*/ 1190681 h 1216751"/>
                  <a:gd name="connsiteX67" fmla="*/ 66675 w 333375"/>
                  <a:gd name="connsiteY67" fmla="*/ 1203381 h 1216751"/>
                  <a:gd name="connsiteX68" fmla="*/ 85725 w 333375"/>
                  <a:gd name="connsiteY68" fmla="*/ 1216081 h 1216751"/>
                  <a:gd name="connsiteX69" fmla="*/ 215900 w 333375"/>
                  <a:gd name="connsiteY69" fmla="*/ 1212906 h 1216751"/>
                  <a:gd name="connsiteX70" fmla="*/ 222250 w 333375"/>
                  <a:gd name="connsiteY70" fmla="*/ 1193856 h 1216751"/>
                  <a:gd name="connsiteX71" fmla="*/ 260350 w 333375"/>
                  <a:gd name="connsiteY71" fmla="*/ 1174806 h 1216751"/>
                  <a:gd name="connsiteX72" fmla="*/ 269875 w 333375"/>
                  <a:gd name="connsiteY72" fmla="*/ 1171631 h 1216751"/>
                  <a:gd name="connsiteX73" fmla="*/ 282575 w 333375"/>
                  <a:gd name="connsiteY73" fmla="*/ 1158931 h 1216751"/>
                  <a:gd name="connsiteX74" fmla="*/ 288925 w 333375"/>
                  <a:gd name="connsiteY74" fmla="*/ 1146231 h 1216751"/>
                  <a:gd name="connsiteX75" fmla="*/ 295275 w 333375"/>
                  <a:gd name="connsiteY75" fmla="*/ 1127181 h 1216751"/>
                  <a:gd name="connsiteX76" fmla="*/ 304800 w 333375"/>
                  <a:gd name="connsiteY76" fmla="*/ 1120831 h 1216751"/>
                  <a:gd name="connsiteX77" fmla="*/ 307975 w 333375"/>
                  <a:gd name="connsiteY77" fmla="*/ 1111306 h 1216751"/>
                  <a:gd name="connsiteX78" fmla="*/ 295275 w 333375"/>
                  <a:gd name="connsiteY78" fmla="*/ 1092256 h 1216751"/>
                  <a:gd name="connsiteX79" fmla="*/ 288925 w 333375"/>
                  <a:gd name="connsiteY79" fmla="*/ 1082731 h 1216751"/>
                  <a:gd name="connsiteX80" fmla="*/ 292100 w 333375"/>
                  <a:gd name="connsiteY80" fmla="*/ 1016056 h 1216751"/>
                  <a:gd name="connsiteX81" fmla="*/ 298450 w 333375"/>
                  <a:gd name="connsiteY81" fmla="*/ 997006 h 1216751"/>
                  <a:gd name="connsiteX82" fmla="*/ 301625 w 333375"/>
                  <a:gd name="connsiteY82" fmla="*/ 987481 h 1216751"/>
                  <a:gd name="connsiteX83" fmla="*/ 292100 w 333375"/>
                  <a:gd name="connsiteY83" fmla="*/ 977956 h 1216751"/>
                  <a:gd name="connsiteX84" fmla="*/ 282575 w 333375"/>
                  <a:gd name="connsiteY84" fmla="*/ 974781 h 1216751"/>
                  <a:gd name="connsiteX85" fmla="*/ 273050 w 333375"/>
                  <a:gd name="connsiteY85" fmla="*/ 955731 h 1216751"/>
                  <a:gd name="connsiteX86" fmla="*/ 269875 w 333375"/>
                  <a:gd name="connsiteY86" fmla="*/ 885881 h 1216751"/>
                  <a:gd name="connsiteX87" fmla="*/ 273050 w 333375"/>
                  <a:gd name="connsiteY87" fmla="*/ 857306 h 1216751"/>
                  <a:gd name="connsiteX88" fmla="*/ 307975 w 333375"/>
                  <a:gd name="connsiteY88" fmla="*/ 847781 h 1216751"/>
                  <a:gd name="connsiteX89" fmla="*/ 327025 w 333375"/>
                  <a:gd name="connsiteY89" fmla="*/ 831906 h 1216751"/>
                  <a:gd name="connsiteX90" fmla="*/ 333375 w 333375"/>
                  <a:gd name="connsiteY90" fmla="*/ 812856 h 1216751"/>
                  <a:gd name="connsiteX91" fmla="*/ 323850 w 333375"/>
                  <a:gd name="connsiteY91" fmla="*/ 806506 h 1216751"/>
                  <a:gd name="connsiteX92" fmla="*/ 314325 w 333375"/>
                  <a:gd name="connsiteY92" fmla="*/ 803331 h 1216751"/>
                  <a:gd name="connsiteX93" fmla="*/ 298450 w 333375"/>
                  <a:gd name="connsiteY93" fmla="*/ 784281 h 1216751"/>
                  <a:gd name="connsiteX94" fmla="*/ 295275 w 333375"/>
                  <a:gd name="connsiteY94" fmla="*/ 749356 h 1216751"/>
                  <a:gd name="connsiteX95" fmla="*/ 292100 w 333375"/>
                  <a:gd name="connsiteY95" fmla="*/ 739831 h 1216751"/>
                  <a:gd name="connsiteX96" fmla="*/ 282575 w 333375"/>
                  <a:gd name="connsiteY96" fmla="*/ 733481 h 1216751"/>
                  <a:gd name="connsiteX97" fmla="*/ 263525 w 333375"/>
                  <a:gd name="connsiteY97" fmla="*/ 717606 h 1216751"/>
                  <a:gd name="connsiteX98" fmla="*/ 266700 w 333375"/>
                  <a:gd name="connsiteY98" fmla="*/ 654106 h 1216751"/>
                  <a:gd name="connsiteX99" fmla="*/ 266700 w 333375"/>
                  <a:gd name="connsiteY99" fmla="*/ 603306 h 1216751"/>
                  <a:gd name="connsiteX100" fmla="*/ 247650 w 333375"/>
                  <a:gd name="connsiteY100" fmla="*/ 584256 h 1216751"/>
                  <a:gd name="connsiteX101" fmla="*/ 244475 w 333375"/>
                  <a:gd name="connsiteY101" fmla="*/ 574731 h 1216751"/>
                  <a:gd name="connsiteX102" fmla="*/ 238125 w 333375"/>
                  <a:gd name="connsiteY102" fmla="*/ 565206 h 1216751"/>
                  <a:gd name="connsiteX103" fmla="*/ 234950 w 333375"/>
                  <a:gd name="connsiteY103" fmla="*/ 536631 h 1216751"/>
                  <a:gd name="connsiteX104" fmla="*/ 228600 w 333375"/>
                  <a:gd name="connsiteY104" fmla="*/ 517581 h 1216751"/>
                  <a:gd name="connsiteX105" fmla="*/ 206375 w 333375"/>
                  <a:gd name="connsiteY105" fmla="*/ 498531 h 1216751"/>
                  <a:gd name="connsiteX106" fmla="*/ 196850 w 333375"/>
                  <a:gd name="connsiteY106" fmla="*/ 495356 h 1216751"/>
                  <a:gd name="connsiteX107" fmla="*/ 193675 w 333375"/>
                  <a:gd name="connsiteY107" fmla="*/ 447731 h 1216751"/>
                  <a:gd name="connsiteX108" fmla="*/ 196850 w 333375"/>
                  <a:gd name="connsiteY108" fmla="*/ 438206 h 1216751"/>
                  <a:gd name="connsiteX109" fmla="*/ 215900 w 333375"/>
                  <a:gd name="connsiteY109" fmla="*/ 422331 h 1216751"/>
                  <a:gd name="connsiteX110" fmla="*/ 222250 w 333375"/>
                  <a:gd name="connsiteY110" fmla="*/ 409631 h 1216751"/>
                  <a:gd name="connsiteX111" fmla="*/ 231775 w 333375"/>
                  <a:gd name="connsiteY111" fmla="*/ 400106 h 1216751"/>
                  <a:gd name="connsiteX112" fmla="*/ 234950 w 333375"/>
                  <a:gd name="connsiteY112" fmla="*/ 390581 h 1216751"/>
                  <a:gd name="connsiteX113" fmla="*/ 241300 w 333375"/>
                  <a:gd name="connsiteY113" fmla="*/ 381056 h 1216751"/>
                  <a:gd name="connsiteX114" fmla="*/ 244475 w 333375"/>
                  <a:gd name="connsiteY114" fmla="*/ 371531 h 1216751"/>
                  <a:gd name="connsiteX115" fmla="*/ 254000 w 333375"/>
                  <a:gd name="connsiteY115" fmla="*/ 365181 h 1216751"/>
                  <a:gd name="connsiteX116" fmla="*/ 260350 w 333375"/>
                  <a:gd name="connsiteY116" fmla="*/ 355656 h 1216751"/>
                  <a:gd name="connsiteX117" fmla="*/ 257175 w 333375"/>
                  <a:gd name="connsiteY117" fmla="*/ 339781 h 1216751"/>
                  <a:gd name="connsiteX118" fmla="*/ 238125 w 333375"/>
                  <a:gd name="connsiteY118" fmla="*/ 330256 h 1216751"/>
                  <a:gd name="connsiteX119" fmla="*/ 231775 w 333375"/>
                  <a:gd name="connsiteY119" fmla="*/ 320731 h 1216751"/>
                  <a:gd name="connsiteX120" fmla="*/ 222250 w 333375"/>
                  <a:gd name="connsiteY120" fmla="*/ 314381 h 1216751"/>
                  <a:gd name="connsiteX121" fmla="*/ 219075 w 333375"/>
                  <a:gd name="connsiteY121" fmla="*/ 304856 h 1216751"/>
                  <a:gd name="connsiteX122" fmla="*/ 212725 w 333375"/>
                  <a:gd name="connsiteY122" fmla="*/ 295331 h 1216751"/>
                  <a:gd name="connsiteX123" fmla="*/ 225425 w 333375"/>
                  <a:gd name="connsiteY123" fmla="*/ 257231 h 1216751"/>
                  <a:gd name="connsiteX124" fmla="*/ 234950 w 333375"/>
                  <a:gd name="connsiteY124" fmla="*/ 250881 h 1216751"/>
                  <a:gd name="connsiteX125" fmla="*/ 238125 w 333375"/>
                  <a:gd name="connsiteY125" fmla="*/ 241356 h 1216751"/>
                  <a:gd name="connsiteX126" fmla="*/ 250825 w 333375"/>
                  <a:gd name="connsiteY126" fmla="*/ 222306 h 1216751"/>
                  <a:gd name="connsiteX127" fmla="*/ 254000 w 333375"/>
                  <a:gd name="connsiteY127" fmla="*/ 212781 h 1216751"/>
                  <a:gd name="connsiteX128" fmla="*/ 257175 w 333375"/>
                  <a:gd name="connsiteY128" fmla="*/ 200081 h 1216751"/>
                  <a:gd name="connsiteX129" fmla="*/ 266700 w 333375"/>
                  <a:gd name="connsiteY129" fmla="*/ 196906 h 1216751"/>
                  <a:gd name="connsiteX130" fmla="*/ 273050 w 333375"/>
                  <a:gd name="connsiteY130" fmla="*/ 187381 h 1216751"/>
                  <a:gd name="connsiteX131" fmla="*/ 282575 w 333375"/>
                  <a:gd name="connsiteY131" fmla="*/ 177856 h 1216751"/>
                  <a:gd name="connsiteX132" fmla="*/ 285750 w 333375"/>
                  <a:gd name="connsiteY132" fmla="*/ 168331 h 1216751"/>
                  <a:gd name="connsiteX133" fmla="*/ 285750 w 333375"/>
                  <a:gd name="connsiteY133" fmla="*/ 123881 h 1216751"/>
                  <a:gd name="connsiteX134" fmla="*/ 276225 w 333375"/>
                  <a:gd name="connsiteY134" fmla="*/ 117531 h 1216751"/>
                  <a:gd name="connsiteX135" fmla="*/ 257175 w 333375"/>
                  <a:gd name="connsiteY135" fmla="*/ 104831 h 1216751"/>
                  <a:gd name="connsiteX136" fmla="*/ 254000 w 333375"/>
                  <a:gd name="connsiteY136" fmla="*/ 79431 h 1216751"/>
                  <a:gd name="connsiteX137" fmla="*/ 257175 w 333375"/>
                  <a:gd name="connsiteY137" fmla="*/ 69906 h 1216751"/>
                  <a:gd name="connsiteX138" fmla="*/ 269875 w 333375"/>
                  <a:gd name="connsiteY138" fmla="*/ 66731 h 1216751"/>
                  <a:gd name="connsiteX139" fmla="*/ 276225 w 333375"/>
                  <a:gd name="connsiteY139" fmla="*/ 57206 h 1216751"/>
                  <a:gd name="connsiteX140" fmla="*/ 282575 w 333375"/>
                  <a:gd name="connsiteY140" fmla="*/ 38156 h 1216751"/>
                  <a:gd name="connsiteX141" fmla="*/ 279400 w 333375"/>
                  <a:gd name="connsiteY141" fmla="*/ 28631 h 1216751"/>
                  <a:gd name="connsiteX142" fmla="*/ 269875 w 333375"/>
                  <a:gd name="connsiteY142" fmla="*/ 25456 h 1216751"/>
                  <a:gd name="connsiteX143" fmla="*/ 260350 w 333375"/>
                  <a:gd name="connsiteY143" fmla="*/ 19106 h 1216751"/>
                  <a:gd name="connsiteX144" fmla="*/ 222250 w 333375"/>
                  <a:gd name="connsiteY144" fmla="*/ 9581 h 1216751"/>
                  <a:gd name="connsiteX145" fmla="*/ 203200 w 333375"/>
                  <a:gd name="connsiteY145" fmla="*/ 56 h 1216751"/>
                  <a:gd name="connsiteX146" fmla="*/ 155575 w 333375"/>
                  <a:gd name="connsiteY146" fmla="*/ 6406 h 1216751"/>
                  <a:gd name="connsiteX147" fmla="*/ 146050 w 333375"/>
                  <a:gd name="connsiteY147" fmla="*/ 9581 h 1216751"/>
                  <a:gd name="connsiteX148" fmla="*/ 31750 w 333375"/>
                  <a:gd name="connsiteY148" fmla="*/ 56 h 1216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</a:cxnLst>
                <a:rect l="l" t="t" r="r" b="b"/>
                <a:pathLst>
                  <a:path w="333375" h="1216751">
                    <a:moveTo>
                      <a:pt x="31750" y="56"/>
                    </a:moveTo>
                    <a:cubicBezTo>
                      <a:pt x="12171" y="1114"/>
                      <a:pt x="31568" y="11441"/>
                      <a:pt x="28575" y="15931"/>
                    </a:cubicBezTo>
                    <a:cubicBezTo>
                      <a:pt x="26719" y="18716"/>
                      <a:pt x="21663" y="17015"/>
                      <a:pt x="19050" y="19106"/>
                    </a:cubicBezTo>
                    <a:cubicBezTo>
                      <a:pt x="16070" y="21490"/>
                      <a:pt x="15398" y="25933"/>
                      <a:pt x="12700" y="28631"/>
                    </a:cubicBezTo>
                    <a:cubicBezTo>
                      <a:pt x="10002" y="31329"/>
                      <a:pt x="6350" y="32864"/>
                      <a:pt x="3175" y="34981"/>
                    </a:cubicBezTo>
                    <a:cubicBezTo>
                      <a:pt x="2117" y="38156"/>
                      <a:pt x="0" y="41159"/>
                      <a:pt x="0" y="44506"/>
                    </a:cubicBezTo>
                    <a:cubicBezTo>
                      <a:pt x="0" y="51073"/>
                      <a:pt x="1885" y="70501"/>
                      <a:pt x="6350" y="79431"/>
                    </a:cubicBezTo>
                    <a:cubicBezTo>
                      <a:pt x="8057" y="82844"/>
                      <a:pt x="10002" y="86258"/>
                      <a:pt x="12700" y="88956"/>
                    </a:cubicBezTo>
                    <a:cubicBezTo>
                      <a:pt x="15398" y="91654"/>
                      <a:pt x="19050" y="93189"/>
                      <a:pt x="22225" y="95306"/>
                    </a:cubicBezTo>
                    <a:cubicBezTo>
                      <a:pt x="26798" y="102166"/>
                      <a:pt x="30555" y="105991"/>
                      <a:pt x="31750" y="114356"/>
                    </a:cubicBezTo>
                    <a:cubicBezTo>
                      <a:pt x="37494" y="154564"/>
                      <a:pt x="24473" y="142313"/>
                      <a:pt x="44450" y="155631"/>
                    </a:cubicBezTo>
                    <a:cubicBezTo>
                      <a:pt x="45508" y="158806"/>
                      <a:pt x="49570" y="162433"/>
                      <a:pt x="47625" y="165156"/>
                    </a:cubicBezTo>
                    <a:cubicBezTo>
                      <a:pt x="43189" y="171366"/>
                      <a:pt x="33971" y="172460"/>
                      <a:pt x="28575" y="177856"/>
                    </a:cubicBezTo>
                    <a:lnTo>
                      <a:pt x="19050" y="187381"/>
                    </a:lnTo>
                    <a:cubicBezTo>
                      <a:pt x="17992" y="190556"/>
                      <a:pt x="13508" y="194539"/>
                      <a:pt x="15875" y="196906"/>
                    </a:cubicBezTo>
                    <a:cubicBezTo>
                      <a:pt x="20608" y="201639"/>
                      <a:pt x="34925" y="203256"/>
                      <a:pt x="34925" y="203256"/>
                    </a:cubicBezTo>
                    <a:cubicBezTo>
                      <a:pt x="41947" y="210278"/>
                      <a:pt x="46380" y="213465"/>
                      <a:pt x="50800" y="222306"/>
                    </a:cubicBezTo>
                    <a:cubicBezTo>
                      <a:pt x="52297" y="225299"/>
                      <a:pt x="52478" y="228838"/>
                      <a:pt x="53975" y="231831"/>
                    </a:cubicBezTo>
                    <a:cubicBezTo>
                      <a:pt x="66285" y="256450"/>
                      <a:pt x="55520" y="226940"/>
                      <a:pt x="63500" y="250881"/>
                    </a:cubicBezTo>
                    <a:cubicBezTo>
                      <a:pt x="61887" y="262173"/>
                      <a:pt x="63405" y="274380"/>
                      <a:pt x="53975" y="282631"/>
                    </a:cubicBezTo>
                    <a:cubicBezTo>
                      <a:pt x="48232" y="287657"/>
                      <a:pt x="34925" y="295331"/>
                      <a:pt x="34925" y="295331"/>
                    </a:cubicBezTo>
                    <a:cubicBezTo>
                      <a:pt x="33867" y="299564"/>
                      <a:pt x="33915" y="304242"/>
                      <a:pt x="31750" y="308031"/>
                    </a:cubicBezTo>
                    <a:cubicBezTo>
                      <a:pt x="29522" y="311930"/>
                      <a:pt x="25100" y="314107"/>
                      <a:pt x="22225" y="317556"/>
                    </a:cubicBezTo>
                    <a:cubicBezTo>
                      <a:pt x="19782" y="320487"/>
                      <a:pt x="17992" y="323906"/>
                      <a:pt x="15875" y="327081"/>
                    </a:cubicBezTo>
                    <a:cubicBezTo>
                      <a:pt x="16933" y="330256"/>
                      <a:pt x="16959" y="333993"/>
                      <a:pt x="19050" y="336606"/>
                    </a:cubicBezTo>
                    <a:cubicBezTo>
                      <a:pt x="23526" y="342201"/>
                      <a:pt x="31825" y="344039"/>
                      <a:pt x="38100" y="346131"/>
                    </a:cubicBezTo>
                    <a:lnTo>
                      <a:pt x="47625" y="374706"/>
                    </a:lnTo>
                    <a:cubicBezTo>
                      <a:pt x="48683" y="377881"/>
                      <a:pt x="48433" y="381864"/>
                      <a:pt x="50800" y="384231"/>
                    </a:cubicBezTo>
                    <a:lnTo>
                      <a:pt x="60325" y="393756"/>
                    </a:lnTo>
                    <a:cubicBezTo>
                      <a:pt x="68305" y="417697"/>
                      <a:pt x="56612" y="389115"/>
                      <a:pt x="73025" y="409631"/>
                    </a:cubicBezTo>
                    <a:cubicBezTo>
                      <a:pt x="75116" y="412244"/>
                      <a:pt x="74703" y="416163"/>
                      <a:pt x="76200" y="419156"/>
                    </a:cubicBezTo>
                    <a:cubicBezTo>
                      <a:pt x="77907" y="422569"/>
                      <a:pt x="80433" y="425506"/>
                      <a:pt x="82550" y="428681"/>
                    </a:cubicBezTo>
                    <a:cubicBezTo>
                      <a:pt x="83608" y="433973"/>
                      <a:pt x="84904" y="439222"/>
                      <a:pt x="85725" y="444556"/>
                    </a:cubicBezTo>
                    <a:cubicBezTo>
                      <a:pt x="87022" y="452989"/>
                      <a:pt x="87112" y="461613"/>
                      <a:pt x="88900" y="469956"/>
                    </a:cubicBezTo>
                    <a:cubicBezTo>
                      <a:pt x="90302" y="476501"/>
                      <a:pt x="95250" y="489006"/>
                      <a:pt x="95250" y="489006"/>
                    </a:cubicBezTo>
                    <a:cubicBezTo>
                      <a:pt x="94192" y="502764"/>
                      <a:pt x="93787" y="516589"/>
                      <a:pt x="92075" y="530281"/>
                    </a:cubicBezTo>
                    <a:cubicBezTo>
                      <a:pt x="91660" y="533602"/>
                      <a:pt x="89342" y="536489"/>
                      <a:pt x="88900" y="539806"/>
                    </a:cubicBezTo>
                    <a:cubicBezTo>
                      <a:pt x="87216" y="552438"/>
                      <a:pt x="86496" y="565185"/>
                      <a:pt x="85725" y="577906"/>
                    </a:cubicBezTo>
                    <a:cubicBezTo>
                      <a:pt x="83518" y="614315"/>
                      <a:pt x="94695" y="631912"/>
                      <a:pt x="76200" y="654106"/>
                    </a:cubicBezTo>
                    <a:cubicBezTo>
                      <a:pt x="73325" y="657555"/>
                      <a:pt x="70124" y="660756"/>
                      <a:pt x="66675" y="663631"/>
                    </a:cubicBezTo>
                    <a:cubicBezTo>
                      <a:pt x="63744" y="666074"/>
                      <a:pt x="60325" y="667864"/>
                      <a:pt x="57150" y="669981"/>
                    </a:cubicBezTo>
                    <a:cubicBezTo>
                      <a:pt x="49601" y="692629"/>
                      <a:pt x="60305" y="665248"/>
                      <a:pt x="44450" y="689031"/>
                    </a:cubicBezTo>
                    <a:cubicBezTo>
                      <a:pt x="42594" y="691816"/>
                      <a:pt x="42900" y="695630"/>
                      <a:pt x="41275" y="698556"/>
                    </a:cubicBezTo>
                    <a:cubicBezTo>
                      <a:pt x="23079" y="731308"/>
                      <a:pt x="32584" y="705578"/>
                      <a:pt x="25400" y="727131"/>
                    </a:cubicBezTo>
                    <a:cubicBezTo>
                      <a:pt x="26458" y="732423"/>
                      <a:pt x="27155" y="737800"/>
                      <a:pt x="28575" y="743006"/>
                    </a:cubicBezTo>
                    <a:cubicBezTo>
                      <a:pt x="30336" y="749464"/>
                      <a:pt x="34925" y="762056"/>
                      <a:pt x="34925" y="762056"/>
                    </a:cubicBezTo>
                    <a:cubicBezTo>
                      <a:pt x="35983" y="769464"/>
                      <a:pt x="37422" y="776828"/>
                      <a:pt x="38100" y="784281"/>
                    </a:cubicBezTo>
                    <a:cubicBezTo>
                      <a:pt x="42772" y="835670"/>
                      <a:pt x="25913" y="826785"/>
                      <a:pt x="50800" y="835081"/>
                    </a:cubicBezTo>
                    <a:cubicBezTo>
                      <a:pt x="51858" y="838256"/>
                      <a:pt x="52478" y="841613"/>
                      <a:pt x="53975" y="844606"/>
                    </a:cubicBezTo>
                    <a:cubicBezTo>
                      <a:pt x="55682" y="848019"/>
                      <a:pt x="58775" y="850644"/>
                      <a:pt x="60325" y="854131"/>
                    </a:cubicBezTo>
                    <a:cubicBezTo>
                      <a:pt x="63043" y="860248"/>
                      <a:pt x="64558" y="866831"/>
                      <a:pt x="66675" y="873181"/>
                    </a:cubicBezTo>
                    <a:lnTo>
                      <a:pt x="69850" y="882706"/>
                    </a:lnTo>
                    <a:cubicBezTo>
                      <a:pt x="68792" y="894348"/>
                      <a:pt x="68328" y="906059"/>
                      <a:pt x="66675" y="917631"/>
                    </a:cubicBezTo>
                    <a:cubicBezTo>
                      <a:pt x="66202" y="920944"/>
                      <a:pt x="62257" y="924049"/>
                      <a:pt x="63500" y="927156"/>
                    </a:cubicBezTo>
                    <a:cubicBezTo>
                      <a:pt x="64917" y="930699"/>
                      <a:pt x="69850" y="931389"/>
                      <a:pt x="73025" y="933506"/>
                    </a:cubicBezTo>
                    <a:cubicBezTo>
                      <a:pt x="85921" y="952850"/>
                      <a:pt x="81438" y="941847"/>
                      <a:pt x="76200" y="981131"/>
                    </a:cubicBezTo>
                    <a:cubicBezTo>
                      <a:pt x="75758" y="984448"/>
                      <a:pt x="74881" y="987871"/>
                      <a:pt x="73025" y="990656"/>
                    </a:cubicBezTo>
                    <a:cubicBezTo>
                      <a:pt x="70534" y="994392"/>
                      <a:pt x="66375" y="996732"/>
                      <a:pt x="63500" y="1000181"/>
                    </a:cubicBezTo>
                    <a:cubicBezTo>
                      <a:pt x="61057" y="1003112"/>
                      <a:pt x="58700" y="1006219"/>
                      <a:pt x="57150" y="1009706"/>
                    </a:cubicBezTo>
                    <a:cubicBezTo>
                      <a:pt x="54432" y="1015823"/>
                      <a:pt x="50800" y="1028756"/>
                      <a:pt x="50800" y="1028756"/>
                    </a:cubicBezTo>
                    <a:cubicBezTo>
                      <a:pt x="49742" y="1040398"/>
                      <a:pt x="50923" y="1052466"/>
                      <a:pt x="47625" y="1063681"/>
                    </a:cubicBezTo>
                    <a:cubicBezTo>
                      <a:pt x="45472" y="1071003"/>
                      <a:pt x="34925" y="1082731"/>
                      <a:pt x="34925" y="1082731"/>
                    </a:cubicBezTo>
                    <a:cubicBezTo>
                      <a:pt x="32808" y="1091198"/>
                      <a:pt x="26863" y="1099573"/>
                      <a:pt x="28575" y="1108131"/>
                    </a:cubicBezTo>
                    <a:cubicBezTo>
                      <a:pt x="36418" y="1147345"/>
                      <a:pt x="26801" y="1098372"/>
                      <a:pt x="34925" y="1143056"/>
                    </a:cubicBezTo>
                    <a:cubicBezTo>
                      <a:pt x="35890" y="1148365"/>
                      <a:pt x="34787" y="1154671"/>
                      <a:pt x="38100" y="1158931"/>
                    </a:cubicBezTo>
                    <a:cubicBezTo>
                      <a:pt x="42785" y="1164955"/>
                      <a:pt x="57150" y="1171631"/>
                      <a:pt x="57150" y="1171631"/>
                    </a:cubicBezTo>
                    <a:cubicBezTo>
                      <a:pt x="59267" y="1177981"/>
                      <a:pt x="61877" y="1184187"/>
                      <a:pt x="63500" y="1190681"/>
                    </a:cubicBezTo>
                    <a:cubicBezTo>
                      <a:pt x="64558" y="1194914"/>
                      <a:pt x="64510" y="1199592"/>
                      <a:pt x="66675" y="1203381"/>
                    </a:cubicBezTo>
                    <a:cubicBezTo>
                      <a:pt x="72271" y="1213174"/>
                      <a:pt x="76633" y="1213050"/>
                      <a:pt x="85725" y="1216081"/>
                    </a:cubicBezTo>
                    <a:cubicBezTo>
                      <a:pt x="129117" y="1215023"/>
                      <a:pt x="173059" y="1219880"/>
                      <a:pt x="215900" y="1212906"/>
                    </a:cubicBezTo>
                    <a:cubicBezTo>
                      <a:pt x="222507" y="1211831"/>
                      <a:pt x="216681" y="1197569"/>
                      <a:pt x="222250" y="1193856"/>
                    </a:cubicBezTo>
                    <a:cubicBezTo>
                      <a:pt x="246869" y="1177443"/>
                      <a:pt x="234060" y="1183569"/>
                      <a:pt x="260350" y="1174806"/>
                    </a:cubicBezTo>
                    <a:lnTo>
                      <a:pt x="269875" y="1171631"/>
                    </a:lnTo>
                    <a:cubicBezTo>
                      <a:pt x="278342" y="1146231"/>
                      <a:pt x="265642" y="1175864"/>
                      <a:pt x="282575" y="1158931"/>
                    </a:cubicBezTo>
                    <a:cubicBezTo>
                      <a:pt x="285922" y="1155584"/>
                      <a:pt x="287167" y="1150625"/>
                      <a:pt x="288925" y="1146231"/>
                    </a:cubicBezTo>
                    <a:cubicBezTo>
                      <a:pt x="291411" y="1140016"/>
                      <a:pt x="289706" y="1130894"/>
                      <a:pt x="295275" y="1127181"/>
                    </a:cubicBezTo>
                    <a:lnTo>
                      <a:pt x="304800" y="1120831"/>
                    </a:lnTo>
                    <a:cubicBezTo>
                      <a:pt x="305858" y="1117656"/>
                      <a:pt x="307975" y="1114653"/>
                      <a:pt x="307975" y="1111306"/>
                    </a:cubicBezTo>
                    <a:cubicBezTo>
                      <a:pt x="307975" y="1101262"/>
                      <a:pt x="301002" y="1099128"/>
                      <a:pt x="295275" y="1092256"/>
                    </a:cubicBezTo>
                    <a:cubicBezTo>
                      <a:pt x="292832" y="1089325"/>
                      <a:pt x="291042" y="1085906"/>
                      <a:pt x="288925" y="1082731"/>
                    </a:cubicBezTo>
                    <a:cubicBezTo>
                      <a:pt x="289983" y="1060506"/>
                      <a:pt x="289643" y="1038170"/>
                      <a:pt x="292100" y="1016056"/>
                    </a:cubicBezTo>
                    <a:cubicBezTo>
                      <a:pt x="292839" y="1009403"/>
                      <a:pt x="296333" y="1003356"/>
                      <a:pt x="298450" y="997006"/>
                    </a:cubicBezTo>
                    <a:lnTo>
                      <a:pt x="301625" y="987481"/>
                    </a:lnTo>
                    <a:cubicBezTo>
                      <a:pt x="298450" y="984306"/>
                      <a:pt x="295836" y="980447"/>
                      <a:pt x="292100" y="977956"/>
                    </a:cubicBezTo>
                    <a:cubicBezTo>
                      <a:pt x="289315" y="976100"/>
                      <a:pt x="285188" y="976872"/>
                      <a:pt x="282575" y="974781"/>
                    </a:cubicBezTo>
                    <a:cubicBezTo>
                      <a:pt x="276980" y="970305"/>
                      <a:pt x="275142" y="962006"/>
                      <a:pt x="273050" y="955731"/>
                    </a:cubicBezTo>
                    <a:cubicBezTo>
                      <a:pt x="271992" y="932448"/>
                      <a:pt x="269875" y="909188"/>
                      <a:pt x="269875" y="885881"/>
                    </a:cubicBezTo>
                    <a:cubicBezTo>
                      <a:pt x="269875" y="876297"/>
                      <a:pt x="267905" y="865391"/>
                      <a:pt x="273050" y="857306"/>
                    </a:cubicBezTo>
                    <a:cubicBezTo>
                      <a:pt x="275400" y="853613"/>
                      <a:pt x="303128" y="848750"/>
                      <a:pt x="307975" y="847781"/>
                    </a:cubicBezTo>
                    <a:cubicBezTo>
                      <a:pt x="313903" y="843829"/>
                      <a:pt x="323430" y="838377"/>
                      <a:pt x="327025" y="831906"/>
                    </a:cubicBezTo>
                    <a:cubicBezTo>
                      <a:pt x="330276" y="826055"/>
                      <a:pt x="333375" y="812856"/>
                      <a:pt x="333375" y="812856"/>
                    </a:cubicBezTo>
                    <a:cubicBezTo>
                      <a:pt x="330200" y="810739"/>
                      <a:pt x="327263" y="808213"/>
                      <a:pt x="323850" y="806506"/>
                    </a:cubicBezTo>
                    <a:cubicBezTo>
                      <a:pt x="320857" y="805009"/>
                      <a:pt x="317110" y="805187"/>
                      <a:pt x="314325" y="803331"/>
                    </a:cubicBezTo>
                    <a:cubicBezTo>
                      <a:pt x="306991" y="798442"/>
                      <a:pt x="303136" y="791309"/>
                      <a:pt x="298450" y="784281"/>
                    </a:cubicBezTo>
                    <a:cubicBezTo>
                      <a:pt x="297392" y="772639"/>
                      <a:pt x="296928" y="760928"/>
                      <a:pt x="295275" y="749356"/>
                    </a:cubicBezTo>
                    <a:cubicBezTo>
                      <a:pt x="294802" y="746043"/>
                      <a:pt x="294191" y="742444"/>
                      <a:pt x="292100" y="739831"/>
                    </a:cubicBezTo>
                    <a:cubicBezTo>
                      <a:pt x="289716" y="736851"/>
                      <a:pt x="285506" y="735924"/>
                      <a:pt x="282575" y="733481"/>
                    </a:cubicBezTo>
                    <a:cubicBezTo>
                      <a:pt x="258129" y="713109"/>
                      <a:pt x="287174" y="733372"/>
                      <a:pt x="263525" y="717606"/>
                    </a:cubicBezTo>
                    <a:cubicBezTo>
                      <a:pt x="264583" y="696439"/>
                      <a:pt x="264864" y="675219"/>
                      <a:pt x="266700" y="654106"/>
                    </a:cubicBezTo>
                    <a:cubicBezTo>
                      <a:pt x="269128" y="626180"/>
                      <a:pt x="291202" y="669811"/>
                      <a:pt x="266700" y="603306"/>
                    </a:cubicBezTo>
                    <a:cubicBezTo>
                      <a:pt x="263595" y="594879"/>
                      <a:pt x="247650" y="584256"/>
                      <a:pt x="247650" y="584256"/>
                    </a:cubicBezTo>
                    <a:cubicBezTo>
                      <a:pt x="246592" y="581081"/>
                      <a:pt x="245972" y="577724"/>
                      <a:pt x="244475" y="574731"/>
                    </a:cubicBezTo>
                    <a:cubicBezTo>
                      <a:pt x="242768" y="571318"/>
                      <a:pt x="239050" y="568908"/>
                      <a:pt x="238125" y="565206"/>
                    </a:cubicBezTo>
                    <a:cubicBezTo>
                      <a:pt x="235801" y="555909"/>
                      <a:pt x="236830" y="546029"/>
                      <a:pt x="234950" y="536631"/>
                    </a:cubicBezTo>
                    <a:cubicBezTo>
                      <a:pt x="233637" y="530067"/>
                      <a:pt x="233333" y="522314"/>
                      <a:pt x="228600" y="517581"/>
                    </a:cubicBezTo>
                    <a:cubicBezTo>
                      <a:pt x="221093" y="510074"/>
                      <a:pt x="215879" y="503962"/>
                      <a:pt x="206375" y="498531"/>
                    </a:cubicBezTo>
                    <a:cubicBezTo>
                      <a:pt x="203469" y="496871"/>
                      <a:pt x="200025" y="496414"/>
                      <a:pt x="196850" y="495356"/>
                    </a:cubicBezTo>
                    <a:cubicBezTo>
                      <a:pt x="188381" y="469948"/>
                      <a:pt x="188456" y="479044"/>
                      <a:pt x="193675" y="447731"/>
                    </a:cubicBezTo>
                    <a:cubicBezTo>
                      <a:pt x="194225" y="444430"/>
                      <a:pt x="194994" y="440991"/>
                      <a:pt x="196850" y="438206"/>
                    </a:cubicBezTo>
                    <a:cubicBezTo>
                      <a:pt x="201739" y="430872"/>
                      <a:pt x="208872" y="427017"/>
                      <a:pt x="215900" y="422331"/>
                    </a:cubicBezTo>
                    <a:cubicBezTo>
                      <a:pt x="218017" y="418098"/>
                      <a:pt x="219499" y="413482"/>
                      <a:pt x="222250" y="409631"/>
                    </a:cubicBezTo>
                    <a:cubicBezTo>
                      <a:pt x="224860" y="405977"/>
                      <a:pt x="229284" y="403842"/>
                      <a:pt x="231775" y="400106"/>
                    </a:cubicBezTo>
                    <a:cubicBezTo>
                      <a:pt x="233631" y="397321"/>
                      <a:pt x="233453" y="393574"/>
                      <a:pt x="234950" y="390581"/>
                    </a:cubicBezTo>
                    <a:cubicBezTo>
                      <a:pt x="236657" y="387168"/>
                      <a:pt x="239593" y="384469"/>
                      <a:pt x="241300" y="381056"/>
                    </a:cubicBezTo>
                    <a:cubicBezTo>
                      <a:pt x="242797" y="378063"/>
                      <a:pt x="242384" y="374144"/>
                      <a:pt x="244475" y="371531"/>
                    </a:cubicBezTo>
                    <a:cubicBezTo>
                      <a:pt x="246859" y="368551"/>
                      <a:pt x="250825" y="367298"/>
                      <a:pt x="254000" y="365181"/>
                    </a:cubicBezTo>
                    <a:cubicBezTo>
                      <a:pt x="256117" y="362006"/>
                      <a:pt x="259877" y="359442"/>
                      <a:pt x="260350" y="355656"/>
                    </a:cubicBezTo>
                    <a:cubicBezTo>
                      <a:pt x="261019" y="350301"/>
                      <a:pt x="259852" y="344466"/>
                      <a:pt x="257175" y="339781"/>
                    </a:cubicBezTo>
                    <a:cubicBezTo>
                      <a:pt x="254279" y="334712"/>
                      <a:pt x="243014" y="331886"/>
                      <a:pt x="238125" y="330256"/>
                    </a:cubicBezTo>
                    <a:cubicBezTo>
                      <a:pt x="236008" y="327081"/>
                      <a:pt x="234473" y="323429"/>
                      <a:pt x="231775" y="320731"/>
                    </a:cubicBezTo>
                    <a:cubicBezTo>
                      <a:pt x="229077" y="318033"/>
                      <a:pt x="224634" y="317361"/>
                      <a:pt x="222250" y="314381"/>
                    </a:cubicBezTo>
                    <a:cubicBezTo>
                      <a:pt x="220159" y="311768"/>
                      <a:pt x="220572" y="307849"/>
                      <a:pt x="219075" y="304856"/>
                    </a:cubicBezTo>
                    <a:cubicBezTo>
                      <a:pt x="217368" y="301443"/>
                      <a:pt x="214842" y="298506"/>
                      <a:pt x="212725" y="295331"/>
                    </a:cubicBezTo>
                    <a:cubicBezTo>
                      <a:pt x="214842" y="282630"/>
                      <a:pt x="215531" y="267125"/>
                      <a:pt x="225425" y="257231"/>
                    </a:cubicBezTo>
                    <a:cubicBezTo>
                      <a:pt x="228123" y="254533"/>
                      <a:pt x="231775" y="252998"/>
                      <a:pt x="234950" y="250881"/>
                    </a:cubicBezTo>
                    <a:cubicBezTo>
                      <a:pt x="236008" y="247706"/>
                      <a:pt x="236500" y="244282"/>
                      <a:pt x="238125" y="241356"/>
                    </a:cubicBezTo>
                    <a:cubicBezTo>
                      <a:pt x="241831" y="234685"/>
                      <a:pt x="248412" y="229546"/>
                      <a:pt x="250825" y="222306"/>
                    </a:cubicBezTo>
                    <a:cubicBezTo>
                      <a:pt x="251883" y="219131"/>
                      <a:pt x="253081" y="215999"/>
                      <a:pt x="254000" y="212781"/>
                    </a:cubicBezTo>
                    <a:cubicBezTo>
                      <a:pt x="255199" y="208585"/>
                      <a:pt x="254449" y="203488"/>
                      <a:pt x="257175" y="200081"/>
                    </a:cubicBezTo>
                    <a:cubicBezTo>
                      <a:pt x="259266" y="197468"/>
                      <a:pt x="263525" y="197964"/>
                      <a:pt x="266700" y="196906"/>
                    </a:cubicBezTo>
                    <a:cubicBezTo>
                      <a:pt x="268817" y="193731"/>
                      <a:pt x="270607" y="190312"/>
                      <a:pt x="273050" y="187381"/>
                    </a:cubicBezTo>
                    <a:cubicBezTo>
                      <a:pt x="275925" y="183932"/>
                      <a:pt x="280084" y="181592"/>
                      <a:pt x="282575" y="177856"/>
                    </a:cubicBezTo>
                    <a:cubicBezTo>
                      <a:pt x="284431" y="175071"/>
                      <a:pt x="284692" y="171506"/>
                      <a:pt x="285750" y="168331"/>
                    </a:cubicBezTo>
                    <a:cubicBezTo>
                      <a:pt x="287809" y="153915"/>
                      <a:pt x="292157" y="138297"/>
                      <a:pt x="285750" y="123881"/>
                    </a:cubicBezTo>
                    <a:cubicBezTo>
                      <a:pt x="284200" y="120394"/>
                      <a:pt x="279156" y="119974"/>
                      <a:pt x="276225" y="117531"/>
                    </a:cubicBezTo>
                    <a:cubicBezTo>
                      <a:pt x="260370" y="104318"/>
                      <a:pt x="273914" y="110411"/>
                      <a:pt x="257175" y="104831"/>
                    </a:cubicBezTo>
                    <a:cubicBezTo>
                      <a:pt x="248336" y="91572"/>
                      <a:pt x="249363" y="97978"/>
                      <a:pt x="254000" y="79431"/>
                    </a:cubicBezTo>
                    <a:cubicBezTo>
                      <a:pt x="254812" y="76184"/>
                      <a:pt x="254562" y="71997"/>
                      <a:pt x="257175" y="69906"/>
                    </a:cubicBezTo>
                    <a:cubicBezTo>
                      <a:pt x="260582" y="67180"/>
                      <a:pt x="265642" y="67789"/>
                      <a:pt x="269875" y="66731"/>
                    </a:cubicBezTo>
                    <a:cubicBezTo>
                      <a:pt x="271992" y="63556"/>
                      <a:pt x="274675" y="60693"/>
                      <a:pt x="276225" y="57206"/>
                    </a:cubicBezTo>
                    <a:cubicBezTo>
                      <a:pt x="278943" y="51089"/>
                      <a:pt x="282575" y="38156"/>
                      <a:pt x="282575" y="38156"/>
                    </a:cubicBezTo>
                    <a:cubicBezTo>
                      <a:pt x="281517" y="34981"/>
                      <a:pt x="281767" y="30998"/>
                      <a:pt x="279400" y="28631"/>
                    </a:cubicBezTo>
                    <a:cubicBezTo>
                      <a:pt x="277033" y="26264"/>
                      <a:pt x="272868" y="26953"/>
                      <a:pt x="269875" y="25456"/>
                    </a:cubicBezTo>
                    <a:cubicBezTo>
                      <a:pt x="266462" y="23749"/>
                      <a:pt x="263837" y="20656"/>
                      <a:pt x="260350" y="19106"/>
                    </a:cubicBezTo>
                    <a:cubicBezTo>
                      <a:pt x="245256" y="12397"/>
                      <a:pt x="238224" y="12243"/>
                      <a:pt x="222250" y="9581"/>
                    </a:cubicBezTo>
                    <a:cubicBezTo>
                      <a:pt x="217434" y="6370"/>
                      <a:pt x="209773" y="56"/>
                      <a:pt x="203200" y="56"/>
                    </a:cubicBezTo>
                    <a:cubicBezTo>
                      <a:pt x="191297" y="56"/>
                      <a:pt x="169085" y="3028"/>
                      <a:pt x="155575" y="6406"/>
                    </a:cubicBezTo>
                    <a:cubicBezTo>
                      <a:pt x="152328" y="7218"/>
                      <a:pt x="149384" y="9291"/>
                      <a:pt x="146050" y="9581"/>
                    </a:cubicBezTo>
                    <a:cubicBezTo>
                      <a:pt x="104067" y="13232"/>
                      <a:pt x="51329" y="-1002"/>
                      <a:pt x="31750" y="56"/>
                    </a:cubicBezTo>
                    <a:close/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21C81F63-D3EA-4413-8CD4-69521BF23DB4}"/>
                </a:ext>
              </a:extLst>
            </p:cNvPr>
            <p:cNvGrpSpPr/>
            <p:nvPr/>
          </p:nvGrpSpPr>
          <p:grpSpPr>
            <a:xfrm>
              <a:off x="8401839" y="3394342"/>
              <a:ext cx="835370" cy="730376"/>
              <a:chOff x="5000625" y="1023072"/>
              <a:chExt cx="1228725" cy="1212128"/>
            </a:xfrm>
          </p:grpSpPr>
          <p:pic>
            <p:nvPicPr>
              <p:cNvPr id="159" name="Picture 158">
                <a:extLst>
                  <a:ext uri="{FF2B5EF4-FFF2-40B4-BE49-F238E27FC236}">
                    <a16:creationId xmlns:a16="http://schemas.microsoft.com/office/drawing/2014/main" id="{B15EA915-2C94-4BC1-8226-E31A1B307C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grayscl/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00625" y="1023072"/>
                <a:ext cx="1228725" cy="120360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60" name="Freeform 84">
                <a:extLst>
                  <a:ext uri="{FF2B5EF4-FFF2-40B4-BE49-F238E27FC236}">
                    <a16:creationId xmlns:a16="http://schemas.microsoft.com/office/drawing/2014/main" id="{EF58F9C6-C139-45A5-8664-58C04936F084}"/>
                  </a:ext>
                </a:extLst>
              </p:cNvPr>
              <p:cNvSpPr/>
              <p:nvPr/>
            </p:nvSpPr>
            <p:spPr>
              <a:xfrm>
                <a:off x="5343525" y="1036447"/>
                <a:ext cx="460375" cy="1198753"/>
              </a:xfrm>
              <a:custGeom>
                <a:avLst/>
                <a:gdLst>
                  <a:gd name="connsiteX0" fmla="*/ 44450 w 460375"/>
                  <a:gd name="connsiteY0" fmla="*/ 11303 h 1198753"/>
                  <a:gd name="connsiteX1" fmla="*/ 31750 w 460375"/>
                  <a:gd name="connsiteY1" fmla="*/ 27178 h 1198753"/>
                  <a:gd name="connsiteX2" fmla="*/ 25400 w 460375"/>
                  <a:gd name="connsiteY2" fmla="*/ 36703 h 1198753"/>
                  <a:gd name="connsiteX3" fmla="*/ 15875 w 460375"/>
                  <a:gd name="connsiteY3" fmla="*/ 43053 h 1198753"/>
                  <a:gd name="connsiteX4" fmla="*/ 0 w 460375"/>
                  <a:gd name="connsiteY4" fmla="*/ 62103 h 1198753"/>
                  <a:gd name="connsiteX5" fmla="*/ 3175 w 460375"/>
                  <a:gd name="connsiteY5" fmla="*/ 103378 h 1198753"/>
                  <a:gd name="connsiteX6" fmla="*/ 12700 w 460375"/>
                  <a:gd name="connsiteY6" fmla="*/ 112903 h 1198753"/>
                  <a:gd name="connsiteX7" fmla="*/ 19050 w 460375"/>
                  <a:gd name="connsiteY7" fmla="*/ 122428 h 1198753"/>
                  <a:gd name="connsiteX8" fmla="*/ 25400 w 460375"/>
                  <a:gd name="connsiteY8" fmla="*/ 147828 h 1198753"/>
                  <a:gd name="connsiteX9" fmla="*/ 34925 w 460375"/>
                  <a:gd name="connsiteY9" fmla="*/ 179578 h 1198753"/>
                  <a:gd name="connsiteX10" fmla="*/ 38100 w 460375"/>
                  <a:gd name="connsiteY10" fmla="*/ 189103 h 1198753"/>
                  <a:gd name="connsiteX11" fmla="*/ 41275 w 460375"/>
                  <a:gd name="connsiteY11" fmla="*/ 211328 h 1198753"/>
                  <a:gd name="connsiteX12" fmla="*/ 38100 w 460375"/>
                  <a:gd name="connsiteY12" fmla="*/ 293878 h 1198753"/>
                  <a:gd name="connsiteX13" fmla="*/ 31750 w 460375"/>
                  <a:gd name="connsiteY13" fmla="*/ 312928 h 1198753"/>
                  <a:gd name="connsiteX14" fmla="*/ 19050 w 460375"/>
                  <a:gd name="connsiteY14" fmla="*/ 347853 h 1198753"/>
                  <a:gd name="connsiteX15" fmla="*/ 9525 w 460375"/>
                  <a:gd name="connsiteY15" fmla="*/ 354203 h 1198753"/>
                  <a:gd name="connsiteX16" fmla="*/ 0 w 460375"/>
                  <a:gd name="connsiteY16" fmla="*/ 373253 h 1198753"/>
                  <a:gd name="connsiteX17" fmla="*/ 3175 w 460375"/>
                  <a:gd name="connsiteY17" fmla="*/ 385953 h 1198753"/>
                  <a:gd name="connsiteX18" fmla="*/ 12700 w 460375"/>
                  <a:gd name="connsiteY18" fmla="*/ 405003 h 1198753"/>
                  <a:gd name="connsiteX19" fmla="*/ 22225 w 460375"/>
                  <a:gd name="connsiteY19" fmla="*/ 411353 h 1198753"/>
                  <a:gd name="connsiteX20" fmla="*/ 28575 w 460375"/>
                  <a:gd name="connsiteY20" fmla="*/ 420878 h 1198753"/>
                  <a:gd name="connsiteX21" fmla="*/ 38100 w 460375"/>
                  <a:gd name="connsiteY21" fmla="*/ 424053 h 1198753"/>
                  <a:gd name="connsiteX22" fmla="*/ 41275 w 460375"/>
                  <a:gd name="connsiteY22" fmla="*/ 433578 h 1198753"/>
                  <a:gd name="connsiteX23" fmla="*/ 50800 w 460375"/>
                  <a:gd name="connsiteY23" fmla="*/ 443103 h 1198753"/>
                  <a:gd name="connsiteX24" fmla="*/ 66675 w 460375"/>
                  <a:gd name="connsiteY24" fmla="*/ 458978 h 1198753"/>
                  <a:gd name="connsiteX25" fmla="*/ 73025 w 460375"/>
                  <a:gd name="connsiteY25" fmla="*/ 551053 h 1198753"/>
                  <a:gd name="connsiteX26" fmla="*/ 82550 w 460375"/>
                  <a:gd name="connsiteY26" fmla="*/ 585978 h 1198753"/>
                  <a:gd name="connsiteX27" fmla="*/ 88900 w 460375"/>
                  <a:gd name="connsiteY27" fmla="*/ 633603 h 1198753"/>
                  <a:gd name="connsiteX28" fmla="*/ 92075 w 460375"/>
                  <a:gd name="connsiteY28" fmla="*/ 649478 h 1198753"/>
                  <a:gd name="connsiteX29" fmla="*/ 98425 w 460375"/>
                  <a:gd name="connsiteY29" fmla="*/ 668528 h 1198753"/>
                  <a:gd name="connsiteX30" fmla="*/ 107950 w 460375"/>
                  <a:gd name="connsiteY30" fmla="*/ 871728 h 1198753"/>
                  <a:gd name="connsiteX31" fmla="*/ 104775 w 460375"/>
                  <a:gd name="connsiteY31" fmla="*/ 919353 h 1198753"/>
                  <a:gd name="connsiteX32" fmla="*/ 101600 w 460375"/>
                  <a:gd name="connsiteY32" fmla="*/ 938403 h 1198753"/>
                  <a:gd name="connsiteX33" fmla="*/ 98425 w 460375"/>
                  <a:gd name="connsiteY33" fmla="*/ 986028 h 1198753"/>
                  <a:gd name="connsiteX34" fmla="*/ 88900 w 460375"/>
                  <a:gd name="connsiteY34" fmla="*/ 1020953 h 1198753"/>
                  <a:gd name="connsiteX35" fmla="*/ 85725 w 460375"/>
                  <a:gd name="connsiteY35" fmla="*/ 1030478 h 1198753"/>
                  <a:gd name="connsiteX36" fmla="*/ 82550 w 460375"/>
                  <a:gd name="connsiteY36" fmla="*/ 1040003 h 1198753"/>
                  <a:gd name="connsiteX37" fmla="*/ 79375 w 460375"/>
                  <a:gd name="connsiteY37" fmla="*/ 1147953 h 1198753"/>
                  <a:gd name="connsiteX38" fmla="*/ 82550 w 460375"/>
                  <a:gd name="connsiteY38" fmla="*/ 1192403 h 1198753"/>
                  <a:gd name="connsiteX39" fmla="*/ 92075 w 460375"/>
                  <a:gd name="connsiteY39" fmla="*/ 1198753 h 1198753"/>
                  <a:gd name="connsiteX40" fmla="*/ 117475 w 460375"/>
                  <a:gd name="connsiteY40" fmla="*/ 1195578 h 1198753"/>
                  <a:gd name="connsiteX41" fmla="*/ 136525 w 460375"/>
                  <a:gd name="connsiteY41" fmla="*/ 1182878 h 1198753"/>
                  <a:gd name="connsiteX42" fmla="*/ 146050 w 460375"/>
                  <a:gd name="connsiteY42" fmla="*/ 1179703 h 1198753"/>
                  <a:gd name="connsiteX43" fmla="*/ 187325 w 460375"/>
                  <a:gd name="connsiteY43" fmla="*/ 1182878 h 1198753"/>
                  <a:gd name="connsiteX44" fmla="*/ 200025 w 460375"/>
                  <a:gd name="connsiteY44" fmla="*/ 1186053 h 1198753"/>
                  <a:gd name="connsiteX45" fmla="*/ 263525 w 460375"/>
                  <a:gd name="connsiteY45" fmla="*/ 1189228 h 1198753"/>
                  <a:gd name="connsiteX46" fmla="*/ 298450 w 460375"/>
                  <a:gd name="connsiteY46" fmla="*/ 1192403 h 1198753"/>
                  <a:gd name="connsiteX47" fmla="*/ 365125 w 460375"/>
                  <a:gd name="connsiteY47" fmla="*/ 1189228 h 1198753"/>
                  <a:gd name="connsiteX48" fmla="*/ 384175 w 460375"/>
                  <a:gd name="connsiteY48" fmla="*/ 1182878 h 1198753"/>
                  <a:gd name="connsiteX49" fmla="*/ 393700 w 460375"/>
                  <a:gd name="connsiteY49" fmla="*/ 1179703 h 1198753"/>
                  <a:gd name="connsiteX50" fmla="*/ 403225 w 460375"/>
                  <a:gd name="connsiteY50" fmla="*/ 1176528 h 1198753"/>
                  <a:gd name="connsiteX51" fmla="*/ 415925 w 460375"/>
                  <a:gd name="connsiteY51" fmla="*/ 1173353 h 1198753"/>
                  <a:gd name="connsiteX52" fmla="*/ 419100 w 460375"/>
                  <a:gd name="connsiteY52" fmla="*/ 1163828 h 1198753"/>
                  <a:gd name="connsiteX53" fmla="*/ 412750 w 460375"/>
                  <a:gd name="connsiteY53" fmla="*/ 1144778 h 1198753"/>
                  <a:gd name="connsiteX54" fmla="*/ 419100 w 460375"/>
                  <a:gd name="connsiteY54" fmla="*/ 1078103 h 1198753"/>
                  <a:gd name="connsiteX55" fmla="*/ 425450 w 460375"/>
                  <a:gd name="connsiteY55" fmla="*/ 1059053 h 1198753"/>
                  <a:gd name="connsiteX56" fmla="*/ 428625 w 460375"/>
                  <a:gd name="connsiteY56" fmla="*/ 1049528 h 1198753"/>
                  <a:gd name="connsiteX57" fmla="*/ 422275 w 460375"/>
                  <a:gd name="connsiteY57" fmla="*/ 986028 h 1198753"/>
                  <a:gd name="connsiteX58" fmla="*/ 409575 w 460375"/>
                  <a:gd name="connsiteY58" fmla="*/ 957453 h 1198753"/>
                  <a:gd name="connsiteX59" fmla="*/ 406400 w 460375"/>
                  <a:gd name="connsiteY59" fmla="*/ 947928 h 1198753"/>
                  <a:gd name="connsiteX60" fmla="*/ 403225 w 460375"/>
                  <a:gd name="connsiteY60" fmla="*/ 925703 h 1198753"/>
                  <a:gd name="connsiteX61" fmla="*/ 400050 w 460375"/>
                  <a:gd name="connsiteY61" fmla="*/ 916178 h 1198753"/>
                  <a:gd name="connsiteX62" fmla="*/ 409575 w 460375"/>
                  <a:gd name="connsiteY62" fmla="*/ 890778 h 1198753"/>
                  <a:gd name="connsiteX63" fmla="*/ 415925 w 460375"/>
                  <a:gd name="connsiteY63" fmla="*/ 865378 h 1198753"/>
                  <a:gd name="connsiteX64" fmla="*/ 412750 w 460375"/>
                  <a:gd name="connsiteY64" fmla="*/ 820928 h 1198753"/>
                  <a:gd name="connsiteX65" fmla="*/ 400050 w 460375"/>
                  <a:gd name="connsiteY65" fmla="*/ 801878 h 1198753"/>
                  <a:gd name="connsiteX66" fmla="*/ 387350 w 460375"/>
                  <a:gd name="connsiteY66" fmla="*/ 773303 h 1198753"/>
                  <a:gd name="connsiteX67" fmla="*/ 377825 w 460375"/>
                  <a:gd name="connsiteY67" fmla="*/ 766953 h 1198753"/>
                  <a:gd name="connsiteX68" fmla="*/ 371475 w 460375"/>
                  <a:gd name="connsiteY68" fmla="*/ 747903 h 1198753"/>
                  <a:gd name="connsiteX69" fmla="*/ 368300 w 460375"/>
                  <a:gd name="connsiteY69" fmla="*/ 738378 h 1198753"/>
                  <a:gd name="connsiteX70" fmla="*/ 374650 w 460375"/>
                  <a:gd name="connsiteY70" fmla="*/ 703453 h 1198753"/>
                  <a:gd name="connsiteX71" fmla="*/ 381000 w 460375"/>
                  <a:gd name="connsiteY71" fmla="*/ 674878 h 1198753"/>
                  <a:gd name="connsiteX72" fmla="*/ 384175 w 460375"/>
                  <a:gd name="connsiteY72" fmla="*/ 665353 h 1198753"/>
                  <a:gd name="connsiteX73" fmla="*/ 393700 w 460375"/>
                  <a:gd name="connsiteY73" fmla="*/ 646303 h 1198753"/>
                  <a:gd name="connsiteX74" fmla="*/ 396875 w 460375"/>
                  <a:gd name="connsiteY74" fmla="*/ 624078 h 1198753"/>
                  <a:gd name="connsiteX75" fmla="*/ 400050 w 460375"/>
                  <a:gd name="connsiteY75" fmla="*/ 614553 h 1198753"/>
                  <a:gd name="connsiteX76" fmla="*/ 409575 w 460375"/>
                  <a:gd name="connsiteY76" fmla="*/ 579628 h 1198753"/>
                  <a:gd name="connsiteX77" fmla="*/ 412750 w 460375"/>
                  <a:gd name="connsiteY77" fmla="*/ 570103 h 1198753"/>
                  <a:gd name="connsiteX78" fmla="*/ 415925 w 460375"/>
                  <a:gd name="connsiteY78" fmla="*/ 560578 h 1198753"/>
                  <a:gd name="connsiteX79" fmla="*/ 428625 w 460375"/>
                  <a:gd name="connsiteY79" fmla="*/ 541528 h 1198753"/>
                  <a:gd name="connsiteX80" fmla="*/ 447675 w 460375"/>
                  <a:gd name="connsiteY80" fmla="*/ 535178 h 1198753"/>
                  <a:gd name="connsiteX81" fmla="*/ 454025 w 460375"/>
                  <a:gd name="connsiteY81" fmla="*/ 525653 h 1198753"/>
                  <a:gd name="connsiteX82" fmla="*/ 460375 w 460375"/>
                  <a:gd name="connsiteY82" fmla="*/ 506603 h 1198753"/>
                  <a:gd name="connsiteX83" fmla="*/ 457200 w 460375"/>
                  <a:gd name="connsiteY83" fmla="*/ 490728 h 1198753"/>
                  <a:gd name="connsiteX84" fmla="*/ 450850 w 460375"/>
                  <a:gd name="connsiteY84" fmla="*/ 481203 h 1198753"/>
                  <a:gd name="connsiteX85" fmla="*/ 441325 w 460375"/>
                  <a:gd name="connsiteY85" fmla="*/ 478028 h 1198753"/>
                  <a:gd name="connsiteX86" fmla="*/ 381000 w 460375"/>
                  <a:gd name="connsiteY86" fmla="*/ 474853 h 1198753"/>
                  <a:gd name="connsiteX87" fmla="*/ 371475 w 460375"/>
                  <a:gd name="connsiteY87" fmla="*/ 468503 h 1198753"/>
                  <a:gd name="connsiteX88" fmla="*/ 368300 w 460375"/>
                  <a:gd name="connsiteY88" fmla="*/ 458978 h 1198753"/>
                  <a:gd name="connsiteX89" fmla="*/ 365125 w 460375"/>
                  <a:gd name="connsiteY89" fmla="*/ 427228 h 1198753"/>
                  <a:gd name="connsiteX90" fmla="*/ 358775 w 460375"/>
                  <a:gd name="connsiteY90" fmla="*/ 392303 h 1198753"/>
                  <a:gd name="connsiteX91" fmla="*/ 361950 w 460375"/>
                  <a:gd name="connsiteY91" fmla="*/ 341503 h 1198753"/>
                  <a:gd name="connsiteX92" fmla="*/ 355600 w 460375"/>
                  <a:gd name="connsiteY92" fmla="*/ 262128 h 1198753"/>
                  <a:gd name="connsiteX93" fmla="*/ 368300 w 460375"/>
                  <a:gd name="connsiteY93" fmla="*/ 243078 h 1198753"/>
                  <a:gd name="connsiteX94" fmla="*/ 374650 w 460375"/>
                  <a:gd name="connsiteY94" fmla="*/ 233553 h 1198753"/>
                  <a:gd name="connsiteX95" fmla="*/ 361950 w 460375"/>
                  <a:gd name="connsiteY95" fmla="*/ 220853 h 1198753"/>
                  <a:gd name="connsiteX96" fmla="*/ 352425 w 460375"/>
                  <a:gd name="connsiteY96" fmla="*/ 201803 h 1198753"/>
                  <a:gd name="connsiteX97" fmla="*/ 358775 w 460375"/>
                  <a:gd name="connsiteY97" fmla="*/ 163703 h 1198753"/>
                  <a:gd name="connsiteX98" fmla="*/ 365125 w 460375"/>
                  <a:gd name="connsiteY98" fmla="*/ 144653 h 1198753"/>
                  <a:gd name="connsiteX99" fmla="*/ 368300 w 460375"/>
                  <a:gd name="connsiteY99" fmla="*/ 135128 h 1198753"/>
                  <a:gd name="connsiteX100" fmla="*/ 358775 w 460375"/>
                  <a:gd name="connsiteY100" fmla="*/ 87503 h 1198753"/>
                  <a:gd name="connsiteX101" fmla="*/ 349250 w 460375"/>
                  <a:gd name="connsiteY101" fmla="*/ 77978 h 1198753"/>
                  <a:gd name="connsiteX102" fmla="*/ 346075 w 460375"/>
                  <a:gd name="connsiteY102" fmla="*/ 68453 h 1198753"/>
                  <a:gd name="connsiteX103" fmla="*/ 342900 w 460375"/>
                  <a:gd name="connsiteY103" fmla="*/ 24003 h 1198753"/>
                  <a:gd name="connsiteX104" fmla="*/ 323850 w 460375"/>
                  <a:gd name="connsiteY104" fmla="*/ 17653 h 1198753"/>
                  <a:gd name="connsiteX105" fmla="*/ 314325 w 460375"/>
                  <a:gd name="connsiteY105" fmla="*/ 14478 h 1198753"/>
                  <a:gd name="connsiteX106" fmla="*/ 304800 w 460375"/>
                  <a:gd name="connsiteY106" fmla="*/ 11303 h 1198753"/>
                  <a:gd name="connsiteX107" fmla="*/ 292100 w 460375"/>
                  <a:gd name="connsiteY107" fmla="*/ 8128 h 1198753"/>
                  <a:gd name="connsiteX108" fmla="*/ 247650 w 460375"/>
                  <a:gd name="connsiteY108" fmla="*/ 4953 h 1198753"/>
                  <a:gd name="connsiteX109" fmla="*/ 171450 w 460375"/>
                  <a:gd name="connsiteY109" fmla="*/ 4953 h 1198753"/>
                  <a:gd name="connsiteX110" fmla="*/ 158750 w 460375"/>
                  <a:gd name="connsiteY110" fmla="*/ 8128 h 1198753"/>
                  <a:gd name="connsiteX111" fmla="*/ 123825 w 460375"/>
                  <a:gd name="connsiteY111" fmla="*/ 11303 h 1198753"/>
                  <a:gd name="connsiteX112" fmla="*/ 44450 w 460375"/>
                  <a:gd name="connsiteY112" fmla="*/ 11303 h 1198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</a:cxnLst>
                <a:rect l="l" t="t" r="r" b="b"/>
                <a:pathLst>
                  <a:path w="460375" h="1198753">
                    <a:moveTo>
                      <a:pt x="44450" y="11303"/>
                    </a:moveTo>
                    <a:cubicBezTo>
                      <a:pt x="29104" y="13949"/>
                      <a:pt x="35816" y="21757"/>
                      <a:pt x="31750" y="27178"/>
                    </a:cubicBezTo>
                    <a:cubicBezTo>
                      <a:pt x="29460" y="30231"/>
                      <a:pt x="28098" y="34005"/>
                      <a:pt x="25400" y="36703"/>
                    </a:cubicBezTo>
                    <a:cubicBezTo>
                      <a:pt x="22702" y="39401"/>
                      <a:pt x="18806" y="40610"/>
                      <a:pt x="15875" y="43053"/>
                    </a:cubicBezTo>
                    <a:cubicBezTo>
                      <a:pt x="6708" y="50693"/>
                      <a:pt x="6244" y="52737"/>
                      <a:pt x="0" y="62103"/>
                    </a:cubicBezTo>
                    <a:cubicBezTo>
                      <a:pt x="1058" y="75861"/>
                      <a:pt x="-172" y="89991"/>
                      <a:pt x="3175" y="103378"/>
                    </a:cubicBezTo>
                    <a:cubicBezTo>
                      <a:pt x="4264" y="107734"/>
                      <a:pt x="9825" y="109454"/>
                      <a:pt x="12700" y="112903"/>
                    </a:cubicBezTo>
                    <a:cubicBezTo>
                      <a:pt x="15143" y="115834"/>
                      <a:pt x="17343" y="119015"/>
                      <a:pt x="19050" y="122428"/>
                    </a:cubicBezTo>
                    <a:cubicBezTo>
                      <a:pt x="22454" y="129236"/>
                      <a:pt x="23951" y="141307"/>
                      <a:pt x="25400" y="147828"/>
                    </a:cubicBezTo>
                    <a:cubicBezTo>
                      <a:pt x="28599" y="162223"/>
                      <a:pt x="29649" y="163749"/>
                      <a:pt x="34925" y="179578"/>
                    </a:cubicBezTo>
                    <a:lnTo>
                      <a:pt x="38100" y="189103"/>
                    </a:lnTo>
                    <a:cubicBezTo>
                      <a:pt x="39158" y="196511"/>
                      <a:pt x="41275" y="203844"/>
                      <a:pt x="41275" y="211328"/>
                    </a:cubicBezTo>
                    <a:cubicBezTo>
                      <a:pt x="41275" y="238865"/>
                      <a:pt x="40670" y="266461"/>
                      <a:pt x="38100" y="293878"/>
                    </a:cubicBezTo>
                    <a:cubicBezTo>
                      <a:pt x="37475" y="300542"/>
                      <a:pt x="33063" y="306364"/>
                      <a:pt x="31750" y="312928"/>
                    </a:cubicBezTo>
                    <a:cubicBezTo>
                      <a:pt x="29400" y="324676"/>
                      <a:pt x="28141" y="338762"/>
                      <a:pt x="19050" y="347853"/>
                    </a:cubicBezTo>
                    <a:cubicBezTo>
                      <a:pt x="16352" y="350551"/>
                      <a:pt x="12700" y="352086"/>
                      <a:pt x="9525" y="354203"/>
                    </a:cubicBezTo>
                    <a:cubicBezTo>
                      <a:pt x="6314" y="359019"/>
                      <a:pt x="0" y="366680"/>
                      <a:pt x="0" y="373253"/>
                    </a:cubicBezTo>
                    <a:cubicBezTo>
                      <a:pt x="0" y="377617"/>
                      <a:pt x="1976" y="381757"/>
                      <a:pt x="3175" y="385953"/>
                    </a:cubicBezTo>
                    <a:cubicBezTo>
                      <a:pt x="5241" y="393183"/>
                      <a:pt x="7134" y="399437"/>
                      <a:pt x="12700" y="405003"/>
                    </a:cubicBezTo>
                    <a:cubicBezTo>
                      <a:pt x="15398" y="407701"/>
                      <a:pt x="19050" y="409236"/>
                      <a:pt x="22225" y="411353"/>
                    </a:cubicBezTo>
                    <a:cubicBezTo>
                      <a:pt x="24342" y="414528"/>
                      <a:pt x="25595" y="418494"/>
                      <a:pt x="28575" y="420878"/>
                    </a:cubicBezTo>
                    <a:cubicBezTo>
                      <a:pt x="31188" y="422969"/>
                      <a:pt x="35733" y="421686"/>
                      <a:pt x="38100" y="424053"/>
                    </a:cubicBezTo>
                    <a:cubicBezTo>
                      <a:pt x="40467" y="426420"/>
                      <a:pt x="39419" y="430793"/>
                      <a:pt x="41275" y="433578"/>
                    </a:cubicBezTo>
                    <a:cubicBezTo>
                      <a:pt x="43766" y="437314"/>
                      <a:pt x="47925" y="439654"/>
                      <a:pt x="50800" y="443103"/>
                    </a:cubicBezTo>
                    <a:cubicBezTo>
                      <a:pt x="64029" y="458978"/>
                      <a:pt x="49213" y="447336"/>
                      <a:pt x="66675" y="458978"/>
                    </a:cubicBezTo>
                    <a:cubicBezTo>
                      <a:pt x="67097" y="467850"/>
                      <a:pt x="68301" y="529009"/>
                      <a:pt x="73025" y="551053"/>
                    </a:cubicBezTo>
                    <a:cubicBezTo>
                      <a:pt x="82065" y="593240"/>
                      <a:pt x="77269" y="549013"/>
                      <a:pt x="82550" y="585978"/>
                    </a:cubicBezTo>
                    <a:cubicBezTo>
                      <a:pt x="89260" y="632946"/>
                      <a:pt x="82253" y="597042"/>
                      <a:pt x="88900" y="633603"/>
                    </a:cubicBezTo>
                    <a:cubicBezTo>
                      <a:pt x="89865" y="638912"/>
                      <a:pt x="90655" y="644272"/>
                      <a:pt x="92075" y="649478"/>
                    </a:cubicBezTo>
                    <a:cubicBezTo>
                      <a:pt x="93836" y="655936"/>
                      <a:pt x="98425" y="668528"/>
                      <a:pt x="98425" y="668528"/>
                    </a:cubicBezTo>
                    <a:cubicBezTo>
                      <a:pt x="104885" y="865548"/>
                      <a:pt x="84349" y="800925"/>
                      <a:pt x="107950" y="871728"/>
                    </a:cubicBezTo>
                    <a:cubicBezTo>
                      <a:pt x="106892" y="887603"/>
                      <a:pt x="106283" y="903514"/>
                      <a:pt x="104775" y="919353"/>
                    </a:cubicBezTo>
                    <a:cubicBezTo>
                      <a:pt x="104165" y="925762"/>
                      <a:pt x="102210" y="931994"/>
                      <a:pt x="101600" y="938403"/>
                    </a:cubicBezTo>
                    <a:cubicBezTo>
                      <a:pt x="100092" y="954242"/>
                      <a:pt x="100008" y="970197"/>
                      <a:pt x="98425" y="986028"/>
                    </a:cubicBezTo>
                    <a:cubicBezTo>
                      <a:pt x="97143" y="998850"/>
                      <a:pt x="92981" y="1008711"/>
                      <a:pt x="88900" y="1020953"/>
                    </a:cubicBezTo>
                    <a:lnTo>
                      <a:pt x="85725" y="1030478"/>
                    </a:lnTo>
                    <a:lnTo>
                      <a:pt x="82550" y="1040003"/>
                    </a:lnTo>
                    <a:cubicBezTo>
                      <a:pt x="81492" y="1075986"/>
                      <a:pt x="79375" y="1111954"/>
                      <a:pt x="79375" y="1147953"/>
                    </a:cubicBezTo>
                    <a:cubicBezTo>
                      <a:pt x="79375" y="1162807"/>
                      <a:pt x="78947" y="1177992"/>
                      <a:pt x="82550" y="1192403"/>
                    </a:cubicBezTo>
                    <a:cubicBezTo>
                      <a:pt x="83475" y="1196105"/>
                      <a:pt x="88900" y="1196636"/>
                      <a:pt x="92075" y="1198753"/>
                    </a:cubicBezTo>
                    <a:cubicBezTo>
                      <a:pt x="100542" y="1197695"/>
                      <a:pt x="109440" y="1198448"/>
                      <a:pt x="117475" y="1195578"/>
                    </a:cubicBezTo>
                    <a:cubicBezTo>
                      <a:pt x="124662" y="1193011"/>
                      <a:pt x="129285" y="1185291"/>
                      <a:pt x="136525" y="1182878"/>
                    </a:cubicBezTo>
                    <a:lnTo>
                      <a:pt x="146050" y="1179703"/>
                    </a:lnTo>
                    <a:cubicBezTo>
                      <a:pt x="159808" y="1180761"/>
                      <a:pt x="173621" y="1181266"/>
                      <a:pt x="187325" y="1182878"/>
                    </a:cubicBezTo>
                    <a:cubicBezTo>
                      <a:pt x="191659" y="1183388"/>
                      <a:pt x="195676" y="1185691"/>
                      <a:pt x="200025" y="1186053"/>
                    </a:cubicBezTo>
                    <a:cubicBezTo>
                      <a:pt x="221145" y="1187813"/>
                      <a:pt x="242376" y="1187864"/>
                      <a:pt x="263525" y="1189228"/>
                    </a:cubicBezTo>
                    <a:cubicBezTo>
                      <a:pt x="275190" y="1189981"/>
                      <a:pt x="286808" y="1191345"/>
                      <a:pt x="298450" y="1192403"/>
                    </a:cubicBezTo>
                    <a:cubicBezTo>
                      <a:pt x="320675" y="1191345"/>
                      <a:pt x="343011" y="1191685"/>
                      <a:pt x="365125" y="1189228"/>
                    </a:cubicBezTo>
                    <a:cubicBezTo>
                      <a:pt x="371778" y="1188489"/>
                      <a:pt x="377825" y="1184995"/>
                      <a:pt x="384175" y="1182878"/>
                    </a:cubicBezTo>
                    <a:lnTo>
                      <a:pt x="393700" y="1179703"/>
                    </a:lnTo>
                    <a:cubicBezTo>
                      <a:pt x="396875" y="1178645"/>
                      <a:pt x="399978" y="1177340"/>
                      <a:pt x="403225" y="1176528"/>
                    </a:cubicBezTo>
                    <a:lnTo>
                      <a:pt x="415925" y="1173353"/>
                    </a:lnTo>
                    <a:cubicBezTo>
                      <a:pt x="416983" y="1170178"/>
                      <a:pt x="419470" y="1167154"/>
                      <a:pt x="419100" y="1163828"/>
                    </a:cubicBezTo>
                    <a:cubicBezTo>
                      <a:pt x="418361" y="1157175"/>
                      <a:pt x="412750" y="1144778"/>
                      <a:pt x="412750" y="1144778"/>
                    </a:cubicBezTo>
                    <a:cubicBezTo>
                      <a:pt x="413418" y="1136089"/>
                      <a:pt x="416168" y="1091785"/>
                      <a:pt x="419100" y="1078103"/>
                    </a:cubicBezTo>
                    <a:cubicBezTo>
                      <a:pt x="420502" y="1071558"/>
                      <a:pt x="423333" y="1065403"/>
                      <a:pt x="425450" y="1059053"/>
                    </a:cubicBezTo>
                    <a:lnTo>
                      <a:pt x="428625" y="1049528"/>
                    </a:lnTo>
                    <a:cubicBezTo>
                      <a:pt x="428439" y="1046374"/>
                      <a:pt x="430558" y="1002593"/>
                      <a:pt x="422275" y="986028"/>
                    </a:cubicBezTo>
                    <a:cubicBezTo>
                      <a:pt x="407181" y="955839"/>
                      <a:pt x="425957" y="1006600"/>
                      <a:pt x="409575" y="957453"/>
                    </a:cubicBezTo>
                    <a:lnTo>
                      <a:pt x="406400" y="947928"/>
                    </a:lnTo>
                    <a:cubicBezTo>
                      <a:pt x="405342" y="940520"/>
                      <a:pt x="404693" y="933041"/>
                      <a:pt x="403225" y="925703"/>
                    </a:cubicBezTo>
                    <a:cubicBezTo>
                      <a:pt x="402569" y="922421"/>
                      <a:pt x="400050" y="919525"/>
                      <a:pt x="400050" y="916178"/>
                    </a:cubicBezTo>
                    <a:cubicBezTo>
                      <a:pt x="400050" y="897801"/>
                      <a:pt x="403006" y="903916"/>
                      <a:pt x="409575" y="890778"/>
                    </a:cubicBezTo>
                    <a:cubicBezTo>
                      <a:pt x="412829" y="884269"/>
                      <a:pt x="414717" y="871416"/>
                      <a:pt x="415925" y="865378"/>
                    </a:cubicBezTo>
                    <a:cubicBezTo>
                      <a:pt x="414867" y="850561"/>
                      <a:pt x="416353" y="835339"/>
                      <a:pt x="412750" y="820928"/>
                    </a:cubicBezTo>
                    <a:cubicBezTo>
                      <a:pt x="410899" y="813524"/>
                      <a:pt x="402463" y="809118"/>
                      <a:pt x="400050" y="801878"/>
                    </a:cubicBezTo>
                    <a:cubicBezTo>
                      <a:pt x="396906" y="792447"/>
                      <a:pt x="394897" y="780850"/>
                      <a:pt x="387350" y="773303"/>
                    </a:cubicBezTo>
                    <a:cubicBezTo>
                      <a:pt x="384652" y="770605"/>
                      <a:pt x="381000" y="769070"/>
                      <a:pt x="377825" y="766953"/>
                    </a:cubicBezTo>
                    <a:lnTo>
                      <a:pt x="371475" y="747903"/>
                    </a:lnTo>
                    <a:lnTo>
                      <a:pt x="368300" y="738378"/>
                    </a:lnTo>
                    <a:cubicBezTo>
                      <a:pt x="375634" y="679709"/>
                      <a:pt x="367308" y="732819"/>
                      <a:pt x="374650" y="703453"/>
                    </a:cubicBezTo>
                    <a:cubicBezTo>
                      <a:pt x="381197" y="677264"/>
                      <a:pt x="374481" y="697693"/>
                      <a:pt x="381000" y="674878"/>
                    </a:cubicBezTo>
                    <a:cubicBezTo>
                      <a:pt x="381919" y="671660"/>
                      <a:pt x="382678" y="668346"/>
                      <a:pt x="384175" y="665353"/>
                    </a:cubicBezTo>
                    <a:cubicBezTo>
                      <a:pt x="396485" y="640734"/>
                      <a:pt x="385720" y="670244"/>
                      <a:pt x="393700" y="646303"/>
                    </a:cubicBezTo>
                    <a:cubicBezTo>
                      <a:pt x="394758" y="638895"/>
                      <a:pt x="395407" y="631416"/>
                      <a:pt x="396875" y="624078"/>
                    </a:cubicBezTo>
                    <a:cubicBezTo>
                      <a:pt x="397531" y="620796"/>
                      <a:pt x="399238" y="617800"/>
                      <a:pt x="400050" y="614553"/>
                    </a:cubicBezTo>
                    <a:cubicBezTo>
                      <a:pt x="409025" y="578651"/>
                      <a:pt x="395952" y="620496"/>
                      <a:pt x="409575" y="579628"/>
                    </a:cubicBezTo>
                    <a:lnTo>
                      <a:pt x="412750" y="570103"/>
                    </a:lnTo>
                    <a:cubicBezTo>
                      <a:pt x="413808" y="566928"/>
                      <a:pt x="414069" y="563363"/>
                      <a:pt x="415925" y="560578"/>
                    </a:cubicBezTo>
                    <a:cubicBezTo>
                      <a:pt x="420158" y="554228"/>
                      <a:pt x="421385" y="543941"/>
                      <a:pt x="428625" y="541528"/>
                    </a:cubicBezTo>
                    <a:lnTo>
                      <a:pt x="447675" y="535178"/>
                    </a:lnTo>
                    <a:cubicBezTo>
                      <a:pt x="449792" y="532003"/>
                      <a:pt x="452475" y="529140"/>
                      <a:pt x="454025" y="525653"/>
                    </a:cubicBezTo>
                    <a:cubicBezTo>
                      <a:pt x="456743" y="519536"/>
                      <a:pt x="460375" y="506603"/>
                      <a:pt x="460375" y="506603"/>
                    </a:cubicBezTo>
                    <a:cubicBezTo>
                      <a:pt x="459317" y="501311"/>
                      <a:pt x="459095" y="495781"/>
                      <a:pt x="457200" y="490728"/>
                    </a:cubicBezTo>
                    <a:cubicBezTo>
                      <a:pt x="455860" y="487155"/>
                      <a:pt x="453830" y="483587"/>
                      <a:pt x="450850" y="481203"/>
                    </a:cubicBezTo>
                    <a:cubicBezTo>
                      <a:pt x="448237" y="479112"/>
                      <a:pt x="444658" y="478331"/>
                      <a:pt x="441325" y="478028"/>
                    </a:cubicBezTo>
                    <a:cubicBezTo>
                      <a:pt x="421272" y="476205"/>
                      <a:pt x="401108" y="475911"/>
                      <a:pt x="381000" y="474853"/>
                    </a:cubicBezTo>
                    <a:cubicBezTo>
                      <a:pt x="377825" y="472736"/>
                      <a:pt x="373859" y="471483"/>
                      <a:pt x="371475" y="468503"/>
                    </a:cubicBezTo>
                    <a:cubicBezTo>
                      <a:pt x="369384" y="465890"/>
                      <a:pt x="368809" y="462286"/>
                      <a:pt x="368300" y="458978"/>
                    </a:cubicBezTo>
                    <a:cubicBezTo>
                      <a:pt x="366683" y="448466"/>
                      <a:pt x="366368" y="437791"/>
                      <a:pt x="365125" y="427228"/>
                    </a:cubicBezTo>
                    <a:cubicBezTo>
                      <a:pt x="362597" y="405739"/>
                      <a:pt x="363028" y="409315"/>
                      <a:pt x="358775" y="392303"/>
                    </a:cubicBezTo>
                    <a:cubicBezTo>
                      <a:pt x="359833" y="375370"/>
                      <a:pt x="361950" y="358469"/>
                      <a:pt x="361950" y="341503"/>
                    </a:cubicBezTo>
                    <a:cubicBezTo>
                      <a:pt x="361950" y="308419"/>
                      <a:pt x="359270" y="291489"/>
                      <a:pt x="355600" y="262128"/>
                    </a:cubicBezTo>
                    <a:lnTo>
                      <a:pt x="368300" y="243078"/>
                    </a:lnTo>
                    <a:lnTo>
                      <a:pt x="374650" y="233553"/>
                    </a:lnTo>
                    <a:cubicBezTo>
                      <a:pt x="367723" y="212771"/>
                      <a:pt x="377344" y="233168"/>
                      <a:pt x="361950" y="220853"/>
                    </a:cubicBezTo>
                    <a:cubicBezTo>
                      <a:pt x="356355" y="216377"/>
                      <a:pt x="354517" y="208078"/>
                      <a:pt x="352425" y="201803"/>
                    </a:cubicBezTo>
                    <a:cubicBezTo>
                      <a:pt x="354542" y="189103"/>
                      <a:pt x="354704" y="175917"/>
                      <a:pt x="358775" y="163703"/>
                    </a:cubicBezTo>
                    <a:lnTo>
                      <a:pt x="365125" y="144653"/>
                    </a:lnTo>
                    <a:lnTo>
                      <a:pt x="368300" y="135128"/>
                    </a:lnTo>
                    <a:cubicBezTo>
                      <a:pt x="366053" y="108164"/>
                      <a:pt x="371821" y="103159"/>
                      <a:pt x="358775" y="87503"/>
                    </a:cubicBezTo>
                    <a:cubicBezTo>
                      <a:pt x="355900" y="84054"/>
                      <a:pt x="352425" y="81153"/>
                      <a:pt x="349250" y="77978"/>
                    </a:cubicBezTo>
                    <a:cubicBezTo>
                      <a:pt x="348192" y="74803"/>
                      <a:pt x="346466" y="71777"/>
                      <a:pt x="346075" y="68453"/>
                    </a:cubicBezTo>
                    <a:cubicBezTo>
                      <a:pt x="344339" y="53700"/>
                      <a:pt x="348854" y="37612"/>
                      <a:pt x="342900" y="24003"/>
                    </a:cubicBezTo>
                    <a:cubicBezTo>
                      <a:pt x="340217" y="17871"/>
                      <a:pt x="330200" y="19770"/>
                      <a:pt x="323850" y="17653"/>
                    </a:cubicBezTo>
                    <a:lnTo>
                      <a:pt x="314325" y="14478"/>
                    </a:lnTo>
                    <a:cubicBezTo>
                      <a:pt x="311150" y="13420"/>
                      <a:pt x="308047" y="12115"/>
                      <a:pt x="304800" y="11303"/>
                    </a:cubicBezTo>
                    <a:cubicBezTo>
                      <a:pt x="300567" y="10245"/>
                      <a:pt x="296437" y="8610"/>
                      <a:pt x="292100" y="8128"/>
                    </a:cubicBezTo>
                    <a:cubicBezTo>
                      <a:pt x="277336" y="6488"/>
                      <a:pt x="262467" y="6011"/>
                      <a:pt x="247650" y="4953"/>
                    </a:cubicBezTo>
                    <a:cubicBezTo>
                      <a:pt x="215787" y="-3013"/>
                      <a:pt x="232522" y="-136"/>
                      <a:pt x="171450" y="4953"/>
                    </a:cubicBezTo>
                    <a:cubicBezTo>
                      <a:pt x="167101" y="5315"/>
                      <a:pt x="163075" y="7551"/>
                      <a:pt x="158750" y="8128"/>
                    </a:cubicBezTo>
                    <a:cubicBezTo>
                      <a:pt x="147163" y="9673"/>
                      <a:pt x="135485" y="10470"/>
                      <a:pt x="123825" y="11303"/>
                    </a:cubicBezTo>
                    <a:cubicBezTo>
                      <a:pt x="105848" y="12587"/>
                      <a:pt x="59796" y="8657"/>
                      <a:pt x="44450" y="11303"/>
                    </a:cubicBezTo>
                    <a:close/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872C1E2A-95DA-4E00-9B1D-AAF68297194C}"/>
                </a:ext>
              </a:extLst>
            </p:cNvPr>
            <p:cNvGrpSpPr/>
            <p:nvPr/>
          </p:nvGrpSpPr>
          <p:grpSpPr>
            <a:xfrm>
              <a:off x="8403432" y="4118186"/>
              <a:ext cx="835370" cy="747551"/>
              <a:chOff x="5000625" y="3931444"/>
              <a:chExt cx="1228725" cy="1240631"/>
            </a:xfrm>
          </p:grpSpPr>
          <p:pic>
            <p:nvPicPr>
              <p:cNvPr id="157" name="Picture 156">
                <a:extLst>
                  <a:ext uri="{FF2B5EF4-FFF2-40B4-BE49-F238E27FC236}">
                    <a16:creationId xmlns:a16="http://schemas.microsoft.com/office/drawing/2014/main" id="{71E1B4F1-E1C6-4CB5-B9BF-3349B9A6E1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grayscl/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00625" y="3931444"/>
                <a:ext cx="1228725" cy="124063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58" name="Freeform 82">
                <a:extLst>
                  <a:ext uri="{FF2B5EF4-FFF2-40B4-BE49-F238E27FC236}">
                    <a16:creationId xmlns:a16="http://schemas.microsoft.com/office/drawing/2014/main" id="{911443AC-4AA8-44F6-9D67-84CA0CE65C25}"/>
                  </a:ext>
                </a:extLst>
              </p:cNvPr>
              <p:cNvSpPr/>
              <p:nvPr/>
            </p:nvSpPr>
            <p:spPr>
              <a:xfrm>
                <a:off x="5422315" y="3943350"/>
                <a:ext cx="372060" cy="1212850"/>
              </a:xfrm>
              <a:custGeom>
                <a:avLst/>
                <a:gdLst>
                  <a:gd name="connsiteX0" fmla="*/ 64085 w 372060"/>
                  <a:gd name="connsiteY0" fmla="*/ 15875 h 1212850"/>
                  <a:gd name="connsiteX1" fmla="*/ 60910 w 372060"/>
                  <a:gd name="connsiteY1" fmla="*/ 31750 h 1212850"/>
                  <a:gd name="connsiteX2" fmla="*/ 57735 w 372060"/>
                  <a:gd name="connsiteY2" fmla="*/ 41275 h 1212850"/>
                  <a:gd name="connsiteX3" fmla="*/ 3760 w 372060"/>
                  <a:gd name="connsiteY3" fmla="*/ 50800 h 1212850"/>
                  <a:gd name="connsiteX4" fmla="*/ 3760 w 372060"/>
                  <a:gd name="connsiteY4" fmla="*/ 85725 h 1212850"/>
                  <a:gd name="connsiteX5" fmla="*/ 16460 w 372060"/>
                  <a:gd name="connsiteY5" fmla="*/ 104775 h 1212850"/>
                  <a:gd name="connsiteX6" fmla="*/ 22810 w 372060"/>
                  <a:gd name="connsiteY6" fmla="*/ 114300 h 1212850"/>
                  <a:gd name="connsiteX7" fmla="*/ 25985 w 372060"/>
                  <a:gd name="connsiteY7" fmla="*/ 123825 h 1212850"/>
                  <a:gd name="connsiteX8" fmla="*/ 29160 w 372060"/>
                  <a:gd name="connsiteY8" fmla="*/ 174625 h 1212850"/>
                  <a:gd name="connsiteX9" fmla="*/ 38685 w 372060"/>
                  <a:gd name="connsiteY9" fmla="*/ 180975 h 1212850"/>
                  <a:gd name="connsiteX10" fmla="*/ 45035 w 372060"/>
                  <a:gd name="connsiteY10" fmla="*/ 200025 h 1212850"/>
                  <a:gd name="connsiteX11" fmla="*/ 48210 w 372060"/>
                  <a:gd name="connsiteY11" fmla="*/ 228600 h 1212850"/>
                  <a:gd name="connsiteX12" fmla="*/ 51385 w 372060"/>
                  <a:gd name="connsiteY12" fmla="*/ 244475 h 1212850"/>
                  <a:gd name="connsiteX13" fmla="*/ 60910 w 372060"/>
                  <a:gd name="connsiteY13" fmla="*/ 250825 h 1212850"/>
                  <a:gd name="connsiteX14" fmla="*/ 67260 w 372060"/>
                  <a:gd name="connsiteY14" fmla="*/ 269875 h 1212850"/>
                  <a:gd name="connsiteX15" fmla="*/ 83135 w 372060"/>
                  <a:gd name="connsiteY15" fmla="*/ 288925 h 1212850"/>
                  <a:gd name="connsiteX16" fmla="*/ 89485 w 372060"/>
                  <a:gd name="connsiteY16" fmla="*/ 320675 h 1212850"/>
                  <a:gd name="connsiteX17" fmla="*/ 99010 w 372060"/>
                  <a:gd name="connsiteY17" fmla="*/ 330200 h 1212850"/>
                  <a:gd name="connsiteX18" fmla="*/ 108535 w 372060"/>
                  <a:gd name="connsiteY18" fmla="*/ 349250 h 1212850"/>
                  <a:gd name="connsiteX19" fmla="*/ 105360 w 372060"/>
                  <a:gd name="connsiteY19" fmla="*/ 441325 h 1212850"/>
                  <a:gd name="connsiteX20" fmla="*/ 105360 w 372060"/>
                  <a:gd name="connsiteY20" fmla="*/ 473075 h 1212850"/>
                  <a:gd name="connsiteX21" fmla="*/ 86310 w 372060"/>
                  <a:gd name="connsiteY21" fmla="*/ 517525 h 1212850"/>
                  <a:gd name="connsiteX22" fmla="*/ 76785 w 372060"/>
                  <a:gd name="connsiteY22" fmla="*/ 520700 h 1212850"/>
                  <a:gd name="connsiteX23" fmla="*/ 70435 w 372060"/>
                  <a:gd name="connsiteY23" fmla="*/ 530225 h 1212850"/>
                  <a:gd name="connsiteX24" fmla="*/ 70435 w 372060"/>
                  <a:gd name="connsiteY24" fmla="*/ 568325 h 1212850"/>
                  <a:gd name="connsiteX25" fmla="*/ 79960 w 372060"/>
                  <a:gd name="connsiteY25" fmla="*/ 593725 h 1212850"/>
                  <a:gd name="connsiteX26" fmla="*/ 89485 w 372060"/>
                  <a:gd name="connsiteY26" fmla="*/ 596900 h 1212850"/>
                  <a:gd name="connsiteX27" fmla="*/ 105360 w 372060"/>
                  <a:gd name="connsiteY27" fmla="*/ 625475 h 1212850"/>
                  <a:gd name="connsiteX28" fmla="*/ 102185 w 372060"/>
                  <a:gd name="connsiteY28" fmla="*/ 654050 h 1212850"/>
                  <a:gd name="connsiteX29" fmla="*/ 83135 w 372060"/>
                  <a:gd name="connsiteY29" fmla="*/ 682625 h 1212850"/>
                  <a:gd name="connsiteX30" fmla="*/ 76785 w 372060"/>
                  <a:gd name="connsiteY30" fmla="*/ 692150 h 1212850"/>
                  <a:gd name="connsiteX31" fmla="*/ 70435 w 372060"/>
                  <a:gd name="connsiteY31" fmla="*/ 711200 h 1212850"/>
                  <a:gd name="connsiteX32" fmla="*/ 60910 w 372060"/>
                  <a:gd name="connsiteY32" fmla="*/ 730250 h 1212850"/>
                  <a:gd name="connsiteX33" fmla="*/ 67260 w 372060"/>
                  <a:gd name="connsiteY33" fmla="*/ 752475 h 1212850"/>
                  <a:gd name="connsiteX34" fmla="*/ 73610 w 372060"/>
                  <a:gd name="connsiteY34" fmla="*/ 762000 h 1212850"/>
                  <a:gd name="connsiteX35" fmla="*/ 76785 w 372060"/>
                  <a:gd name="connsiteY35" fmla="*/ 841375 h 1212850"/>
                  <a:gd name="connsiteX36" fmla="*/ 83135 w 372060"/>
                  <a:gd name="connsiteY36" fmla="*/ 860425 h 1212850"/>
                  <a:gd name="connsiteX37" fmla="*/ 102185 w 372060"/>
                  <a:gd name="connsiteY37" fmla="*/ 873125 h 1212850"/>
                  <a:gd name="connsiteX38" fmla="*/ 111710 w 372060"/>
                  <a:gd name="connsiteY38" fmla="*/ 879475 h 1212850"/>
                  <a:gd name="connsiteX39" fmla="*/ 121235 w 372060"/>
                  <a:gd name="connsiteY39" fmla="*/ 911225 h 1212850"/>
                  <a:gd name="connsiteX40" fmla="*/ 118060 w 372060"/>
                  <a:gd name="connsiteY40" fmla="*/ 955675 h 1212850"/>
                  <a:gd name="connsiteX41" fmla="*/ 111710 w 372060"/>
                  <a:gd name="connsiteY41" fmla="*/ 974725 h 1212850"/>
                  <a:gd name="connsiteX42" fmla="*/ 114885 w 372060"/>
                  <a:gd name="connsiteY42" fmla="*/ 990600 h 1212850"/>
                  <a:gd name="connsiteX43" fmla="*/ 118060 w 372060"/>
                  <a:gd name="connsiteY43" fmla="*/ 1003300 h 1212850"/>
                  <a:gd name="connsiteX44" fmla="*/ 114885 w 372060"/>
                  <a:gd name="connsiteY44" fmla="*/ 1019175 h 1212850"/>
                  <a:gd name="connsiteX45" fmla="*/ 108535 w 372060"/>
                  <a:gd name="connsiteY45" fmla="*/ 1038225 h 1212850"/>
                  <a:gd name="connsiteX46" fmla="*/ 105360 w 372060"/>
                  <a:gd name="connsiteY46" fmla="*/ 1047750 h 1212850"/>
                  <a:gd name="connsiteX47" fmla="*/ 102185 w 372060"/>
                  <a:gd name="connsiteY47" fmla="*/ 1057275 h 1212850"/>
                  <a:gd name="connsiteX48" fmla="*/ 99010 w 372060"/>
                  <a:gd name="connsiteY48" fmla="*/ 1098550 h 1212850"/>
                  <a:gd name="connsiteX49" fmla="*/ 92660 w 372060"/>
                  <a:gd name="connsiteY49" fmla="*/ 1117600 h 1212850"/>
                  <a:gd name="connsiteX50" fmla="*/ 89485 w 372060"/>
                  <a:gd name="connsiteY50" fmla="*/ 1133475 h 1212850"/>
                  <a:gd name="connsiteX51" fmla="*/ 95835 w 372060"/>
                  <a:gd name="connsiteY51" fmla="*/ 1158875 h 1212850"/>
                  <a:gd name="connsiteX52" fmla="*/ 105360 w 372060"/>
                  <a:gd name="connsiteY52" fmla="*/ 1165225 h 1212850"/>
                  <a:gd name="connsiteX53" fmla="*/ 130760 w 372060"/>
                  <a:gd name="connsiteY53" fmla="*/ 1187450 h 1212850"/>
                  <a:gd name="connsiteX54" fmla="*/ 149810 w 372060"/>
                  <a:gd name="connsiteY54" fmla="*/ 1193800 h 1212850"/>
                  <a:gd name="connsiteX55" fmla="*/ 156160 w 372060"/>
                  <a:gd name="connsiteY55" fmla="*/ 1203325 h 1212850"/>
                  <a:gd name="connsiteX56" fmla="*/ 165685 w 372060"/>
                  <a:gd name="connsiteY56" fmla="*/ 1206500 h 1212850"/>
                  <a:gd name="connsiteX57" fmla="*/ 187910 w 372060"/>
                  <a:gd name="connsiteY57" fmla="*/ 1209675 h 1212850"/>
                  <a:gd name="connsiteX58" fmla="*/ 203785 w 372060"/>
                  <a:gd name="connsiteY58" fmla="*/ 1212850 h 1212850"/>
                  <a:gd name="connsiteX59" fmla="*/ 302210 w 372060"/>
                  <a:gd name="connsiteY59" fmla="*/ 1209675 h 1212850"/>
                  <a:gd name="connsiteX60" fmla="*/ 314910 w 372060"/>
                  <a:gd name="connsiteY60" fmla="*/ 1193800 h 1212850"/>
                  <a:gd name="connsiteX61" fmla="*/ 333960 w 372060"/>
                  <a:gd name="connsiteY61" fmla="*/ 1177925 h 1212850"/>
                  <a:gd name="connsiteX62" fmla="*/ 346660 w 372060"/>
                  <a:gd name="connsiteY62" fmla="*/ 1162050 h 1212850"/>
                  <a:gd name="connsiteX63" fmla="*/ 359360 w 372060"/>
                  <a:gd name="connsiteY63" fmla="*/ 1143000 h 1212850"/>
                  <a:gd name="connsiteX64" fmla="*/ 368885 w 372060"/>
                  <a:gd name="connsiteY64" fmla="*/ 1130300 h 1212850"/>
                  <a:gd name="connsiteX65" fmla="*/ 372060 w 372060"/>
                  <a:gd name="connsiteY65" fmla="*/ 1117600 h 1212850"/>
                  <a:gd name="connsiteX66" fmla="*/ 362535 w 372060"/>
                  <a:gd name="connsiteY66" fmla="*/ 1085850 h 1212850"/>
                  <a:gd name="connsiteX67" fmla="*/ 353010 w 372060"/>
                  <a:gd name="connsiteY67" fmla="*/ 1079500 h 1212850"/>
                  <a:gd name="connsiteX68" fmla="*/ 346660 w 372060"/>
                  <a:gd name="connsiteY68" fmla="*/ 1069975 h 1212850"/>
                  <a:gd name="connsiteX69" fmla="*/ 337135 w 372060"/>
                  <a:gd name="connsiteY69" fmla="*/ 1063625 h 1212850"/>
                  <a:gd name="connsiteX70" fmla="*/ 333960 w 372060"/>
                  <a:gd name="connsiteY70" fmla="*/ 1054100 h 1212850"/>
                  <a:gd name="connsiteX71" fmla="*/ 324435 w 372060"/>
                  <a:gd name="connsiteY71" fmla="*/ 1044575 h 1212850"/>
                  <a:gd name="connsiteX72" fmla="*/ 311735 w 372060"/>
                  <a:gd name="connsiteY72" fmla="*/ 1025525 h 1212850"/>
                  <a:gd name="connsiteX73" fmla="*/ 308560 w 372060"/>
                  <a:gd name="connsiteY73" fmla="*/ 1016000 h 1212850"/>
                  <a:gd name="connsiteX74" fmla="*/ 299035 w 372060"/>
                  <a:gd name="connsiteY74" fmla="*/ 1006475 h 1212850"/>
                  <a:gd name="connsiteX75" fmla="*/ 295860 w 372060"/>
                  <a:gd name="connsiteY75" fmla="*/ 993775 h 1212850"/>
                  <a:gd name="connsiteX76" fmla="*/ 283160 w 372060"/>
                  <a:gd name="connsiteY76" fmla="*/ 974725 h 1212850"/>
                  <a:gd name="connsiteX77" fmla="*/ 286335 w 372060"/>
                  <a:gd name="connsiteY77" fmla="*/ 952500 h 1212850"/>
                  <a:gd name="connsiteX78" fmla="*/ 305385 w 372060"/>
                  <a:gd name="connsiteY78" fmla="*/ 939800 h 1212850"/>
                  <a:gd name="connsiteX79" fmla="*/ 314910 w 372060"/>
                  <a:gd name="connsiteY79" fmla="*/ 920750 h 1212850"/>
                  <a:gd name="connsiteX80" fmla="*/ 318085 w 372060"/>
                  <a:gd name="connsiteY80" fmla="*/ 911225 h 1212850"/>
                  <a:gd name="connsiteX81" fmla="*/ 327610 w 372060"/>
                  <a:gd name="connsiteY81" fmla="*/ 892175 h 1212850"/>
                  <a:gd name="connsiteX82" fmla="*/ 324435 w 372060"/>
                  <a:gd name="connsiteY82" fmla="*/ 869950 h 1212850"/>
                  <a:gd name="connsiteX83" fmla="*/ 318085 w 372060"/>
                  <a:gd name="connsiteY83" fmla="*/ 860425 h 1212850"/>
                  <a:gd name="connsiteX84" fmla="*/ 314910 w 372060"/>
                  <a:gd name="connsiteY84" fmla="*/ 850900 h 1212850"/>
                  <a:gd name="connsiteX85" fmla="*/ 308560 w 372060"/>
                  <a:gd name="connsiteY85" fmla="*/ 841375 h 1212850"/>
                  <a:gd name="connsiteX86" fmla="*/ 302210 w 372060"/>
                  <a:gd name="connsiteY86" fmla="*/ 822325 h 1212850"/>
                  <a:gd name="connsiteX87" fmla="*/ 324435 w 372060"/>
                  <a:gd name="connsiteY87" fmla="*/ 796925 h 1212850"/>
                  <a:gd name="connsiteX88" fmla="*/ 333960 w 372060"/>
                  <a:gd name="connsiteY88" fmla="*/ 790575 h 1212850"/>
                  <a:gd name="connsiteX89" fmla="*/ 343485 w 372060"/>
                  <a:gd name="connsiteY89" fmla="*/ 771525 h 1212850"/>
                  <a:gd name="connsiteX90" fmla="*/ 346660 w 372060"/>
                  <a:gd name="connsiteY90" fmla="*/ 762000 h 1212850"/>
                  <a:gd name="connsiteX91" fmla="*/ 343485 w 372060"/>
                  <a:gd name="connsiteY91" fmla="*/ 749300 h 1212850"/>
                  <a:gd name="connsiteX92" fmla="*/ 324435 w 372060"/>
                  <a:gd name="connsiteY92" fmla="*/ 742950 h 1212850"/>
                  <a:gd name="connsiteX93" fmla="*/ 314910 w 372060"/>
                  <a:gd name="connsiteY93" fmla="*/ 739775 h 1212850"/>
                  <a:gd name="connsiteX94" fmla="*/ 305385 w 372060"/>
                  <a:gd name="connsiteY94" fmla="*/ 736600 h 1212850"/>
                  <a:gd name="connsiteX95" fmla="*/ 295860 w 372060"/>
                  <a:gd name="connsiteY95" fmla="*/ 730250 h 1212850"/>
                  <a:gd name="connsiteX96" fmla="*/ 289510 w 372060"/>
                  <a:gd name="connsiteY96" fmla="*/ 720725 h 1212850"/>
                  <a:gd name="connsiteX97" fmla="*/ 279985 w 372060"/>
                  <a:gd name="connsiteY97" fmla="*/ 714375 h 1212850"/>
                  <a:gd name="connsiteX98" fmla="*/ 276810 w 372060"/>
                  <a:gd name="connsiteY98" fmla="*/ 698500 h 1212850"/>
                  <a:gd name="connsiteX99" fmla="*/ 273635 w 372060"/>
                  <a:gd name="connsiteY99" fmla="*/ 688975 h 1212850"/>
                  <a:gd name="connsiteX100" fmla="*/ 260935 w 372060"/>
                  <a:gd name="connsiteY100" fmla="*/ 669925 h 1212850"/>
                  <a:gd name="connsiteX101" fmla="*/ 254585 w 372060"/>
                  <a:gd name="connsiteY101" fmla="*/ 660400 h 1212850"/>
                  <a:gd name="connsiteX102" fmla="*/ 248235 w 372060"/>
                  <a:gd name="connsiteY102" fmla="*/ 641350 h 1212850"/>
                  <a:gd name="connsiteX103" fmla="*/ 257760 w 372060"/>
                  <a:gd name="connsiteY103" fmla="*/ 606425 h 1212850"/>
                  <a:gd name="connsiteX104" fmla="*/ 267285 w 372060"/>
                  <a:gd name="connsiteY104" fmla="*/ 596900 h 1212850"/>
                  <a:gd name="connsiteX105" fmla="*/ 276810 w 372060"/>
                  <a:gd name="connsiteY105" fmla="*/ 577850 h 1212850"/>
                  <a:gd name="connsiteX106" fmla="*/ 283160 w 372060"/>
                  <a:gd name="connsiteY106" fmla="*/ 555625 h 1212850"/>
                  <a:gd name="connsiteX107" fmla="*/ 286335 w 372060"/>
                  <a:gd name="connsiteY107" fmla="*/ 546100 h 1212850"/>
                  <a:gd name="connsiteX108" fmla="*/ 283160 w 372060"/>
                  <a:gd name="connsiteY108" fmla="*/ 508000 h 1212850"/>
                  <a:gd name="connsiteX109" fmla="*/ 279985 w 372060"/>
                  <a:gd name="connsiteY109" fmla="*/ 495300 h 1212850"/>
                  <a:gd name="connsiteX110" fmla="*/ 270460 w 372060"/>
                  <a:gd name="connsiteY110" fmla="*/ 488950 h 1212850"/>
                  <a:gd name="connsiteX111" fmla="*/ 260935 w 372060"/>
                  <a:gd name="connsiteY111" fmla="*/ 469900 h 1212850"/>
                  <a:gd name="connsiteX112" fmla="*/ 264110 w 372060"/>
                  <a:gd name="connsiteY112" fmla="*/ 460375 h 1212850"/>
                  <a:gd name="connsiteX113" fmla="*/ 276810 w 372060"/>
                  <a:gd name="connsiteY113" fmla="*/ 457200 h 1212850"/>
                  <a:gd name="connsiteX114" fmla="*/ 292685 w 372060"/>
                  <a:gd name="connsiteY114" fmla="*/ 454025 h 1212850"/>
                  <a:gd name="connsiteX115" fmla="*/ 302210 w 372060"/>
                  <a:gd name="connsiteY115" fmla="*/ 447675 h 1212850"/>
                  <a:gd name="connsiteX116" fmla="*/ 311735 w 372060"/>
                  <a:gd name="connsiteY116" fmla="*/ 428625 h 1212850"/>
                  <a:gd name="connsiteX117" fmla="*/ 308560 w 372060"/>
                  <a:gd name="connsiteY117" fmla="*/ 387350 h 1212850"/>
                  <a:gd name="connsiteX118" fmla="*/ 299035 w 372060"/>
                  <a:gd name="connsiteY118" fmla="*/ 384175 h 1212850"/>
                  <a:gd name="connsiteX119" fmla="*/ 279985 w 372060"/>
                  <a:gd name="connsiteY119" fmla="*/ 371475 h 1212850"/>
                  <a:gd name="connsiteX120" fmla="*/ 267285 w 372060"/>
                  <a:gd name="connsiteY120" fmla="*/ 352425 h 1212850"/>
                  <a:gd name="connsiteX121" fmla="*/ 260935 w 372060"/>
                  <a:gd name="connsiteY121" fmla="*/ 342900 h 1212850"/>
                  <a:gd name="connsiteX122" fmla="*/ 254585 w 372060"/>
                  <a:gd name="connsiteY122" fmla="*/ 320675 h 1212850"/>
                  <a:gd name="connsiteX123" fmla="*/ 245060 w 372060"/>
                  <a:gd name="connsiteY123" fmla="*/ 301625 h 1212850"/>
                  <a:gd name="connsiteX124" fmla="*/ 238710 w 372060"/>
                  <a:gd name="connsiteY124" fmla="*/ 269875 h 1212850"/>
                  <a:gd name="connsiteX125" fmla="*/ 232360 w 372060"/>
                  <a:gd name="connsiteY125" fmla="*/ 260350 h 1212850"/>
                  <a:gd name="connsiteX126" fmla="*/ 229185 w 372060"/>
                  <a:gd name="connsiteY126" fmla="*/ 247650 h 1212850"/>
                  <a:gd name="connsiteX127" fmla="*/ 226010 w 372060"/>
                  <a:gd name="connsiteY127" fmla="*/ 238125 h 1212850"/>
                  <a:gd name="connsiteX128" fmla="*/ 229185 w 372060"/>
                  <a:gd name="connsiteY128" fmla="*/ 193675 h 1212850"/>
                  <a:gd name="connsiteX129" fmla="*/ 226010 w 372060"/>
                  <a:gd name="connsiteY129" fmla="*/ 161925 h 1212850"/>
                  <a:gd name="connsiteX130" fmla="*/ 213310 w 372060"/>
                  <a:gd name="connsiteY130" fmla="*/ 142875 h 1212850"/>
                  <a:gd name="connsiteX131" fmla="*/ 216485 w 372060"/>
                  <a:gd name="connsiteY131" fmla="*/ 130175 h 1212850"/>
                  <a:gd name="connsiteX132" fmla="*/ 235535 w 372060"/>
                  <a:gd name="connsiteY132" fmla="*/ 123825 h 1212850"/>
                  <a:gd name="connsiteX133" fmla="*/ 248235 w 372060"/>
                  <a:gd name="connsiteY133" fmla="*/ 104775 h 1212850"/>
                  <a:gd name="connsiteX134" fmla="*/ 251410 w 372060"/>
                  <a:gd name="connsiteY134" fmla="*/ 92075 h 1212850"/>
                  <a:gd name="connsiteX135" fmla="*/ 254585 w 372060"/>
                  <a:gd name="connsiteY135" fmla="*/ 76200 h 1212850"/>
                  <a:gd name="connsiteX136" fmla="*/ 260935 w 372060"/>
                  <a:gd name="connsiteY136" fmla="*/ 57150 h 1212850"/>
                  <a:gd name="connsiteX137" fmla="*/ 270460 w 372060"/>
                  <a:gd name="connsiteY137" fmla="*/ 50800 h 1212850"/>
                  <a:gd name="connsiteX138" fmla="*/ 270460 w 372060"/>
                  <a:gd name="connsiteY138" fmla="*/ 6350 h 1212850"/>
                  <a:gd name="connsiteX139" fmla="*/ 260935 w 372060"/>
                  <a:gd name="connsiteY139" fmla="*/ 3175 h 1212850"/>
                  <a:gd name="connsiteX140" fmla="*/ 248235 w 372060"/>
                  <a:gd name="connsiteY140" fmla="*/ 0 h 1212850"/>
                  <a:gd name="connsiteX141" fmla="*/ 194260 w 372060"/>
                  <a:gd name="connsiteY141" fmla="*/ 3175 h 1212850"/>
                  <a:gd name="connsiteX142" fmla="*/ 184735 w 372060"/>
                  <a:gd name="connsiteY142" fmla="*/ 6350 h 1212850"/>
                  <a:gd name="connsiteX143" fmla="*/ 159335 w 372060"/>
                  <a:gd name="connsiteY143" fmla="*/ 12700 h 1212850"/>
                  <a:gd name="connsiteX144" fmla="*/ 108535 w 372060"/>
                  <a:gd name="connsiteY144" fmla="*/ 15875 h 1212850"/>
                  <a:gd name="connsiteX145" fmla="*/ 86310 w 372060"/>
                  <a:gd name="connsiteY145" fmla="*/ 22225 h 1212850"/>
                  <a:gd name="connsiteX146" fmla="*/ 64085 w 372060"/>
                  <a:gd name="connsiteY146" fmla="*/ 15875 h 1212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</a:cxnLst>
                <a:rect l="l" t="t" r="r" b="b"/>
                <a:pathLst>
                  <a:path w="372060" h="1212850">
                    <a:moveTo>
                      <a:pt x="64085" y="15875"/>
                    </a:moveTo>
                    <a:cubicBezTo>
                      <a:pt x="59852" y="17462"/>
                      <a:pt x="62219" y="26515"/>
                      <a:pt x="60910" y="31750"/>
                    </a:cubicBezTo>
                    <a:cubicBezTo>
                      <a:pt x="60098" y="34997"/>
                      <a:pt x="59826" y="38662"/>
                      <a:pt x="57735" y="41275"/>
                    </a:cubicBezTo>
                    <a:cubicBezTo>
                      <a:pt x="46682" y="55091"/>
                      <a:pt x="9850" y="50365"/>
                      <a:pt x="3760" y="50800"/>
                    </a:cubicBezTo>
                    <a:cubicBezTo>
                      <a:pt x="244" y="64864"/>
                      <a:pt x="-2560" y="69293"/>
                      <a:pt x="3760" y="85725"/>
                    </a:cubicBezTo>
                    <a:cubicBezTo>
                      <a:pt x="6500" y="92848"/>
                      <a:pt x="12227" y="98425"/>
                      <a:pt x="16460" y="104775"/>
                    </a:cubicBezTo>
                    <a:cubicBezTo>
                      <a:pt x="18577" y="107950"/>
                      <a:pt x="21603" y="110680"/>
                      <a:pt x="22810" y="114300"/>
                    </a:cubicBezTo>
                    <a:lnTo>
                      <a:pt x="25985" y="123825"/>
                    </a:lnTo>
                    <a:cubicBezTo>
                      <a:pt x="27043" y="140758"/>
                      <a:pt x="25479" y="158063"/>
                      <a:pt x="29160" y="174625"/>
                    </a:cubicBezTo>
                    <a:cubicBezTo>
                      <a:pt x="29988" y="178350"/>
                      <a:pt x="36663" y="177739"/>
                      <a:pt x="38685" y="180975"/>
                    </a:cubicBezTo>
                    <a:cubicBezTo>
                      <a:pt x="42233" y="186651"/>
                      <a:pt x="45035" y="200025"/>
                      <a:pt x="45035" y="200025"/>
                    </a:cubicBezTo>
                    <a:cubicBezTo>
                      <a:pt x="46093" y="209550"/>
                      <a:pt x="46855" y="219113"/>
                      <a:pt x="48210" y="228600"/>
                    </a:cubicBezTo>
                    <a:cubicBezTo>
                      <a:pt x="48973" y="233942"/>
                      <a:pt x="48708" y="239790"/>
                      <a:pt x="51385" y="244475"/>
                    </a:cubicBezTo>
                    <a:cubicBezTo>
                      <a:pt x="53278" y="247788"/>
                      <a:pt x="57735" y="248708"/>
                      <a:pt x="60910" y="250825"/>
                    </a:cubicBezTo>
                    <a:cubicBezTo>
                      <a:pt x="63027" y="257175"/>
                      <a:pt x="62527" y="265142"/>
                      <a:pt x="67260" y="269875"/>
                    </a:cubicBezTo>
                    <a:cubicBezTo>
                      <a:pt x="79483" y="282098"/>
                      <a:pt x="74294" y="275664"/>
                      <a:pt x="83135" y="288925"/>
                    </a:cubicBezTo>
                    <a:cubicBezTo>
                      <a:pt x="83404" y="290807"/>
                      <a:pt x="85455" y="314630"/>
                      <a:pt x="89485" y="320675"/>
                    </a:cubicBezTo>
                    <a:cubicBezTo>
                      <a:pt x="91976" y="324411"/>
                      <a:pt x="96135" y="326751"/>
                      <a:pt x="99010" y="330200"/>
                    </a:cubicBezTo>
                    <a:cubicBezTo>
                      <a:pt x="105849" y="338406"/>
                      <a:pt x="105353" y="339704"/>
                      <a:pt x="108535" y="349250"/>
                    </a:cubicBezTo>
                    <a:cubicBezTo>
                      <a:pt x="107477" y="379942"/>
                      <a:pt x="107276" y="410675"/>
                      <a:pt x="105360" y="441325"/>
                    </a:cubicBezTo>
                    <a:cubicBezTo>
                      <a:pt x="102951" y="479875"/>
                      <a:pt x="94708" y="398511"/>
                      <a:pt x="105360" y="473075"/>
                    </a:cubicBezTo>
                    <a:cubicBezTo>
                      <a:pt x="101476" y="523564"/>
                      <a:pt x="115831" y="510145"/>
                      <a:pt x="86310" y="517525"/>
                    </a:cubicBezTo>
                    <a:cubicBezTo>
                      <a:pt x="83063" y="518337"/>
                      <a:pt x="79960" y="519642"/>
                      <a:pt x="76785" y="520700"/>
                    </a:cubicBezTo>
                    <a:cubicBezTo>
                      <a:pt x="74668" y="523875"/>
                      <a:pt x="72142" y="526812"/>
                      <a:pt x="70435" y="530225"/>
                    </a:cubicBezTo>
                    <a:cubicBezTo>
                      <a:pt x="63815" y="543465"/>
                      <a:pt x="68077" y="551820"/>
                      <a:pt x="70435" y="568325"/>
                    </a:cubicBezTo>
                    <a:cubicBezTo>
                      <a:pt x="71601" y="576486"/>
                      <a:pt x="72566" y="587810"/>
                      <a:pt x="79960" y="593725"/>
                    </a:cubicBezTo>
                    <a:cubicBezTo>
                      <a:pt x="82573" y="595816"/>
                      <a:pt x="86310" y="595842"/>
                      <a:pt x="89485" y="596900"/>
                    </a:cubicBezTo>
                    <a:cubicBezTo>
                      <a:pt x="104041" y="618735"/>
                      <a:pt x="99772" y="608710"/>
                      <a:pt x="105360" y="625475"/>
                    </a:cubicBezTo>
                    <a:cubicBezTo>
                      <a:pt x="104302" y="635000"/>
                      <a:pt x="105216" y="644958"/>
                      <a:pt x="102185" y="654050"/>
                    </a:cubicBezTo>
                    <a:lnTo>
                      <a:pt x="83135" y="682625"/>
                    </a:lnTo>
                    <a:cubicBezTo>
                      <a:pt x="81018" y="685800"/>
                      <a:pt x="77992" y="688530"/>
                      <a:pt x="76785" y="692150"/>
                    </a:cubicBezTo>
                    <a:cubicBezTo>
                      <a:pt x="74668" y="698500"/>
                      <a:pt x="74148" y="705631"/>
                      <a:pt x="70435" y="711200"/>
                    </a:cubicBezTo>
                    <a:cubicBezTo>
                      <a:pt x="62229" y="723510"/>
                      <a:pt x="65292" y="717105"/>
                      <a:pt x="60910" y="730250"/>
                    </a:cubicBezTo>
                    <a:cubicBezTo>
                      <a:pt x="61927" y="734319"/>
                      <a:pt x="64983" y="747920"/>
                      <a:pt x="67260" y="752475"/>
                    </a:cubicBezTo>
                    <a:cubicBezTo>
                      <a:pt x="68967" y="755888"/>
                      <a:pt x="71493" y="758825"/>
                      <a:pt x="73610" y="762000"/>
                    </a:cubicBezTo>
                    <a:cubicBezTo>
                      <a:pt x="74668" y="788458"/>
                      <a:pt x="74234" y="815019"/>
                      <a:pt x="76785" y="841375"/>
                    </a:cubicBezTo>
                    <a:cubicBezTo>
                      <a:pt x="77430" y="848037"/>
                      <a:pt x="77566" y="856712"/>
                      <a:pt x="83135" y="860425"/>
                    </a:cubicBezTo>
                    <a:lnTo>
                      <a:pt x="102185" y="873125"/>
                    </a:lnTo>
                    <a:lnTo>
                      <a:pt x="111710" y="879475"/>
                    </a:lnTo>
                    <a:cubicBezTo>
                      <a:pt x="119440" y="902665"/>
                      <a:pt x="116437" y="892031"/>
                      <a:pt x="121235" y="911225"/>
                    </a:cubicBezTo>
                    <a:cubicBezTo>
                      <a:pt x="120177" y="926042"/>
                      <a:pt x="120264" y="940985"/>
                      <a:pt x="118060" y="955675"/>
                    </a:cubicBezTo>
                    <a:cubicBezTo>
                      <a:pt x="117067" y="962294"/>
                      <a:pt x="111710" y="974725"/>
                      <a:pt x="111710" y="974725"/>
                    </a:cubicBezTo>
                    <a:cubicBezTo>
                      <a:pt x="112768" y="980017"/>
                      <a:pt x="113714" y="985332"/>
                      <a:pt x="114885" y="990600"/>
                    </a:cubicBezTo>
                    <a:cubicBezTo>
                      <a:pt x="115832" y="994860"/>
                      <a:pt x="118060" y="998936"/>
                      <a:pt x="118060" y="1003300"/>
                    </a:cubicBezTo>
                    <a:cubicBezTo>
                      <a:pt x="118060" y="1008696"/>
                      <a:pt x="116305" y="1013969"/>
                      <a:pt x="114885" y="1019175"/>
                    </a:cubicBezTo>
                    <a:cubicBezTo>
                      <a:pt x="113124" y="1025633"/>
                      <a:pt x="110652" y="1031875"/>
                      <a:pt x="108535" y="1038225"/>
                    </a:cubicBezTo>
                    <a:lnTo>
                      <a:pt x="105360" y="1047750"/>
                    </a:lnTo>
                    <a:lnTo>
                      <a:pt x="102185" y="1057275"/>
                    </a:lnTo>
                    <a:cubicBezTo>
                      <a:pt x="101127" y="1071033"/>
                      <a:pt x="101162" y="1084920"/>
                      <a:pt x="99010" y="1098550"/>
                    </a:cubicBezTo>
                    <a:cubicBezTo>
                      <a:pt x="97966" y="1105162"/>
                      <a:pt x="93973" y="1111036"/>
                      <a:pt x="92660" y="1117600"/>
                    </a:cubicBezTo>
                    <a:lnTo>
                      <a:pt x="89485" y="1133475"/>
                    </a:lnTo>
                    <a:cubicBezTo>
                      <a:pt x="89643" y="1134266"/>
                      <a:pt x="93232" y="1155621"/>
                      <a:pt x="95835" y="1158875"/>
                    </a:cubicBezTo>
                    <a:cubicBezTo>
                      <a:pt x="98219" y="1161855"/>
                      <a:pt x="102185" y="1163108"/>
                      <a:pt x="105360" y="1165225"/>
                    </a:cubicBezTo>
                    <a:cubicBezTo>
                      <a:pt x="112768" y="1176337"/>
                      <a:pt x="114885" y="1182158"/>
                      <a:pt x="130760" y="1187450"/>
                    </a:cubicBezTo>
                    <a:lnTo>
                      <a:pt x="149810" y="1193800"/>
                    </a:lnTo>
                    <a:cubicBezTo>
                      <a:pt x="151927" y="1196975"/>
                      <a:pt x="153180" y="1200941"/>
                      <a:pt x="156160" y="1203325"/>
                    </a:cubicBezTo>
                    <a:cubicBezTo>
                      <a:pt x="158773" y="1205416"/>
                      <a:pt x="162403" y="1205844"/>
                      <a:pt x="165685" y="1206500"/>
                    </a:cubicBezTo>
                    <a:cubicBezTo>
                      <a:pt x="173023" y="1207968"/>
                      <a:pt x="180528" y="1208445"/>
                      <a:pt x="187910" y="1209675"/>
                    </a:cubicBezTo>
                    <a:cubicBezTo>
                      <a:pt x="193233" y="1210562"/>
                      <a:pt x="198493" y="1211792"/>
                      <a:pt x="203785" y="1212850"/>
                    </a:cubicBezTo>
                    <a:cubicBezTo>
                      <a:pt x="236593" y="1211792"/>
                      <a:pt x="269512" y="1212560"/>
                      <a:pt x="302210" y="1209675"/>
                    </a:cubicBezTo>
                    <a:cubicBezTo>
                      <a:pt x="314784" y="1208566"/>
                      <a:pt x="310296" y="1200721"/>
                      <a:pt x="314910" y="1193800"/>
                    </a:cubicBezTo>
                    <a:cubicBezTo>
                      <a:pt x="319799" y="1186466"/>
                      <a:pt x="326932" y="1182611"/>
                      <a:pt x="333960" y="1177925"/>
                    </a:cubicBezTo>
                    <a:cubicBezTo>
                      <a:pt x="341110" y="1156475"/>
                      <a:pt x="331194" y="1179725"/>
                      <a:pt x="346660" y="1162050"/>
                    </a:cubicBezTo>
                    <a:cubicBezTo>
                      <a:pt x="351686" y="1156307"/>
                      <a:pt x="354781" y="1149105"/>
                      <a:pt x="359360" y="1143000"/>
                    </a:cubicBezTo>
                    <a:lnTo>
                      <a:pt x="368885" y="1130300"/>
                    </a:lnTo>
                    <a:cubicBezTo>
                      <a:pt x="369943" y="1126067"/>
                      <a:pt x="372060" y="1121964"/>
                      <a:pt x="372060" y="1117600"/>
                    </a:cubicBezTo>
                    <a:cubicBezTo>
                      <a:pt x="372060" y="1105609"/>
                      <a:pt x="371142" y="1094457"/>
                      <a:pt x="362535" y="1085850"/>
                    </a:cubicBezTo>
                    <a:cubicBezTo>
                      <a:pt x="359837" y="1083152"/>
                      <a:pt x="356185" y="1081617"/>
                      <a:pt x="353010" y="1079500"/>
                    </a:cubicBezTo>
                    <a:cubicBezTo>
                      <a:pt x="350893" y="1076325"/>
                      <a:pt x="349358" y="1072673"/>
                      <a:pt x="346660" y="1069975"/>
                    </a:cubicBezTo>
                    <a:cubicBezTo>
                      <a:pt x="343962" y="1067277"/>
                      <a:pt x="339519" y="1066605"/>
                      <a:pt x="337135" y="1063625"/>
                    </a:cubicBezTo>
                    <a:cubicBezTo>
                      <a:pt x="335044" y="1061012"/>
                      <a:pt x="335816" y="1056885"/>
                      <a:pt x="333960" y="1054100"/>
                    </a:cubicBezTo>
                    <a:cubicBezTo>
                      <a:pt x="331469" y="1050364"/>
                      <a:pt x="327192" y="1048119"/>
                      <a:pt x="324435" y="1044575"/>
                    </a:cubicBezTo>
                    <a:cubicBezTo>
                      <a:pt x="319750" y="1038551"/>
                      <a:pt x="314148" y="1032765"/>
                      <a:pt x="311735" y="1025525"/>
                    </a:cubicBezTo>
                    <a:cubicBezTo>
                      <a:pt x="310677" y="1022350"/>
                      <a:pt x="310416" y="1018785"/>
                      <a:pt x="308560" y="1016000"/>
                    </a:cubicBezTo>
                    <a:cubicBezTo>
                      <a:pt x="306069" y="1012264"/>
                      <a:pt x="302210" y="1009650"/>
                      <a:pt x="299035" y="1006475"/>
                    </a:cubicBezTo>
                    <a:cubicBezTo>
                      <a:pt x="297977" y="1002242"/>
                      <a:pt x="298025" y="997564"/>
                      <a:pt x="295860" y="993775"/>
                    </a:cubicBezTo>
                    <a:cubicBezTo>
                      <a:pt x="276834" y="960479"/>
                      <a:pt x="293073" y="1004464"/>
                      <a:pt x="283160" y="974725"/>
                    </a:cubicBezTo>
                    <a:cubicBezTo>
                      <a:pt x="284218" y="967317"/>
                      <a:pt x="282317" y="958814"/>
                      <a:pt x="286335" y="952500"/>
                    </a:cubicBezTo>
                    <a:cubicBezTo>
                      <a:pt x="290432" y="946061"/>
                      <a:pt x="305385" y="939800"/>
                      <a:pt x="305385" y="939800"/>
                    </a:cubicBezTo>
                    <a:cubicBezTo>
                      <a:pt x="313365" y="915859"/>
                      <a:pt x="302600" y="945369"/>
                      <a:pt x="314910" y="920750"/>
                    </a:cubicBezTo>
                    <a:cubicBezTo>
                      <a:pt x="316407" y="917757"/>
                      <a:pt x="316588" y="914218"/>
                      <a:pt x="318085" y="911225"/>
                    </a:cubicBezTo>
                    <a:cubicBezTo>
                      <a:pt x="330395" y="886606"/>
                      <a:pt x="319630" y="916116"/>
                      <a:pt x="327610" y="892175"/>
                    </a:cubicBezTo>
                    <a:cubicBezTo>
                      <a:pt x="326552" y="884767"/>
                      <a:pt x="326585" y="877118"/>
                      <a:pt x="324435" y="869950"/>
                    </a:cubicBezTo>
                    <a:cubicBezTo>
                      <a:pt x="323339" y="866295"/>
                      <a:pt x="319792" y="863838"/>
                      <a:pt x="318085" y="860425"/>
                    </a:cubicBezTo>
                    <a:cubicBezTo>
                      <a:pt x="316588" y="857432"/>
                      <a:pt x="316407" y="853893"/>
                      <a:pt x="314910" y="850900"/>
                    </a:cubicBezTo>
                    <a:cubicBezTo>
                      <a:pt x="313203" y="847487"/>
                      <a:pt x="310110" y="844862"/>
                      <a:pt x="308560" y="841375"/>
                    </a:cubicBezTo>
                    <a:cubicBezTo>
                      <a:pt x="305842" y="835258"/>
                      <a:pt x="302210" y="822325"/>
                      <a:pt x="302210" y="822325"/>
                    </a:cubicBezTo>
                    <a:cubicBezTo>
                      <a:pt x="307236" y="802221"/>
                      <a:pt x="301754" y="812046"/>
                      <a:pt x="324435" y="796925"/>
                    </a:cubicBezTo>
                    <a:lnTo>
                      <a:pt x="333960" y="790575"/>
                    </a:lnTo>
                    <a:cubicBezTo>
                      <a:pt x="341940" y="766634"/>
                      <a:pt x="331175" y="796144"/>
                      <a:pt x="343485" y="771525"/>
                    </a:cubicBezTo>
                    <a:cubicBezTo>
                      <a:pt x="344982" y="768532"/>
                      <a:pt x="345602" y="765175"/>
                      <a:pt x="346660" y="762000"/>
                    </a:cubicBezTo>
                    <a:cubicBezTo>
                      <a:pt x="345602" y="757767"/>
                      <a:pt x="346798" y="752140"/>
                      <a:pt x="343485" y="749300"/>
                    </a:cubicBezTo>
                    <a:cubicBezTo>
                      <a:pt x="338403" y="744944"/>
                      <a:pt x="330785" y="745067"/>
                      <a:pt x="324435" y="742950"/>
                    </a:cubicBezTo>
                    <a:lnTo>
                      <a:pt x="314910" y="739775"/>
                    </a:lnTo>
                    <a:cubicBezTo>
                      <a:pt x="311735" y="738717"/>
                      <a:pt x="308170" y="738456"/>
                      <a:pt x="305385" y="736600"/>
                    </a:cubicBezTo>
                    <a:lnTo>
                      <a:pt x="295860" y="730250"/>
                    </a:lnTo>
                    <a:cubicBezTo>
                      <a:pt x="293743" y="727075"/>
                      <a:pt x="292208" y="723423"/>
                      <a:pt x="289510" y="720725"/>
                    </a:cubicBezTo>
                    <a:cubicBezTo>
                      <a:pt x="286812" y="718027"/>
                      <a:pt x="281878" y="717688"/>
                      <a:pt x="279985" y="714375"/>
                    </a:cubicBezTo>
                    <a:cubicBezTo>
                      <a:pt x="277308" y="709690"/>
                      <a:pt x="278119" y="703735"/>
                      <a:pt x="276810" y="698500"/>
                    </a:cubicBezTo>
                    <a:cubicBezTo>
                      <a:pt x="275998" y="695253"/>
                      <a:pt x="275260" y="691901"/>
                      <a:pt x="273635" y="688975"/>
                    </a:cubicBezTo>
                    <a:cubicBezTo>
                      <a:pt x="269929" y="682304"/>
                      <a:pt x="265168" y="676275"/>
                      <a:pt x="260935" y="669925"/>
                    </a:cubicBezTo>
                    <a:cubicBezTo>
                      <a:pt x="258818" y="666750"/>
                      <a:pt x="255792" y="664020"/>
                      <a:pt x="254585" y="660400"/>
                    </a:cubicBezTo>
                    <a:lnTo>
                      <a:pt x="248235" y="641350"/>
                    </a:lnTo>
                    <a:cubicBezTo>
                      <a:pt x="249475" y="635150"/>
                      <a:pt x="253732" y="610453"/>
                      <a:pt x="257760" y="606425"/>
                    </a:cubicBezTo>
                    <a:lnTo>
                      <a:pt x="267285" y="596900"/>
                    </a:lnTo>
                    <a:cubicBezTo>
                      <a:pt x="275265" y="572959"/>
                      <a:pt x="264500" y="602469"/>
                      <a:pt x="276810" y="577850"/>
                    </a:cubicBezTo>
                    <a:cubicBezTo>
                      <a:pt x="279348" y="572775"/>
                      <a:pt x="281804" y="560372"/>
                      <a:pt x="283160" y="555625"/>
                    </a:cubicBezTo>
                    <a:cubicBezTo>
                      <a:pt x="284079" y="552407"/>
                      <a:pt x="285277" y="549275"/>
                      <a:pt x="286335" y="546100"/>
                    </a:cubicBezTo>
                    <a:cubicBezTo>
                      <a:pt x="285277" y="533400"/>
                      <a:pt x="284741" y="520646"/>
                      <a:pt x="283160" y="508000"/>
                    </a:cubicBezTo>
                    <a:cubicBezTo>
                      <a:pt x="282619" y="503670"/>
                      <a:pt x="282406" y="498931"/>
                      <a:pt x="279985" y="495300"/>
                    </a:cubicBezTo>
                    <a:cubicBezTo>
                      <a:pt x="277868" y="492125"/>
                      <a:pt x="273635" y="491067"/>
                      <a:pt x="270460" y="488950"/>
                    </a:cubicBezTo>
                    <a:cubicBezTo>
                      <a:pt x="267249" y="484134"/>
                      <a:pt x="260935" y="476473"/>
                      <a:pt x="260935" y="469900"/>
                    </a:cubicBezTo>
                    <a:cubicBezTo>
                      <a:pt x="260935" y="466553"/>
                      <a:pt x="261497" y="462466"/>
                      <a:pt x="264110" y="460375"/>
                    </a:cubicBezTo>
                    <a:cubicBezTo>
                      <a:pt x="267517" y="457649"/>
                      <a:pt x="272550" y="458147"/>
                      <a:pt x="276810" y="457200"/>
                    </a:cubicBezTo>
                    <a:cubicBezTo>
                      <a:pt x="282078" y="456029"/>
                      <a:pt x="287393" y="455083"/>
                      <a:pt x="292685" y="454025"/>
                    </a:cubicBezTo>
                    <a:cubicBezTo>
                      <a:pt x="295860" y="451908"/>
                      <a:pt x="299512" y="450373"/>
                      <a:pt x="302210" y="447675"/>
                    </a:cubicBezTo>
                    <a:cubicBezTo>
                      <a:pt x="308365" y="441520"/>
                      <a:pt x="309153" y="436372"/>
                      <a:pt x="311735" y="428625"/>
                    </a:cubicBezTo>
                    <a:cubicBezTo>
                      <a:pt x="310677" y="414867"/>
                      <a:pt x="312351" y="400618"/>
                      <a:pt x="308560" y="387350"/>
                    </a:cubicBezTo>
                    <a:cubicBezTo>
                      <a:pt x="307641" y="384132"/>
                      <a:pt x="301961" y="385800"/>
                      <a:pt x="299035" y="384175"/>
                    </a:cubicBezTo>
                    <a:cubicBezTo>
                      <a:pt x="292364" y="380469"/>
                      <a:pt x="279985" y="371475"/>
                      <a:pt x="279985" y="371475"/>
                    </a:cubicBezTo>
                    <a:lnTo>
                      <a:pt x="267285" y="352425"/>
                    </a:lnTo>
                    <a:lnTo>
                      <a:pt x="260935" y="342900"/>
                    </a:lnTo>
                    <a:cubicBezTo>
                      <a:pt x="259918" y="338831"/>
                      <a:pt x="256862" y="325230"/>
                      <a:pt x="254585" y="320675"/>
                    </a:cubicBezTo>
                    <a:cubicBezTo>
                      <a:pt x="242275" y="296056"/>
                      <a:pt x="253040" y="325566"/>
                      <a:pt x="245060" y="301625"/>
                    </a:cubicBezTo>
                    <a:cubicBezTo>
                      <a:pt x="243890" y="293435"/>
                      <a:pt x="243143" y="278741"/>
                      <a:pt x="238710" y="269875"/>
                    </a:cubicBezTo>
                    <a:cubicBezTo>
                      <a:pt x="237003" y="266462"/>
                      <a:pt x="234477" y="263525"/>
                      <a:pt x="232360" y="260350"/>
                    </a:cubicBezTo>
                    <a:cubicBezTo>
                      <a:pt x="231302" y="256117"/>
                      <a:pt x="230384" y="251846"/>
                      <a:pt x="229185" y="247650"/>
                    </a:cubicBezTo>
                    <a:cubicBezTo>
                      <a:pt x="228266" y="244432"/>
                      <a:pt x="226010" y="241472"/>
                      <a:pt x="226010" y="238125"/>
                    </a:cubicBezTo>
                    <a:cubicBezTo>
                      <a:pt x="226010" y="223271"/>
                      <a:pt x="228127" y="208492"/>
                      <a:pt x="229185" y="193675"/>
                    </a:cubicBezTo>
                    <a:cubicBezTo>
                      <a:pt x="228127" y="183092"/>
                      <a:pt x="229182" y="172077"/>
                      <a:pt x="226010" y="161925"/>
                    </a:cubicBezTo>
                    <a:cubicBezTo>
                      <a:pt x="223734" y="154641"/>
                      <a:pt x="213310" y="142875"/>
                      <a:pt x="213310" y="142875"/>
                    </a:cubicBezTo>
                    <a:cubicBezTo>
                      <a:pt x="214368" y="138642"/>
                      <a:pt x="213172" y="133015"/>
                      <a:pt x="216485" y="130175"/>
                    </a:cubicBezTo>
                    <a:cubicBezTo>
                      <a:pt x="221567" y="125819"/>
                      <a:pt x="235535" y="123825"/>
                      <a:pt x="235535" y="123825"/>
                    </a:cubicBezTo>
                    <a:cubicBezTo>
                      <a:pt x="239768" y="117475"/>
                      <a:pt x="246384" y="112179"/>
                      <a:pt x="248235" y="104775"/>
                    </a:cubicBezTo>
                    <a:cubicBezTo>
                      <a:pt x="249293" y="100542"/>
                      <a:pt x="250463" y="96335"/>
                      <a:pt x="251410" y="92075"/>
                    </a:cubicBezTo>
                    <a:cubicBezTo>
                      <a:pt x="252581" y="86807"/>
                      <a:pt x="253165" y="81406"/>
                      <a:pt x="254585" y="76200"/>
                    </a:cubicBezTo>
                    <a:cubicBezTo>
                      <a:pt x="256346" y="69742"/>
                      <a:pt x="255366" y="60863"/>
                      <a:pt x="260935" y="57150"/>
                    </a:cubicBezTo>
                    <a:lnTo>
                      <a:pt x="270460" y="50800"/>
                    </a:lnTo>
                    <a:cubicBezTo>
                      <a:pt x="276004" y="34168"/>
                      <a:pt x="278575" y="30696"/>
                      <a:pt x="270460" y="6350"/>
                    </a:cubicBezTo>
                    <a:cubicBezTo>
                      <a:pt x="269402" y="3175"/>
                      <a:pt x="264153" y="4094"/>
                      <a:pt x="260935" y="3175"/>
                    </a:cubicBezTo>
                    <a:cubicBezTo>
                      <a:pt x="256739" y="1976"/>
                      <a:pt x="252468" y="1058"/>
                      <a:pt x="248235" y="0"/>
                    </a:cubicBezTo>
                    <a:cubicBezTo>
                      <a:pt x="230243" y="1058"/>
                      <a:pt x="212193" y="1382"/>
                      <a:pt x="194260" y="3175"/>
                    </a:cubicBezTo>
                    <a:cubicBezTo>
                      <a:pt x="190930" y="3508"/>
                      <a:pt x="187964" y="5469"/>
                      <a:pt x="184735" y="6350"/>
                    </a:cubicBezTo>
                    <a:cubicBezTo>
                      <a:pt x="176315" y="8646"/>
                      <a:pt x="168045" y="12156"/>
                      <a:pt x="159335" y="12700"/>
                    </a:cubicBezTo>
                    <a:lnTo>
                      <a:pt x="108535" y="15875"/>
                    </a:lnTo>
                    <a:cubicBezTo>
                      <a:pt x="108425" y="15902"/>
                      <a:pt x="87828" y="20707"/>
                      <a:pt x="86310" y="22225"/>
                    </a:cubicBezTo>
                    <a:cubicBezTo>
                      <a:pt x="66693" y="41842"/>
                      <a:pt x="68318" y="14288"/>
                      <a:pt x="64085" y="15875"/>
                    </a:cubicBezTo>
                    <a:close/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2FB6DF9C-CC7C-4B83-B93D-82244B8F9656}"/>
                </a:ext>
              </a:extLst>
            </p:cNvPr>
            <p:cNvGrpSpPr/>
            <p:nvPr/>
          </p:nvGrpSpPr>
          <p:grpSpPr>
            <a:xfrm>
              <a:off x="9226627" y="3398176"/>
              <a:ext cx="835370" cy="725240"/>
              <a:chOff x="6377652" y="1026259"/>
              <a:chExt cx="1228725" cy="1203602"/>
            </a:xfrm>
          </p:grpSpPr>
          <p:pic>
            <p:nvPicPr>
              <p:cNvPr id="155" name="Picture 154">
                <a:extLst>
                  <a:ext uri="{FF2B5EF4-FFF2-40B4-BE49-F238E27FC236}">
                    <a16:creationId xmlns:a16="http://schemas.microsoft.com/office/drawing/2014/main" id="{6DF1CE4D-6E32-4B2C-B01F-7A0FD64F90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grayscl/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rightnessContrast bright="56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77652" y="1026259"/>
                <a:ext cx="1228725" cy="120360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56" name="Freeform 80">
                <a:extLst>
                  <a:ext uri="{FF2B5EF4-FFF2-40B4-BE49-F238E27FC236}">
                    <a16:creationId xmlns:a16="http://schemas.microsoft.com/office/drawing/2014/main" id="{D67973E4-E820-4FA2-8367-512D75E06C31}"/>
                  </a:ext>
                </a:extLst>
              </p:cNvPr>
              <p:cNvSpPr/>
              <p:nvPr/>
            </p:nvSpPr>
            <p:spPr>
              <a:xfrm>
                <a:off x="6775450" y="1044575"/>
                <a:ext cx="355600" cy="1174750"/>
              </a:xfrm>
              <a:custGeom>
                <a:avLst/>
                <a:gdLst>
                  <a:gd name="connsiteX0" fmla="*/ 34925 w 355600"/>
                  <a:gd name="connsiteY0" fmla="*/ 12700 h 1174750"/>
                  <a:gd name="connsiteX1" fmla="*/ 25400 w 355600"/>
                  <a:gd name="connsiteY1" fmla="*/ 47625 h 1174750"/>
                  <a:gd name="connsiteX2" fmla="*/ 22225 w 355600"/>
                  <a:gd name="connsiteY2" fmla="*/ 57150 h 1174750"/>
                  <a:gd name="connsiteX3" fmla="*/ 28575 w 355600"/>
                  <a:gd name="connsiteY3" fmla="*/ 79375 h 1174750"/>
                  <a:gd name="connsiteX4" fmla="*/ 34925 w 355600"/>
                  <a:gd name="connsiteY4" fmla="*/ 98425 h 1174750"/>
                  <a:gd name="connsiteX5" fmla="*/ 38100 w 355600"/>
                  <a:gd name="connsiteY5" fmla="*/ 107950 h 1174750"/>
                  <a:gd name="connsiteX6" fmla="*/ 34925 w 355600"/>
                  <a:gd name="connsiteY6" fmla="*/ 260350 h 1174750"/>
                  <a:gd name="connsiteX7" fmla="*/ 31750 w 355600"/>
                  <a:gd name="connsiteY7" fmla="*/ 301625 h 1174750"/>
                  <a:gd name="connsiteX8" fmla="*/ 22225 w 355600"/>
                  <a:gd name="connsiteY8" fmla="*/ 485775 h 1174750"/>
                  <a:gd name="connsiteX9" fmla="*/ 25400 w 355600"/>
                  <a:gd name="connsiteY9" fmla="*/ 536575 h 1174750"/>
                  <a:gd name="connsiteX10" fmla="*/ 31750 w 355600"/>
                  <a:gd name="connsiteY10" fmla="*/ 590550 h 1174750"/>
                  <a:gd name="connsiteX11" fmla="*/ 28575 w 355600"/>
                  <a:gd name="connsiteY11" fmla="*/ 641350 h 1174750"/>
                  <a:gd name="connsiteX12" fmla="*/ 22225 w 355600"/>
                  <a:gd name="connsiteY12" fmla="*/ 663575 h 1174750"/>
                  <a:gd name="connsiteX13" fmla="*/ 19050 w 355600"/>
                  <a:gd name="connsiteY13" fmla="*/ 676275 h 1174750"/>
                  <a:gd name="connsiteX14" fmla="*/ 15875 w 355600"/>
                  <a:gd name="connsiteY14" fmla="*/ 692150 h 1174750"/>
                  <a:gd name="connsiteX15" fmla="*/ 9525 w 355600"/>
                  <a:gd name="connsiteY15" fmla="*/ 727075 h 1174750"/>
                  <a:gd name="connsiteX16" fmla="*/ 3175 w 355600"/>
                  <a:gd name="connsiteY16" fmla="*/ 749300 h 1174750"/>
                  <a:gd name="connsiteX17" fmla="*/ 0 w 355600"/>
                  <a:gd name="connsiteY17" fmla="*/ 768350 h 1174750"/>
                  <a:gd name="connsiteX18" fmla="*/ 3175 w 355600"/>
                  <a:gd name="connsiteY18" fmla="*/ 819150 h 1174750"/>
                  <a:gd name="connsiteX19" fmla="*/ 9525 w 355600"/>
                  <a:gd name="connsiteY19" fmla="*/ 828675 h 1174750"/>
                  <a:gd name="connsiteX20" fmla="*/ 12700 w 355600"/>
                  <a:gd name="connsiteY20" fmla="*/ 838200 h 1174750"/>
                  <a:gd name="connsiteX21" fmla="*/ 22225 w 355600"/>
                  <a:gd name="connsiteY21" fmla="*/ 847725 h 1174750"/>
                  <a:gd name="connsiteX22" fmla="*/ 41275 w 355600"/>
                  <a:gd name="connsiteY22" fmla="*/ 860425 h 1174750"/>
                  <a:gd name="connsiteX23" fmla="*/ 47625 w 355600"/>
                  <a:gd name="connsiteY23" fmla="*/ 879475 h 1174750"/>
                  <a:gd name="connsiteX24" fmla="*/ 50800 w 355600"/>
                  <a:gd name="connsiteY24" fmla="*/ 889000 h 1174750"/>
                  <a:gd name="connsiteX25" fmla="*/ 47625 w 355600"/>
                  <a:gd name="connsiteY25" fmla="*/ 968375 h 1174750"/>
                  <a:gd name="connsiteX26" fmla="*/ 41275 w 355600"/>
                  <a:gd name="connsiteY26" fmla="*/ 990600 h 1174750"/>
                  <a:gd name="connsiteX27" fmla="*/ 34925 w 355600"/>
                  <a:gd name="connsiteY27" fmla="*/ 1012825 h 1174750"/>
                  <a:gd name="connsiteX28" fmla="*/ 31750 w 355600"/>
                  <a:gd name="connsiteY28" fmla="*/ 1079500 h 1174750"/>
                  <a:gd name="connsiteX29" fmla="*/ 31750 w 355600"/>
                  <a:gd name="connsiteY29" fmla="*/ 1165225 h 1174750"/>
                  <a:gd name="connsiteX30" fmla="*/ 50800 w 355600"/>
                  <a:gd name="connsiteY30" fmla="*/ 1174750 h 1174750"/>
                  <a:gd name="connsiteX31" fmla="*/ 161925 w 355600"/>
                  <a:gd name="connsiteY31" fmla="*/ 1171575 h 1174750"/>
                  <a:gd name="connsiteX32" fmla="*/ 200025 w 355600"/>
                  <a:gd name="connsiteY32" fmla="*/ 1162050 h 1174750"/>
                  <a:gd name="connsiteX33" fmla="*/ 231775 w 355600"/>
                  <a:gd name="connsiteY33" fmla="*/ 1155700 h 1174750"/>
                  <a:gd name="connsiteX34" fmla="*/ 292100 w 355600"/>
                  <a:gd name="connsiteY34" fmla="*/ 1158875 h 1174750"/>
                  <a:gd name="connsiteX35" fmla="*/ 311150 w 355600"/>
                  <a:gd name="connsiteY35" fmla="*/ 1168400 h 1174750"/>
                  <a:gd name="connsiteX36" fmla="*/ 320675 w 355600"/>
                  <a:gd name="connsiteY36" fmla="*/ 1171575 h 1174750"/>
                  <a:gd name="connsiteX37" fmla="*/ 342900 w 355600"/>
                  <a:gd name="connsiteY37" fmla="*/ 1168400 h 1174750"/>
                  <a:gd name="connsiteX38" fmla="*/ 333375 w 355600"/>
                  <a:gd name="connsiteY38" fmla="*/ 1127125 h 1174750"/>
                  <a:gd name="connsiteX39" fmla="*/ 336550 w 355600"/>
                  <a:gd name="connsiteY39" fmla="*/ 1082675 h 1174750"/>
                  <a:gd name="connsiteX40" fmla="*/ 346075 w 355600"/>
                  <a:gd name="connsiteY40" fmla="*/ 1054100 h 1174750"/>
                  <a:gd name="connsiteX41" fmla="*/ 349250 w 355600"/>
                  <a:gd name="connsiteY41" fmla="*/ 1044575 h 1174750"/>
                  <a:gd name="connsiteX42" fmla="*/ 355600 w 355600"/>
                  <a:gd name="connsiteY42" fmla="*/ 1016000 h 1174750"/>
                  <a:gd name="connsiteX43" fmla="*/ 352425 w 355600"/>
                  <a:gd name="connsiteY43" fmla="*/ 927100 h 1174750"/>
                  <a:gd name="connsiteX44" fmla="*/ 349250 w 355600"/>
                  <a:gd name="connsiteY44" fmla="*/ 768350 h 1174750"/>
                  <a:gd name="connsiteX45" fmla="*/ 346075 w 355600"/>
                  <a:gd name="connsiteY45" fmla="*/ 720725 h 1174750"/>
                  <a:gd name="connsiteX46" fmla="*/ 333375 w 355600"/>
                  <a:gd name="connsiteY46" fmla="*/ 692150 h 1174750"/>
                  <a:gd name="connsiteX47" fmla="*/ 327025 w 355600"/>
                  <a:gd name="connsiteY47" fmla="*/ 673100 h 1174750"/>
                  <a:gd name="connsiteX48" fmla="*/ 323850 w 355600"/>
                  <a:gd name="connsiteY48" fmla="*/ 663575 h 1174750"/>
                  <a:gd name="connsiteX49" fmla="*/ 311150 w 355600"/>
                  <a:gd name="connsiteY49" fmla="*/ 641350 h 1174750"/>
                  <a:gd name="connsiteX50" fmla="*/ 311150 w 355600"/>
                  <a:gd name="connsiteY50" fmla="*/ 530225 h 1174750"/>
                  <a:gd name="connsiteX51" fmla="*/ 317500 w 355600"/>
                  <a:gd name="connsiteY51" fmla="*/ 508000 h 1174750"/>
                  <a:gd name="connsiteX52" fmla="*/ 320675 w 355600"/>
                  <a:gd name="connsiteY52" fmla="*/ 495300 h 1174750"/>
                  <a:gd name="connsiteX53" fmla="*/ 327025 w 355600"/>
                  <a:gd name="connsiteY53" fmla="*/ 476250 h 1174750"/>
                  <a:gd name="connsiteX54" fmla="*/ 330200 w 355600"/>
                  <a:gd name="connsiteY54" fmla="*/ 431800 h 1174750"/>
                  <a:gd name="connsiteX55" fmla="*/ 336550 w 355600"/>
                  <a:gd name="connsiteY55" fmla="*/ 412750 h 1174750"/>
                  <a:gd name="connsiteX56" fmla="*/ 336550 w 355600"/>
                  <a:gd name="connsiteY56" fmla="*/ 355600 h 1174750"/>
                  <a:gd name="connsiteX57" fmla="*/ 330200 w 355600"/>
                  <a:gd name="connsiteY57" fmla="*/ 336550 h 1174750"/>
                  <a:gd name="connsiteX58" fmla="*/ 327025 w 355600"/>
                  <a:gd name="connsiteY58" fmla="*/ 285750 h 1174750"/>
                  <a:gd name="connsiteX59" fmla="*/ 314325 w 355600"/>
                  <a:gd name="connsiteY59" fmla="*/ 266700 h 1174750"/>
                  <a:gd name="connsiteX60" fmla="*/ 320675 w 355600"/>
                  <a:gd name="connsiteY60" fmla="*/ 225425 h 1174750"/>
                  <a:gd name="connsiteX61" fmla="*/ 327025 w 355600"/>
                  <a:gd name="connsiteY61" fmla="*/ 215900 h 1174750"/>
                  <a:gd name="connsiteX62" fmla="*/ 339725 w 355600"/>
                  <a:gd name="connsiteY62" fmla="*/ 200025 h 1174750"/>
                  <a:gd name="connsiteX63" fmla="*/ 333375 w 355600"/>
                  <a:gd name="connsiteY63" fmla="*/ 139700 h 1174750"/>
                  <a:gd name="connsiteX64" fmla="*/ 330200 w 355600"/>
                  <a:gd name="connsiteY64" fmla="*/ 127000 h 1174750"/>
                  <a:gd name="connsiteX65" fmla="*/ 323850 w 355600"/>
                  <a:gd name="connsiteY65" fmla="*/ 117475 h 1174750"/>
                  <a:gd name="connsiteX66" fmla="*/ 317500 w 355600"/>
                  <a:gd name="connsiteY66" fmla="*/ 98425 h 1174750"/>
                  <a:gd name="connsiteX67" fmla="*/ 320675 w 355600"/>
                  <a:gd name="connsiteY67" fmla="*/ 66675 h 1174750"/>
                  <a:gd name="connsiteX68" fmla="*/ 330200 w 355600"/>
                  <a:gd name="connsiteY68" fmla="*/ 60325 h 1174750"/>
                  <a:gd name="connsiteX69" fmla="*/ 346075 w 355600"/>
                  <a:gd name="connsiteY69" fmla="*/ 41275 h 1174750"/>
                  <a:gd name="connsiteX70" fmla="*/ 342900 w 355600"/>
                  <a:gd name="connsiteY70" fmla="*/ 6350 h 1174750"/>
                  <a:gd name="connsiteX71" fmla="*/ 323850 w 355600"/>
                  <a:gd name="connsiteY71" fmla="*/ 0 h 1174750"/>
                  <a:gd name="connsiteX72" fmla="*/ 149225 w 355600"/>
                  <a:gd name="connsiteY72" fmla="*/ 3175 h 1174750"/>
                  <a:gd name="connsiteX73" fmla="*/ 133350 w 355600"/>
                  <a:gd name="connsiteY73" fmla="*/ 6350 h 1174750"/>
                  <a:gd name="connsiteX74" fmla="*/ 114300 w 355600"/>
                  <a:gd name="connsiteY74" fmla="*/ 9525 h 1174750"/>
                  <a:gd name="connsiteX75" fmla="*/ 73025 w 355600"/>
                  <a:gd name="connsiteY75" fmla="*/ 15875 h 1174750"/>
                  <a:gd name="connsiteX76" fmla="*/ 60325 w 355600"/>
                  <a:gd name="connsiteY76" fmla="*/ 19050 h 1174750"/>
                  <a:gd name="connsiteX77" fmla="*/ 50800 w 355600"/>
                  <a:gd name="connsiteY77" fmla="*/ 22225 h 1174750"/>
                  <a:gd name="connsiteX78" fmla="*/ 34925 w 355600"/>
                  <a:gd name="connsiteY78" fmla="*/ 12700 h 1174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355600" h="1174750">
                    <a:moveTo>
                      <a:pt x="34925" y="12700"/>
                    </a:moveTo>
                    <a:cubicBezTo>
                      <a:pt x="30437" y="35139"/>
                      <a:pt x="33457" y="23455"/>
                      <a:pt x="25400" y="47625"/>
                    </a:cubicBezTo>
                    <a:lnTo>
                      <a:pt x="22225" y="57150"/>
                    </a:lnTo>
                    <a:cubicBezTo>
                      <a:pt x="32895" y="89161"/>
                      <a:pt x="16615" y="39508"/>
                      <a:pt x="28575" y="79375"/>
                    </a:cubicBezTo>
                    <a:cubicBezTo>
                      <a:pt x="30498" y="85786"/>
                      <a:pt x="32808" y="92075"/>
                      <a:pt x="34925" y="98425"/>
                    </a:cubicBezTo>
                    <a:lnTo>
                      <a:pt x="38100" y="107950"/>
                    </a:lnTo>
                    <a:cubicBezTo>
                      <a:pt x="37042" y="158750"/>
                      <a:pt x="36590" y="209566"/>
                      <a:pt x="34925" y="260350"/>
                    </a:cubicBezTo>
                    <a:cubicBezTo>
                      <a:pt x="34473" y="274142"/>
                      <a:pt x="32475" y="287845"/>
                      <a:pt x="31750" y="301625"/>
                    </a:cubicBezTo>
                    <a:cubicBezTo>
                      <a:pt x="20511" y="515170"/>
                      <a:pt x="30064" y="376026"/>
                      <a:pt x="22225" y="485775"/>
                    </a:cubicBezTo>
                    <a:cubicBezTo>
                      <a:pt x="23283" y="502708"/>
                      <a:pt x="24233" y="519649"/>
                      <a:pt x="25400" y="536575"/>
                    </a:cubicBezTo>
                    <a:cubicBezTo>
                      <a:pt x="28408" y="580195"/>
                      <a:pt x="25387" y="565097"/>
                      <a:pt x="31750" y="590550"/>
                    </a:cubicBezTo>
                    <a:cubicBezTo>
                      <a:pt x="30692" y="607483"/>
                      <a:pt x="30263" y="624468"/>
                      <a:pt x="28575" y="641350"/>
                    </a:cubicBezTo>
                    <a:cubicBezTo>
                      <a:pt x="27811" y="648985"/>
                      <a:pt x="24308" y="656285"/>
                      <a:pt x="22225" y="663575"/>
                    </a:cubicBezTo>
                    <a:cubicBezTo>
                      <a:pt x="21026" y="667771"/>
                      <a:pt x="19997" y="672015"/>
                      <a:pt x="19050" y="676275"/>
                    </a:cubicBezTo>
                    <a:cubicBezTo>
                      <a:pt x="17879" y="681543"/>
                      <a:pt x="16840" y="686841"/>
                      <a:pt x="15875" y="692150"/>
                    </a:cubicBezTo>
                    <a:cubicBezTo>
                      <a:pt x="13988" y="702529"/>
                      <a:pt x="12139" y="716618"/>
                      <a:pt x="9525" y="727075"/>
                    </a:cubicBezTo>
                    <a:cubicBezTo>
                      <a:pt x="3473" y="751284"/>
                      <a:pt x="9114" y="719606"/>
                      <a:pt x="3175" y="749300"/>
                    </a:cubicBezTo>
                    <a:cubicBezTo>
                      <a:pt x="1912" y="755613"/>
                      <a:pt x="1058" y="762000"/>
                      <a:pt x="0" y="768350"/>
                    </a:cubicBezTo>
                    <a:cubicBezTo>
                      <a:pt x="1058" y="785283"/>
                      <a:pt x="529" y="802391"/>
                      <a:pt x="3175" y="819150"/>
                    </a:cubicBezTo>
                    <a:cubicBezTo>
                      <a:pt x="3770" y="822919"/>
                      <a:pt x="7818" y="825262"/>
                      <a:pt x="9525" y="828675"/>
                    </a:cubicBezTo>
                    <a:cubicBezTo>
                      <a:pt x="11022" y="831668"/>
                      <a:pt x="10844" y="835415"/>
                      <a:pt x="12700" y="838200"/>
                    </a:cubicBezTo>
                    <a:cubicBezTo>
                      <a:pt x="15191" y="841936"/>
                      <a:pt x="18681" y="844968"/>
                      <a:pt x="22225" y="847725"/>
                    </a:cubicBezTo>
                    <a:cubicBezTo>
                      <a:pt x="28249" y="852410"/>
                      <a:pt x="41275" y="860425"/>
                      <a:pt x="41275" y="860425"/>
                    </a:cubicBezTo>
                    <a:lnTo>
                      <a:pt x="47625" y="879475"/>
                    </a:lnTo>
                    <a:lnTo>
                      <a:pt x="50800" y="889000"/>
                    </a:lnTo>
                    <a:cubicBezTo>
                      <a:pt x="49742" y="915458"/>
                      <a:pt x="49447" y="941958"/>
                      <a:pt x="47625" y="968375"/>
                    </a:cubicBezTo>
                    <a:cubicBezTo>
                      <a:pt x="47174" y="974917"/>
                      <a:pt x="43118" y="984149"/>
                      <a:pt x="41275" y="990600"/>
                    </a:cubicBezTo>
                    <a:cubicBezTo>
                      <a:pt x="33302" y="1018507"/>
                      <a:pt x="42538" y="989987"/>
                      <a:pt x="34925" y="1012825"/>
                    </a:cubicBezTo>
                    <a:cubicBezTo>
                      <a:pt x="33867" y="1035050"/>
                      <a:pt x="33394" y="1057311"/>
                      <a:pt x="31750" y="1079500"/>
                    </a:cubicBezTo>
                    <a:cubicBezTo>
                      <a:pt x="28377" y="1125033"/>
                      <a:pt x="16310" y="1076443"/>
                      <a:pt x="31750" y="1165225"/>
                    </a:cubicBezTo>
                    <a:cubicBezTo>
                      <a:pt x="32508" y="1169581"/>
                      <a:pt x="47787" y="1173746"/>
                      <a:pt x="50800" y="1174750"/>
                    </a:cubicBezTo>
                    <a:cubicBezTo>
                      <a:pt x="87842" y="1173692"/>
                      <a:pt x="124912" y="1173381"/>
                      <a:pt x="161925" y="1171575"/>
                    </a:cubicBezTo>
                    <a:cubicBezTo>
                      <a:pt x="188913" y="1170259"/>
                      <a:pt x="173479" y="1167359"/>
                      <a:pt x="200025" y="1162050"/>
                    </a:cubicBezTo>
                    <a:lnTo>
                      <a:pt x="231775" y="1155700"/>
                    </a:lnTo>
                    <a:cubicBezTo>
                      <a:pt x="251883" y="1156758"/>
                      <a:pt x="272047" y="1157052"/>
                      <a:pt x="292100" y="1158875"/>
                    </a:cubicBezTo>
                    <a:cubicBezTo>
                      <a:pt x="301854" y="1159762"/>
                      <a:pt x="302707" y="1164178"/>
                      <a:pt x="311150" y="1168400"/>
                    </a:cubicBezTo>
                    <a:cubicBezTo>
                      <a:pt x="314143" y="1169897"/>
                      <a:pt x="317500" y="1170517"/>
                      <a:pt x="320675" y="1171575"/>
                    </a:cubicBezTo>
                    <a:cubicBezTo>
                      <a:pt x="328083" y="1170517"/>
                      <a:pt x="339803" y="1175213"/>
                      <a:pt x="342900" y="1168400"/>
                    </a:cubicBezTo>
                    <a:cubicBezTo>
                      <a:pt x="345595" y="1162472"/>
                      <a:pt x="336955" y="1137865"/>
                      <a:pt x="333375" y="1127125"/>
                    </a:cubicBezTo>
                    <a:cubicBezTo>
                      <a:pt x="334433" y="1112308"/>
                      <a:pt x="334346" y="1097365"/>
                      <a:pt x="336550" y="1082675"/>
                    </a:cubicBezTo>
                    <a:lnTo>
                      <a:pt x="346075" y="1054100"/>
                    </a:lnTo>
                    <a:cubicBezTo>
                      <a:pt x="347133" y="1050925"/>
                      <a:pt x="348438" y="1047822"/>
                      <a:pt x="349250" y="1044575"/>
                    </a:cubicBezTo>
                    <a:cubicBezTo>
                      <a:pt x="353734" y="1026640"/>
                      <a:pt x="351569" y="1036154"/>
                      <a:pt x="355600" y="1016000"/>
                    </a:cubicBezTo>
                    <a:cubicBezTo>
                      <a:pt x="354542" y="986367"/>
                      <a:pt x="353185" y="956742"/>
                      <a:pt x="352425" y="927100"/>
                    </a:cubicBezTo>
                    <a:cubicBezTo>
                      <a:pt x="351068" y="874190"/>
                      <a:pt x="350878" y="821252"/>
                      <a:pt x="349250" y="768350"/>
                    </a:cubicBezTo>
                    <a:cubicBezTo>
                      <a:pt x="348761" y="752447"/>
                      <a:pt x="348325" y="736475"/>
                      <a:pt x="346075" y="720725"/>
                    </a:cubicBezTo>
                    <a:cubicBezTo>
                      <a:pt x="342095" y="692863"/>
                      <a:pt x="341399" y="710204"/>
                      <a:pt x="333375" y="692150"/>
                    </a:cubicBezTo>
                    <a:cubicBezTo>
                      <a:pt x="330657" y="686033"/>
                      <a:pt x="329142" y="679450"/>
                      <a:pt x="327025" y="673100"/>
                    </a:cubicBezTo>
                    <a:cubicBezTo>
                      <a:pt x="325967" y="669925"/>
                      <a:pt x="325706" y="666360"/>
                      <a:pt x="323850" y="663575"/>
                    </a:cubicBezTo>
                    <a:cubicBezTo>
                      <a:pt x="314875" y="650112"/>
                      <a:pt x="319207" y="657463"/>
                      <a:pt x="311150" y="641350"/>
                    </a:cubicBezTo>
                    <a:cubicBezTo>
                      <a:pt x="303322" y="594381"/>
                      <a:pt x="305866" y="617411"/>
                      <a:pt x="311150" y="530225"/>
                    </a:cubicBezTo>
                    <a:cubicBezTo>
                      <a:pt x="311532" y="523926"/>
                      <a:pt x="315710" y="514265"/>
                      <a:pt x="317500" y="508000"/>
                    </a:cubicBezTo>
                    <a:cubicBezTo>
                      <a:pt x="318699" y="503804"/>
                      <a:pt x="319421" y="499480"/>
                      <a:pt x="320675" y="495300"/>
                    </a:cubicBezTo>
                    <a:cubicBezTo>
                      <a:pt x="322598" y="488889"/>
                      <a:pt x="327025" y="476250"/>
                      <a:pt x="327025" y="476250"/>
                    </a:cubicBezTo>
                    <a:cubicBezTo>
                      <a:pt x="328083" y="461433"/>
                      <a:pt x="327996" y="446490"/>
                      <a:pt x="330200" y="431800"/>
                    </a:cubicBezTo>
                    <a:cubicBezTo>
                      <a:pt x="331193" y="425181"/>
                      <a:pt x="336550" y="412750"/>
                      <a:pt x="336550" y="412750"/>
                    </a:cubicBezTo>
                    <a:cubicBezTo>
                      <a:pt x="339301" y="385242"/>
                      <a:pt x="342066" y="381340"/>
                      <a:pt x="336550" y="355600"/>
                    </a:cubicBezTo>
                    <a:cubicBezTo>
                      <a:pt x="335148" y="349055"/>
                      <a:pt x="330200" y="336550"/>
                      <a:pt x="330200" y="336550"/>
                    </a:cubicBezTo>
                    <a:cubicBezTo>
                      <a:pt x="329142" y="319617"/>
                      <a:pt x="330785" y="302294"/>
                      <a:pt x="327025" y="285750"/>
                    </a:cubicBezTo>
                    <a:cubicBezTo>
                      <a:pt x="325334" y="278308"/>
                      <a:pt x="314325" y="266700"/>
                      <a:pt x="314325" y="266700"/>
                    </a:cubicBezTo>
                    <a:cubicBezTo>
                      <a:pt x="315236" y="257594"/>
                      <a:pt x="314954" y="236867"/>
                      <a:pt x="320675" y="225425"/>
                    </a:cubicBezTo>
                    <a:cubicBezTo>
                      <a:pt x="322382" y="222012"/>
                      <a:pt x="325318" y="219313"/>
                      <a:pt x="327025" y="215900"/>
                    </a:cubicBezTo>
                    <a:cubicBezTo>
                      <a:pt x="334693" y="200564"/>
                      <a:pt x="323668" y="210729"/>
                      <a:pt x="339725" y="200025"/>
                    </a:cubicBezTo>
                    <a:cubicBezTo>
                      <a:pt x="334609" y="118176"/>
                      <a:pt x="342257" y="170786"/>
                      <a:pt x="333375" y="139700"/>
                    </a:cubicBezTo>
                    <a:cubicBezTo>
                      <a:pt x="332176" y="135504"/>
                      <a:pt x="331919" y="131011"/>
                      <a:pt x="330200" y="127000"/>
                    </a:cubicBezTo>
                    <a:cubicBezTo>
                      <a:pt x="328697" y="123493"/>
                      <a:pt x="325400" y="120962"/>
                      <a:pt x="323850" y="117475"/>
                    </a:cubicBezTo>
                    <a:cubicBezTo>
                      <a:pt x="321132" y="111358"/>
                      <a:pt x="317500" y="98425"/>
                      <a:pt x="317500" y="98425"/>
                    </a:cubicBezTo>
                    <a:cubicBezTo>
                      <a:pt x="318558" y="87842"/>
                      <a:pt x="317312" y="76765"/>
                      <a:pt x="320675" y="66675"/>
                    </a:cubicBezTo>
                    <a:cubicBezTo>
                      <a:pt x="321882" y="63055"/>
                      <a:pt x="327269" y="62768"/>
                      <a:pt x="330200" y="60325"/>
                    </a:cubicBezTo>
                    <a:cubicBezTo>
                      <a:pt x="339367" y="52685"/>
                      <a:pt x="339831" y="50641"/>
                      <a:pt x="346075" y="41275"/>
                    </a:cubicBezTo>
                    <a:cubicBezTo>
                      <a:pt x="345017" y="29633"/>
                      <a:pt x="348442" y="16642"/>
                      <a:pt x="342900" y="6350"/>
                    </a:cubicBezTo>
                    <a:cubicBezTo>
                      <a:pt x="339727" y="457"/>
                      <a:pt x="323850" y="0"/>
                      <a:pt x="323850" y="0"/>
                    </a:cubicBezTo>
                    <a:lnTo>
                      <a:pt x="149225" y="3175"/>
                    </a:lnTo>
                    <a:cubicBezTo>
                      <a:pt x="143832" y="3355"/>
                      <a:pt x="138659" y="5385"/>
                      <a:pt x="133350" y="6350"/>
                    </a:cubicBezTo>
                    <a:cubicBezTo>
                      <a:pt x="127016" y="7502"/>
                      <a:pt x="120663" y="8546"/>
                      <a:pt x="114300" y="9525"/>
                    </a:cubicBezTo>
                    <a:cubicBezTo>
                      <a:pt x="101084" y="11558"/>
                      <a:pt x="86224" y="13235"/>
                      <a:pt x="73025" y="15875"/>
                    </a:cubicBezTo>
                    <a:cubicBezTo>
                      <a:pt x="68746" y="16731"/>
                      <a:pt x="64521" y="17851"/>
                      <a:pt x="60325" y="19050"/>
                    </a:cubicBezTo>
                    <a:cubicBezTo>
                      <a:pt x="57107" y="19969"/>
                      <a:pt x="54082" y="21569"/>
                      <a:pt x="50800" y="22225"/>
                    </a:cubicBezTo>
                    <a:cubicBezTo>
                      <a:pt x="48724" y="22640"/>
                      <a:pt x="46567" y="22225"/>
                      <a:pt x="34925" y="12700"/>
                    </a:cubicBezTo>
                    <a:close/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id="{39FD3180-5FDA-4BCB-9D4F-0045890D26D0}"/>
                </a:ext>
              </a:extLst>
            </p:cNvPr>
            <p:cNvGrpSpPr/>
            <p:nvPr/>
          </p:nvGrpSpPr>
          <p:grpSpPr>
            <a:xfrm>
              <a:off x="9226627" y="4116908"/>
              <a:ext cx="835370" cy="749145"/>
              <a:chOff x="6377652" y="3929856"/>
              <a:chExt cx="1228725" cy="1243277"/>
            </a:xfrm>
          </p:grpSpPr>
          <p:pic>
            <p:nvPicPr>
              <p:cNvPr id="153" name="Picture 152">
                <a:extLst>
                  <a:ext uri="{FF2B5EF4-FFF2-40B4-BE49-F238E27FC236}">
                    <a16:creationId xmlns:a16="http://schemas.microsoft.com/office/drawing/2014/main" id="{8291AD29-716B-461B-B33D-4DD7D365C1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grayscl/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rightnessContrast bright="53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77652" y="3929856"/>
                <a:ext cx="1228725" cy="124063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54" name="Freeform 78">
                <a:extLst>
                  <a:ext uri="{FF2B5EF4-FFF2-40B4-BE49-F238E27FC236}">
                    <a16:creationId xmlns:a16="http://schemas.microsoft.com/office/drawing/2014/main" id="{0ACE0FC9-04C0-480E-83F5-1BE9A0219C36}"/>
                  </a:ext>
                </a:extLst>
              </p:cNvPr>
              <p:cNvSpPr/>
              <p:nvPr/>
            </p:nvSpPr>
            <p:spPr>
              <a:xfrm>
                <a:off x="6845300" y="3953933"/>
                <a:ext cx="292100" cy="1219200"/>
              </a:xfrm>
              <a:custGeom>
                <a:avLst/>
                <a:gdLst>
                  <a:gd name="connsiteX0" fmla="*/ 12700 w 292100"/>
                  <a:gd name="connsiteY0" fmla="*/ 1206500 h 1219200"/>
                  <a:gd name="connsiteX1" fmla="*/ 12700 w 292100"/>
                  <a:gd name="connsiteY1" fmla="*/ 1121834 h 1219200"/>
                  <a:gd name="connsiteX2" fmla="*/ 4233 w 292100"/>
                  <a:gd name="connsiteY2" fmla="*/ 1096434 h 1219200"/>
                  <a:gd name="connsiteX3" fmla="*/ 0 w 292100"/>
                  <a:gd name="connsiteY3" fmla="*/ 1083734 h 1219200"/>
                  <a:gd name="connsiteX4" fmla="*/ 8467 w 292100"/>
                  <a:gd name="connsiteY4" fmla="*/ 1054100 h 1219200"/>
                  <a:gd name="connsiteX5" fmla="*/ 21167 w 292100"/>
                  <a:gd name="connsiteY5" fmla="*/ 1049867 h 1219200"/>
                  <a:gd name="connsiteX6" fmla="*/ 59267 w 292100"/>
                  <a:gd name="connsiteY6" fmla="*/ 1028700 h 1219200"/>
                  <a:gd name="connsiteX7" fmla="*/ 63500 w 292100"/>
                  <a:gd name="connsiteY7" fmla="*/ 1011767 h 1219200"/>
                  <a:gd name="connsiteX8" fmla="*/ 71967 w 292100"/>
                  <a:gd name="connsiteY8" fmla="*/ 986367 h 1219200"/>
                  <a:gd name="connsiteX9" fmla="*/ 67733 w 292100"/>
                  <a:gd name="connsiteY9" fmla="*/ 956734 h 1219200"/>
                  <a:gd name="connsiteX10" fmla="*/ 42333 w 292100"/>
                  <a:gd name="connsiteY10" fmla="*/ 944034 h 1219200"/>
                  <a:gd name="connsiteX11" fmla="*/ 29633 w 292100"/>
                  <a:gd name="connsiteY11" fmla="*/ 833967 h 1219200"/>
                  <a:gd name="connsiteX12" fmla="*/ 21167 w 292100"/>
                  <a:gd name="connsiteY12" fmla="*/ 821267 h 1219200"/>
                  <a:gd name="connsiteX13" fmla="*/ 33867 w 292100"/>
                  <a:gd name="connsiteY13" fmla="*/ 791634 h 1219200"/>
                  <a:gd name="connsiteX14" fmla="*/ 46567 w 292100"/>
                  <a:gd name="connsiteY14" fmla="*/ 783167 h 1219200"/>
                  <a:gd name="connsiteX15" fmla="*/ 55033 w 292100"/>
                  <a:gd name="connsiteY15" fmla="*/ 770467 h 1219200"/>
                  <a:gd name="connsiteX16" fmla="*/ 55033 w 292100"/>
                  <a:gd name="connsiteY16" fmla="*/ 711200 h 1219200"/>
                  <a:gd name="connsiteX17" fmla="*/ 46567 w 292100"/>
                  <a:gd name="connsiteY17" fmla="*/ 685800 h 1219200"/>
                  <a:gd name="connsiteX18" fmla="*/ 50800 w 292100"/>
                  <a:gd name="connsiteY18" fmla="*/ 656167 h 1219200"/>
                  <a:gd name="connsiteX19" fmla="*/ 59267 w 292100"/>
                  <a:gd name="connsiteY19" fmla="*/ 630767 h 1219200"/>
                  <a:gd name="connsiteX20" fmla="*/ 63500 w 292100"/>
                  <a:gd name="connsiteY20" fmla="*/ 613834 h 1219200"/>
                  <a:gd name="connsiteX21" fmla="*/ 59267 w 292100"/>
                  <a:gd name="connsiteY21" fmla="*/ 571500 h 1219200"/>
                  <a:gd name="connsiteX22" fmla="*/ 50800 w 292100"/>
                  <a:gd name="connsiteY22" fmla="*/ 558800 h 1219200"/>
                  <a:gd name="connsiteX23" fmla="*/ 42333 w 292100"/>
                  <a:gd name="connsiteY23" fmla="*/ 533400 h 1219200"/>
                  <a:gd name="connsiteX24" fmla="*/ 38100 w 292100"/>
                  <a:gd name="connsiteY24" fmla="*/ 520700 h 1219200"/>
                  <a:gd name="connsiteX25" fmla="*/ 42333 w 292100"/>
                  <a:gd name="connsiteY25" fmla="*/ 495300 h 1219200"/>
                  <a:gd name="connsiteX26" fmla="*/ 71967 w 292100"/>
                  <a:gd name="connsiteY26" fmla="*/ 461434 h 1219200"/>
                  <a:gd name="connsiteX27" fmla="*/ 76200 w 292100"/>
                  <a:gd name="connsiteY27" fmla="*/ 448734 h 1219200"/>
                  <a:gd name="connsiteX28" fmla="*/ 88900 w 292100"/>
                  <a:gd name="connsiteY28" fmla="*/ 423334 h 1219200"/>
                  <a:gd name="connsiteX29" fmla="*/ 84667 w 292100"/>
                  <a:gd name="connsiteY29" fmla="*/ 397934 h 1219200"/>
                  <a:gd name="connsiteX30" fmla="*/ 59267 w 292100"/>
                  <a:gd name="connsiteY30" fmla="*/ 402167 h 1219200"/>
                  <a:gd name="connsiteX31" fmla="*/ 29633 w 292100"/>
                  <a:gd name="connsiteY31" fmla="*/ 410634 h 1219200"/>
                  <a:gd name="connsiteX32" fmla="*/ 8467 w 292100"/>
                  <a:gd name="connsiteY32" fmla="*/ 406400 h 1219200"/>
                  <a:gd name="connsiteX33" fmla="*/ 4233 w 292100"/>
                  <a:gd name="connsiteY33" fmla="*/ 368300 h 1219200"/>
                  <a:gd name="connsiteX34" fmla="*/ 21167 w 292100"/>
                  <a:gd name="connsiteY34" fmla="*/ 266700 h 1219200"/>
                  <a:gd name="connsiteX35" fmla="*/ 33867 w 292100"/>
                  <a:gd name="connsiteY35" fmla="*/ 262467 h 1219200"/>
                  <a:gd name="connsiteX36" fmla="*/ 46567 w 292100"/>
                  <a:gd name="connsiteY36" fmla="*/ 249767 h 1219200"/>
                  <a:gd name="connsiteX37" fmla="*/ 59267 w 292100"/>
                  <a:gd name="connsiteY37" fmla="*/ 241300 h 1219200"/>
                  <a:gd name="connsiteX38" fmla="*/ 67733 w 292100"/>
                  <a:gd name="connsiteY38" fmla="*/ 215900 h 1219200"/>
                  <a:gd name="connsiteX39" fmla="*/ 63500 w 292100"/>
                  <a:gd name="connsiteY39" fmla="*/ 194734 h 1219200"/>
                  <a:gd name="connsiteX40" fmla="*/ 38100 w 292100"/>
                  <a:gd name="connsiteY40" fmla="*/ 177800 h 1219200"/>
                  <a:gd name="connsiteX41" fmla="*/ 25400 w 292100"/>
                  <a:gd name="connsiteY41" fmla="*/ 169334 h 1219200"/>
                  <a:gd name="connsiteX42" fmla="*/ 16933 w 292100"/>
                  <a:gd name="connsiteY42" fmla="*/ 156634 h 1219200"/>
                  <a:gd name="connsiteX43" fmla="*/ 16933 w 292100"/>
                  <a:gd name="connsiteY43" fmla="*/ 101600 h 1219200"/>
                  <a:gd name="connsiteX44" fmla="*/ 21167 w 292100"/>
                  <a:gd name="connsiteY44" fmla="*/ 21167 h 1219200"/>
                  <a:gd name="connsiteX45" fmla="*/ 38100 w 292100"/>
                  <a:gd name="connsiteY45" fmla="*/ 16934 h 1219200"/>
                  <a:gd name="connsiteX46" fmla="*/ 46567 w 292100"/>
                  <a:gd name="connsiteY46" fmla="*/ 4234 h 1219200"/>
                  <a:gd name="connsiteX47" fmla="*/ 59267 w 292100"/>
                  <a:gd name="connsiteY47" fmla="*/ 0 h 1219200"/>
                  <a:gd name="connsiteX48" fmla="*/ 131233 w 292100"/>
                  <a:gd name="connsiteY48" fmla="*/ 4234 h 1219200"/>
                  <a:gd name="connsiteX49" fmla="*/ 258233 w 292100"/>
                  <a:gd name="connsiteY49" fmla="*/ 8467 h 1219200"/>
                  <a:gd name="connsiteX50" fmla="*/ 283633 w 292100"/>
                  <a:gd name="connsiteY50" fmla="*/ 21167 h 1219200"/>
                  <a:gd name="connsiteX51" fmla="*/ 292100 w 292100"/>
                  <a:gd name="connsiteY51" fmla="*/ 33867 h 1219200"/>
                  <a:gd name="connsiteX52" fmla="*/ 283633 w 292100"/>
                  <a:gd name="connsiteY52" fmla="*/ 46567 h 1219200"/>
                  <a:gd name="connsiteX53" fmla="*/ 270933 w 292100"/>
                  <a:gd name="connsiteY53" fmla="*/ 59267 h 1219200"/>
                  <a:gd name="connsiteX54" fmla="*/ 266700 w 292100"/>
                  <a:gd name="connsiteY54" fmla="*/ 76200 h 1219200"/>
                  <a:gd name="connsiteX55" fmla="*/ 258233 w 292100"/>
                  <a:gd name="connsiteY55" fmla="*/ 101600 h 1219200"/>
                  <a:gd name="connsiteX56" fmla="*/ 254000 w 292100"/>
                  <a:gd name="connsiteY56" fmla="*/ 114300 h 1219200"/>
                  <a:gd name="connsiteX57" fmla="*/ 249767 w 292100"/>
                  <a:gd name="connsiteY57" fmla="*/ 148167 h 1219200"/>
                  <a:gd name="connsiteX58" fmla="*/ 237067 w 292100"/>
                  <a:gd name="connsiteY58" fmla="*/ 160867 h 1219200"/>
                  <a:gd name="connsiteX59" fmla="*/ 245533 w 292100"/>
                  <a:gd name="connsiteY59" fmla="*/ 220134 h 1219200"/>
                  <a:gd name="connsiteX60" fmla="*/ 254000 w 292100"/>
                  <a:gd name="connsiteY60" fmla="*/ 232834 h 1219200"/>
                  <a:gd name="connsiteX61" fmla="*/ 266700 w 292100"/>
                  <a:gd name="connsiteY61" fmla="*/ 237067 h 1219200"/>
                  <a:gd name="connsiteX62" fmla="*/ 266700 w 292100"/>
                  <a:gd name="connsiteY62" fmla="*/ 275167 h 1219200"/>
                  <a:gd name="connsiteX63" fmla="*/ 258233 w 292100"/>
                  <a:gd name="connsiteY63" fmla="*/ 300567 h 1219200"/>
                  <a:gd name="connsiteX64" fmla="*/ 262467 w 292100"/>
                  <a:gd name="connsiteY64" fmla="*/ 342900 h 1219200"/>
                  <a:gd name="connsiteX65" fmla="*/ 266700 w 292100"/>
                  <a:gd name="connsiteY65" fmla="*/ 355600 h 1219200"/>
                  <a:gd name="connsiteX66" fmla="*/ 254000 w 292100"/>
                  <a:gd name="connsiteY66" fmla="*/ 406400 h 1219200"/>
                  <a:gd name="connsiteX67" fmla="*/ 245533 w 292100"/>
                  <a:gd name="connsiteY67" fmla="*/ 419100 h 1219200"/>
                  <a:gd name="connsiteX68" fmla="*/ 241300 w 292100"/>
                  <a:gd name="connsiteY68" fmla="*/ 436034 h 1219200"/>
                  <a:gd name="connsiteX69" fmla="*/ 237067 w 292100"/>
                  <a:gd name="connsiteY69" fmla="*/ 448734 h 1219200"/>
                  <a:gd name="connsiteX70" fmla="*/ 241300 w 292100"/>
                  <a:gd name="connsiteY70" fmla="*/ 495300 h 1219200"/>
                  <a:gd name="connsiteX71" fmla="*/ 228600 w 292100"/>
                  <a:gd name="connsiteY71" fmla="*/ 524934 h 1219200"/>
                  <a:gd name="connsiteX72" fmla="*/ 215900 w 292100"/>
                  <a:gd name="connsiteY72" fmla="*/ 533400 h 1219200"/>
                  <a:gd name="connsiteX73" fmla="*/ 186267 w 292100"/>
                  <a:gd name="connsiteY73" fmla="*/ 571500 h 1219200"/>
                  <a:gd name="connsiteX74" fmla="*/ 177800 w 292100"/>
                  <a:gd name="connsiteY74" fmla="*/ 596900 h 1219200"/>
                  <a:gd name="connsiteX75" fmla="*/ 173567 w 292100"/>
                  <a:gd name="connsiteY75" fmla="*/ 609600 h 1219200"/>
                  <a:gd name="connsiteX76" fmla="*/ 165100 w 292100"/>
                  <a:gd name="connsiteY76" fmla="*/ 622300 h 1219200"/>
                  <a:gd name="connsiteX77" fmla="*/ 169333 w 292100"/>
                  <a:gd name="connsiteY77" fmla="*/ 668867 h 1219200"/>
                  <a:gd name="connsiteX78" fmla="*/ 177800 w 292100"/>
                  <a:gd name="connsiteY78" fmla="*/ 694267 h 1219200"/>
                  <a:gd name="connsiteX79" fmla="*/ 190500 w 292100"/>
                  <a:gd name="connsiteY79" fmla="*/ 719667 h 1219200"/>
                  <a:gd name="connsiteX80" fmla="*/ 198967 w 292100"/>
                  <a:gd name="connsiteY80" fmla="*/ 745067 h 1219200"/>
                  <a:gd name="connsiteX81" fmla="*/ 203200 w 292100"/>
                  <a:gd name="connsiteY81" fmla="*/ 762000 h 1219200"/>
                  <a:gd name="connsiteX82" fmla="*/ 211667 w 292100"/>
                  <a:gd name="connsiteY82" fmla="*/ 787400 h 1219200"/>
                  <a:gd name="connsiteX83" fmla="*/ 215900 w 292100"/>
                  <a:gd name="connsiteY83" fmla="*/ 800100 h 1219200"/>
                  <a:gd name="connsiteX84" fmla="*/ 220133 w 292100"/>
                  <a:gd name="connsiteY84" fmla="*/ 812800 h 1219200"/>
                  <a:gd name="connsiteX85" fmla="*/ 228600 w 292100"/>
                  <a:gd name="connsiteY85" fmla="*/ 825500 h 1219200"/>
                  <a:gd name="connsiteX86" fmla="*/ 237067 w 292100"/>
                  <a:gd name="connsiteY86" fmla="*/ 850900 h 1219200"/>
                  <a:gd name="connsiteX87" fmla="*/ 220133 w 292100"/>
                  <a:gd name="connsiteY87" fmla="*/ 876300 h 1219200"/>
                  <a:gd name="connsiteX88" fmla="*/ 203200 w 292100"/>
                  <a:gd name="connsiteY88" fmla="*/ 901700 h 1219200"/>
                  <a:gd name="connsiteX89" fmla="*/ 194733 w 292100"/>
                  <a:gd name="connsiteY89" fmla="*/ 914400 h 1219200"/>
                  <a:gd name="connsiteX90" fmla="*/ 186267 w 292100"/>
                  <a:gd name="connsiteY90" fmla="*/ 927100 h 1219200"/>
                  <a:gd name="connsiteX91" fmla="*/ 177800 w 292100"/>
                  <a:gd name="connsiteY91" fmla="*/ 960967 h 1219200"/>
                  <a:gd name="connsiteX92" fmla="*/ 182033 w 292100"/>
                  <a:gd name="connsiteY92" fmla="*/ 986367 h 1219200"/>
                  <a:gd name="connsiteX93" fmla="*/ 186267 w 292100"/>
                  <a:gd name="connsiteY93" fmla="*/ 1003300 h 1219200"/>
                  <a:gd name="connsiteX94" fmla="*/ 224367 w 292100"/>
                  <a:gd name="connsiteY94" fmla="*/ 1024467 h 1219200"/>
                  <a:gd name="connsiteX95" fmla="*/ 232833 w 292100"/>
                  <a:gd name="connsiteY95" fmla="*/ 1037167 h 1219200"/>
                  <a:gd name="connsiteX96" fmla="*/ 245533 w 292100"/>
                  <a:gd name="connsiteY96" fmla="*/ 1045634 h 1219200"/>
                  <a:gd name="connsiteX97" fmla="*/ 249767 w 292100"/>
                  <a:gd name="connsiteY97" fmla="*/ 1058334 h 1219200"/>
                  <a:gd name="connsiteX98" fmla="*/ 254000 w 292100"/>
                  <a:gd name="connsiteY98" fmla="*/ 1087967 h 1219200"/>
                  <a:gd name="connsiteX99" fmla="*/ 249767 w 292100"/>
                  <a:gd name="connsiteY99" fmla="*/ 1104900 h 1219200"/>
                  <a:gd name="connsiteX100" fmla="*/ 258233 w 292100"/>
                  <a:gd name="connsiteY100" fmla="*/ 1147234 h 1219200"/>
                  <a:gd name="connsiteX101" fmla="*/ 254000 w 292100"/>
                  <a:gd name="connsiteY101" fmla="*/ 1172634 h 1219200"/>
                  <a:gd name="connsiteX102" fmla="*/ 211667 w 292100"/>
                  <a:gd name="connsiteY102" fmla="*/ 1193800 h 1219200"/>
                  <a:gd name="connsiteX103" fmla="*/ 198967 w 292100"/>
                  <a:gd name="connsiteY103" fmla="*/ 1198034 h 1219200"/>
                  <a:gd name="connsiteX104" fmla="*/ 173567 w 292100"/>
                  <a:gd name="connsiteY104" fmla="*/ 1210734 h 1219200"/>
                  <a:gd name="connsiteX105" fmla="*/ 127000 w 292100"/>
                  <a:gd name="connsiteY105" fmla="*/ 1219200 h 1219200"/>
                  <a:gd name="connsiteX106" fmla="*/ 88900 w 292100"/>
                  <a:gd name="connsiteY106" fmla="*/ 1214967 h 1219200"/>
                  <a:gd name="connsiteX107" fmla="*/ 76200 w 292100"/>
                  <a:gd name="connsiteY107" fmla="*/ 1210734 h 1219200"/>
                  <a:gd name="connsiteX108" fmla="*/ 12700 w 292100"/>
                  <a:gd name="connsiteY108" fmla="*/ 1206500 h 1219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</a:cxnLst>
                <a:rect l="l" t="t" r="r" b="b"/>
                <a:pathLst>
                  <a:path w="292100" h="1219200">
                    <a:moveTo>
                      <a:pt x="12700" y="1206500"/>
                    </a:moveTo>
                    <a:cubicBezTo>
                      <a:pt x="2117" y="1191683"/>
                      <a:pt x="20309" y="1157341"/>
                      <a:pt x="12700" y="1121834"/>
                    </a:cubicBezTo>
                    <a:cubicBezTo>
                      <a:pt x="10830" y="1113107"/>
                      <a:pt x="7055" y="1104901"/>
                      <a:pt x="4233" y="1096434"/>
                    </a:cubicBezTo>
                    <a:lnTo>
                      <a:pt x="0" y="1083734"/>
                    </a:lnTo>
                    <a:cubicBezTo>
                      <a:pt x="37" y="1083585"/>
                      <a:pt x="6441" y="1056126"/>
                      <a:pt x="8467" y="1054100"/>
                    </a:cubicBezTo>
                    <a:cubicBezTo>
                      <a:pt x="11622" y="1050945"/>
                      <a:pt x="16934" y="1051278"/>
                      <a:pt x="21167" y="1049867"/>
                    </a:cubicBezTo>
                    <a:cubicBezTo>
                      <a:pt x="50280" y="1030459"/>
                      <a:pt x="36914" y="1036152"/>
                      <a:pt x="59267" y="1028700"/>
                    </a:cubicBezTo>
                    <a:cubicBezTo>
                      <a:pt x="60678" y="1023056"/>
                      <a:pt x="61828" y="1017340"/>
                      <a:pt x="63500" y="1011767"/>
                    </a:cubicBezTo>
                    <a:cubicBezTo>
                      <a:pt x="66065" y="1003219"/>
                      <a:pt x="71967" y="986367"/>
                      <a:pt x="71967" y="986367"/>
                    </a:cubicBezTo>
                    <a:cubicBezTo>
                      <a:pt x="70556" y="976489"/>
                      <a:pt x="71786" y="965852"/>
                      <a:pt x="67733" y="956734"/>
                    </a:cubicBezTo>
                    <a:cubicBezTo>
                      <a:pt x="64878" y="950311"/>
                      <a:pt x="47969" y="945913"/>
                      <a:pt x="42333" y="944034"/>
                    </a:cubicBezTo>
                    <a:cubicBezTo>
                      <a:pt x="14453" y="902210"/>
                      <a:pt x="42996" y="949780"/>
                      <a:pt x="29633" y="833967"/>
                    </a:cubicBezTo>
                    <a:cubicBezTo>
                      <a:pt x="29050" y="828913"/>
                      <a:pt x="23989" y="825500"/>
                      <a:pt x="21167" y="821267"/>
                    </a:cubicBezTo>
                    <a:cubicBezTo>
                      <a:pt x="24406" y="808312"/>
                      <a:pt x="24121" y="801380"/>
                      <a:pt x="33867" y="791634"/>
                    </a:cubicBezTo>
                    <a:cubicBezTo>
                      <a:pt x="37465" y="788036"/>
                      <a:pt x="42334" y="785989"/>
                      <a:pt x="46567" y="783167"/>
                    </a:cubicBezTo>
                    <a:cubicBezTo>
                      <a:pt x="49389" y="778934"/>
                      <a:pt x="52758" y="775018"/>
                      <a:pt x="55033" y="770467"/>
                    </a:cubicBezTo>
                    <a:cubicBezTo>
                      <a:pt x="64468" y="751597"/>
                      <a:pt x="58724" y="732114"/>
                      <a:pt x="55033" y="711200"/>
                    </a:cubicBezTo>
                    <a:cubicBezTo>
                      <a:pt x="53482" y="702411"/>
                      <a:pt x="46567" y="685800"/>
                      <a:pt x="46567" y="685800"/>
                    </a:cubicBezTo>
                    <a:cubicBezTo>
                      <a:pt x="47978" y="675922"/>
                      <a:pt x="48556" y="665889"/>
                      <a:pt x="50800" y="656167"/>
                    </a:cubicBezTo>
                    <a:cubicBezTo>
                      <a:pt x="52807" y="647471"/>
                      <a:pt x="57103" y="639425"/>
                      <a:pt x="59267" y="630767"/>
                    </a:cubicBezTo>
                    <a:lnTo>
                      <a:pt x="63500" y="613834"/>
                    </a:lnTo>
                    <a:cubicBezTo>
                      <a:pt x="62089" y="599723"/>
                      <a:pt x="62456" y="585319"/>
                      <a:pt x="59267" y="571500"/>
                    </a:cubicBezTo>
                    <a:cubicBezTo>
                      <a:pt x="58123" y="566542"/>
                      <a:pt x="52866" y="563449"/>
                      <a:pt x="50800" y="558800"/>
                    </a:cubicBezTo>
                    <a:cubicBezTo>
                      <a:pt x="47175" y="550645"/>
                      <a:pt x="45155" y="541867"/>
                      <a:pt x="42333" y="533400"/>
                    </a:cubicBezTo>
                    <a:lnTo>
                      <a:pt x="38100" y="520700"/>
                    </a:lnTo>
                    <a:cubicBezTo>
                      <a:pt x="39511" y="512233"/>
                      <a:pt x="39032" y="503223"/>
                      <a:pt x="42333" y="495300"/>
                    </a:cubicBezTo>
                    <a:cubicBezTo>
                      <a:pt x="51831" y="472505"/>
                      <a:pt x="55929" y="472125"/>
                      <a:pt x="71967" y="461434"/>
                    </a:cubicBezTo>
                    <a:cubicBezTo>
                      <a:pt x="73378" y="457201"/>
                      <a:pt x="74204" y="452725"/>
                      <a:pt x="76200" y="448734"/>
                    </a:cubicBezTo>
                    <a:cubicBezTo>
                      <a:pt x="92613" y="415908"/>
                      <a:pt x="78260" y="455256"/>
                      <a:pt x="88900" y="423334"/>
                    </a:cubicBezTo>
                    <a:cubicBezTo>
                      <a:pt x="87489" y="414867"/>
                      <a:pt x="91652" y="402923"/>
                      <a:pt x="84667" y="397934"/>
                    </a:cubicBezTo>
                    <a:cubicBezTo>
                      <a:pt x="77682" y="392945"/>
                      <a:pt x="67684" y="400484"/>
                      <a:pt x="59267" y="402167"/>
                    </a:cubicBezTo>
                    <a:cubicBezTo>
                      <a:pt x="45972" y="404826"/>
                      <a:pt x="41742" y="406597"/>
                      <a:pt x="29633" y="410634"/>
                    </a:cubicBezTo>
                    <a:cubicBezTo>
                      <a:pt x="22578" y="409223"/>
                      <a:pt x="12169" y="412570"/>
                      <a:pt x="8467" y="406400"/>
                    </a:cubicBezTo>
                    <a:cubicBezTo>
                      <a:pt x="1893" y="395443"/>
                      <a:pt x="4233" y="381078"/>
                      <a:pt x="4233" y="368300"/>
                    </a:cubicBezTo>
                    <a:cubicBezTo>
                      <a:pt x="4233" y="332063"/>
                      <a:pt x="-11599" y="288543"/>
                      <a:pt x="21167" y="266700"/>
                    </a:cubicBezTo>
                    <a:cubicBezTo>
                      <a:pt x="24880" y="264225"/>
                      <a:pt x="29634" y="263878"/>
                      <a:pt x="33867" y="262467"/>
                    </a:cubicBezTo>
                    <a:cubicBezTo>
                      <a:pt x="38100" y="258234"/>
                      <a:pt x="41968" y="253600"/>
                      <a:pt x="46567" y="249767"/>
                    </a:cubicBezTo>
                    <a:cubicBezTo>
                      <a:pt x="50476" y="246510"/>
                      <a:pt x="56571" y="245615"/>
                      <a:pt x="59267" y="241300"/>
                    </a:cubicBezTo>
                    <a:cubicBezTo>
                      <a:pt x="63997" y="233732"/>
                      <a:pt x="67733" y="215900"/>
                      <a:pt x="67733" y="215900"/>
                    </a:cubicBezTo>
                    <a:cubicBezTo>
                      <a:pt x="66322" y="208845"/>
                      <a:pt x="66718" y="201169"/>
                      <a:pt x="63500" y="194734"/>
                    </a:cubicBezTo>
                    <a:cubicBezTo>
                      <a:pt x="55476" y="178686"/>
                      <a:pt x="50642" y="184071"/>
                      <a:pt x="38100" y="177800"/>
                    </a:cubicBezTo>
                    <a:cubicBezTo>
                      <a:pt x="33549" y="175525"/>
                      <a:pt x="29633" y="172156"/>
                      <a:pt x="25400" y="169334"/>
                    </a:cubicBezTo>
                    <a:cubicBezTo>
                      <a:pt x="22578" y="165101"/>
                      <a:pt x="19208" y="161185"/>
                      <a:pt x="16933" y="156634"/>
                    </a:cubicBezTo>
                    <a:cubicBezTo>
                      <a:pt x="7286" y="137340"/>
                      <a:pt x="15211" y="126572"/>
                      <a:pt x="16933" y="101600"/>
                    </a:cubicBezTo>
                    <a:cubicBezTo>
                      <a:pt x="18780" y="74816"/>
                      <a:pt x="14655" y="47213"/>
                      <a:pt x="21167" y="21167"/>
                    </a:cubicBezTo>
                    <a:cubicBezTo>
                      <a:pt x="22578" y="15523"/>
                      <a:pt x="32456" y="18345"/>
                      <a:pt x="38100" y="16934"/>
                    </a:cubicBezTo>
                    <a:cubicBezTo>
                      <a:pt x="40922" y="12701"/>
                      <a:pt x="42594" y="7412"/>
                      <a:pt x="46567" y="4234"/>
                    </a:cubicBezTo>
                    <a:cubicBezTo>
                      <a:pt x="50052" y="1446"/>
                      <a:pt x="54805" y="0"/>
                      <a:pt x="59267" y="0"/>
                    </a:cubicBezTo>
                    <a:cubicBezTo>
                      <a:pt x="83297" y="0"/>
                      <a:pt x="107225" y="3212"/>
                      <a:pt x="131233" y="4234"/>
                    </a:cubicBezTo>
                    <a:lnTo>
                      <a:pt x="258233" y="8467"/>
                    </a:lnTo>
                    <a:cubicBezTo>
                      <a:pt x="268563" y="11910"/>
                      <a:pt x="275426" y="12960"/>
                      <a:pt x="283633" y="21167"/>
                    </a:cubicBezTo>
                    <a:cubicBezTo>
                      <a:pt x="287231" y="24765"/>
                      <a:pt x="289278" y="29634"/>
                      <a:pt x="292100" y="33867"/>
                    </a:cubicBezTo>
                    <a:cubicBezTo>
                      <a:pt x="289278" y="38100"/>
                      <a:pt x="286890" y="42658"/>
                      <a:pt x="283633" y="46567"/>
                    </a:cubicBezTo>
                    <a:cubicBezTo>
                      <a:pt x="279800" y="51166"/>
                      <a:pt x="273903" y="54069"/>
                      <a:pt x="270933" y="59267"/>
                    </a:cubicBezTo>
                    <a:cubicBezTo>
                      <a:pt x="268046" y="64318"/>
                      <a:pt x="268372" y="70627"/>
                      <a:pt x="266700" y="76200"/>
                    </a:cubicBezTo>
                    <a:cubicBezTo>
                      <a:pt x="264135" y="84748"/>
                      <a:pt x="261055" y="93133"/>
                      <a:pt x="258233" y="101600"/>
                    </a:cubicBezTo>
                    <a:lnTo>
                      <a:pt x="254000" y="114300"/>
                    </a:lnTo>
                    <a:cubicBezTo>
                      <a:pt x="252589" y="125589"/>
                      <a:pt x="253655" y="137475"/>
                      <a:pt x="249767" y="148167"/>
                    </a:cubicBezTo>
                    <a:cubicBezTo>
                      <a:pt x="247721" y="153793"/>
                      <a:pt x="237914" y="154940"/>
                      <a:pt x="237067" y="160867"/>
                    </a:cubicBezTo>
                    <a:cubicBezTo>
                      <a:pt x="235986" y="168434"/>
                      <a:pt x="238009" y="205085"/>
                      <a:pt x="245533" y="220134"/>
                    </a:cubicBezTo>
                    <a:cubicBezTo>
                      <a:pt x="247808" y="224685"/>
                      <a:pt x="250027" y="229656"/>
                      <a:pt x="254000" y="232834"/>
                    </a:cubicBezTo>
                    <a:cubicBezTo>
                      <a:pt x="257485" y="235622"/>
                      <a:pt x="262467" y="235656"/>
                      <a:pt x="266700" y="237067"/>
                    </a:cubicBezTo>
                    <a:cubicBezTo>
                      <a:pt x="272909" y="255696"/>
                      <a:pt x="273086" y="249624"/>
                      <a:pt x="266700" y="275167"/>
                    </a:cubicBezTo>
                    <a:cubicBezTo>
                      <a:pt x="264535" y="283825"/>
                      <a:pt x="258233" y="300567"/>
                      <a:pt x="258233" y="300567"/>
                    </a:cubicBezTo>
                    <a:cubicBezTo>
                      <a:pt x="259644" y="314678"/>
                      <a:pt x="260311" y="328884"/>
                      <a:pt x="262467" y="342900"/>
                    </a:cubicBezTo>
                    <a:cubicBezTo>
                      <a:pt x="263146" y="347310"/>
                      <a:pt x="266700" y="351138"/>
                      <a:pt x="266700" y="355600"/>
                    </a:cubicBezTo>
                    <a:cubicBezTo>
                      <a:pt x="266700" y="365123"/>
                      <a:pt x="259255" y="398518"/>
                      <a:pt x="254000" y="406400"/>
                    </a:cubicBezTo>
                    <a:lnTo>
                      <a:pt x="245533" y="419100"/>
                    </a:lnTo>
                    <a:cubicBezTo>
                      <a:pt x="244122" y="424745"/>
                      <a:pt x="242898" y="430439"/>
                      <a:pt x="241300" y="436034"/>
                    </a:cubicBezTo>
                    <a:cubicBezTo>
                      <a:pt x="240074" y="440325"/>
                      <a:pt x="237067" y="444272"/>
                      <a:pt x="237067" y="448734"/>
                    </a:cubicBezTo>
                    <a:cubicBezTo>
                      <a:pt x="237067" y="464320"/>
                      <a:pt x="239889" y="479778"/>
                      <a:pt x="241300" y="495300"/>
                    </a:cubicBezTo>
                    <a:cubicBezTo>
                      <a:pt x="238062" y="508255"/>
                      <a:pt x="238346" y="515189"/>
                      <a:pt x="228600" y="524934"/>
                    </a:cubicBezTo>
                    <a:cubicBezTo>
                      <a:pt x="225002" y="528531"/>
                      <a:pt x="220133" y="530578"/>
                      <a:pt x="215900" y="533400"/>
                    </a:cubicBezTo>
                    <a:cubicBezTo>
                      <a:pt x="195646" y="563781"/>
                      <a:pt x="206162" y="551605"/>
                      <a:pt x="186267" y="571500"/>
                    </a:cubicBezTo>
                    <a:lnTo>
                      <a:pt x="177800" y="596900"/>
                    </a:lnTo>
                    <a:cubicBezTo>
                      <a:pt x="176389" y="601133"/>
                      <a:pt x="176042" y="605887"/>
                      <a:pt x="173567" y="609600"/>
                    </a:cubicBezTo>
                    <a:lnTo>
                      <a:pt x="165100" y="622300"/>
                    </a:lnTo>
                    <a:cubicBezTo>
                      <a:pt x="166511" y="637822"/>
                      <a:pt x="166624" y="653518"/>
                      <a:pt x="169333" y="668867"/>
                    </a:cubicBezTo>
                    <a:cubicBezTo>
                      <a:pt x="170884" y="677656"/>
                      <a:pt x="174978" y="685800"/>
                      <a:pt x="177800" y="694267"/>
                    </a:cubicBezTo>
                    <a:cubicBezTo>
                      <a:pt x="183643" y="711795"/>
                      <a:pt x="179557" y="703253"/>
                      <a:pt x="190500" y="719667"/>
                    </a:cubicBezTo>
                    <a:cubicBezTo>
                      <a:pt x="193322" y="728134"/>
                      <a:pt x="196803" y="736409"/>
                      <a:pt x="198967" y="745067"/>
                    </a:cubicBezTo>
                    <a:cubicBezTo>
                      <a:pt x="200378" y="750711"/>
                      <a:pt x="201528" y="756427"/>
                      <a:pt x="203200" y="762000"/>
                    </a:cubicBezTo>
                    <a:cubicBezTo>
                      <a:pt x="205765" y="770548"/>
                      <a:pt x="208845" y="778933"/>
                      <a:pt x="211667" y="787400"/>
                    </a:cubicBezTo>
                    <a:lnTo>
                      <a:pt x="215900" y="800100"/>
                    </a:lnTo>
                    <a:cubicBezTo>
                      <a:pt x="217311" y="804333"/>
                      <a:pt x="217658" y="809087"/>
                      <a:pt x="220133" y="812800"/>
                    </a:cubicBezTo>
                    <a:lnTo>
                      <a:pt x="228600" y="825500"/>
                    </a:lnTo>
                    <a:cubicBezTo>
                      <a:pt x="231422" y="833967"/>
                      <a:pt x="239890" y="842433"/>
                      <a:pt x="237067" y="850900"/>
                    </a:cubicBezTo>
                    <a:cubicBezTo>
                      <a:pt x="228969" y="875190"/>
                      <a:pt x="238632" y="852516"/>
                      <a:pt x="220133" y="876300"/>
                    </a:cubicBezTo>
                    <a:cubicBezTo>
                      <a:pt x="213886" y="884332"/>
                      <a:pt x="208844" y="893233"/>
                      <a:pt x="203200" y="901700"/>
                    </a:cubicBezTo>
                    <a:lnTo>
                      <a:pt x="194733" y="914400"/>
                    </a:lnTo>
                    <a:cubicBezTo>
                      <a:pt x="191911" y="918633"/>
                      <a:pt x="187876" y="922273"/>
                      <a:pt x="186267" y="927100"/>
                    </a:cubicBezTo>
                    <a:cubicBezTo>
                      <a:pt x="179757" y="946626"/>
                      <a:pt x="182908" y="935424"/>
                      <a:pt x="177800" y="960967"/>
                    </a:cubicBezTo>
                    <a:cubicBezTo>
                      <a:pt x="179211" y="969434"/>
                      <a:pt x="180350" y="977950"/>
                      <a:pt x="182033" y="986367"/>
                    </a:cubicBezTo>
                    <a:cubicBezTo>
                      <a:pt x="183174" y="992072"/>
                      <a:pt x="182436" y="998921"/>
                      <a:pt x="186267" y="1003300"/>
                    </a:cubicBezTo>
                    <a:cubicBezTo>
                      <a:pt x="198256" y="1017002"/>
                      <a:pt x="209522" y="1019519"/>
                      <a:pt x="224367" y="1024467"/>
                    </a:cubicBezTo>
                    <a:cubicBezTo>
                      <a:pt x="227189" y="1028700"/>
                      <a:pt x="229236" y="1033569"/>
                      <a:pt x="232833" y="1037167"/>
                    </a:cubicBezTo>
                    <a:cubicBezTo>
                      <a:pt x="236431" y="1040765"/>
                      <a:pt x="242355" y="1041661"/>
                      <a:pt x="245533" y="1045634"/>
                    </a:cubicBezTo>
                    <a:cubicBezTo>
                      <a:pt x="248321" y="1049119"/>
                      <a:pt x="248356" y="1054101"/>
                      <a:pt x="249767" y="1058334"/>
                    </a:cubicBezTo>
                    <a:cubicBezTo>
                      <a:pt x="251178" y="1068212"/>
                      <a:pt x="254000" y="1077989"/>
                      <a:pt x="254000" y="1087967"/>
                    </a:cubicBezTo>
                    <a:cubicBezTo>
                      <a:pt x="254000" y="1093785"/>
                      <a:pt x="249767" y="1099082"/>
                      <a:pt x="249767" y="1104900"/>
                    </a:cubicBezTo>
                    <a:cubicBezTo>
                      <a:pt x="249767" y="1124358"/>
                      <a:pt x="253020" y="1131594"/>
                      <a:pt x="258233" y="1147234"/>
                    </a:cubicBezTo>
                    <a:cubicBezTo>
                      <a:pt x="256822" y="1155701"/>
                      <a:pt x="258922" y="1165602"/>
                      <a:pt x="254000" y="1172634"/>
                    </a:cubicBezTo>
                    <a:cubicBezTo>
                      <a:pt x="242454" y="1189128"/>
                      <a:pt x="227783" y="1189195"/>
                      <a:pt x="211667" y="1193800"/>
                    </a:cubicBezTo>
                    <a:cubicBezTo>
                      <a:pt x="207376" y="1195026"/>
                      <a:pt x="202958" y="1196038"/>
                      <a:pt x="198967" y="1198034"/>
                    </a:cubicBezTo>
                    <a:cubicBezTo>
                      <a:pt x="182323" y="1206356"/>
                      <a:pt x="191296" y="1207188"/>
                      <a:pt x="173567" y="1210734"/>
                    </a:cubicBezTo>
                    <a:cubicBezTo>
                      <a:pt x="97694" y="1225909"/>
                      <a:pt x="177216" y="1206647"/>
                      <a:pt x="127000" y="1219200"/>
                    </a:cubicBezTo>
                    <a:cubicBezTo>
                      <a:pt x="114300" y="1217789"/>
                      <a:pt x="101504" y="1217068"/>
                      <a:pt x="88900" y="1214967"/>
                    </a:cubicBezTo>
                    <a:cubicBezTo>
                      <a:pt x="84498" y="1214233"/>
                      <a:pt x="80647" y="1211105"/>
                      <a:pt x="76200" y="1210734"/>
                    </a:cubicBezTo>
                    <a:cubicBezTo>
                      <a:pt x="63544" y="1209679"/>
                      <a:pt x="23283" y="1221317"/>
                      <a:pt x="12700" y="1206500"/>
                    </a:cubicBezTo>
                    <a:close/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F4DE17D9-43B5-4E5A-843C-614CDE4DC1C1}"/>
                </a:ext>
              </a:extLst>
            </p:cNvPr>
            <p:cNvSpPr txBox="1"/>
            <p:nvPr/>
          </p:nvSpPr>
          <p:spPr>
            <a:xfrm>
              <a:off x="5662714" y="3655260"/>
              <a:ext cx="364202" cy="3008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0h</a:t>
              </a: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C0C970E0-8675-4A5B-B5AC-1A812230B745}"/>
                </a:ext>
              </a:extLst>
            </p:cNvPr>
            <p:cNvSpPr txBox="1"/>
            <p:nvPr/>
          </p:nvSpPr>
          <p:spPr>
            <a:xfrm>
              <a:off x="5577754" y="4328950"/>
              <a:ext cx="449162" cy="3008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48h</a:t>
              </a:r>
            </a:p>
          </p:txBody>
        </p:sp>
        <p:pic>
          <p:nvPicPr>
            <p:cNvPr id="144" name="Picture 143">
              <a:extLst>
                <a:ext uri="{FF2B5EF4-FFF2-40B4-BE49-F238E27FC236}">
                  <a16:creationId xmlns:a16="http://schemas.microsoft.com/office/drawing/2014/main" id="{ED15D864-E362-4A5C-B1A1-DDB197E06F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0971" y="4100691"/>
              <a:ext cx="818252" cy="76337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45" name="Picture 144">
              <a:extLst>
                <a:ext uri="{FF2B5EF4-FFF2-40B4-BE49-F238E27FC236}">
                  <a16:creationId xmlns:a16="http://schemas.microsoft.com/office/drawing/2014/main" id="{9F176232-848C-4186-9884-C0D959E3D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colorTemperature colorTemp="47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4806" y="3401203"/>
              <a:ext cx="819188" cy="72014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46" name="Freeform 70">
              <a:extLst>
                <a:ext uri="{FF2B5EF4-FFF2-40B4-BE49-F238E27FC236}">
                  <a16:creationId xmlns:a16="http://schemas.microsoft.com/office/drawing/2014/main" id="{95658EFE-679B-4CB3-9231-535AA4DFA056}"/>
                </a:ext>
              </a:extLst>
            </p:cNvPr>
            <p:cNvSpPr/>
            <p:nvPr/>
          </p:nvSpPr>
          <p:spPr>
            <a:xfrm>
              <a:off x="6131864" y="3399471"/>
              <a:ext cx="345426" cy="720628"/>
            </a:xfrm>
            <a:custGeom>
              <a:avLst/>
              <a:gdLst>
                <a:gd name="connsiteX0" fmla="*/ 152400 w 508078"/>
                <a:gd name="connsiteY0" fmla="*/ 8466 h 1195950"/>
                <a:gd name="connsiteX1" fmla="*/ 143934 w 508078"/>
                <a:gd name="connsiteY1" fmla="*/ 19050 h 1195950"/>
                <a:gd name="connsiteX2" fmla="*/ 139700 w 508078"/>
                <a:gd name="connsiteY2" fmla="*/ 23283 h 1195950"/>
                <a:gd name="connsiteX3" fmla="*/ 135467 w 508078"/>
                <a:gd name="connsiteY3" fmla="*/ 29633 h 1195950"/>
                <a:gd name="connsiteX4" fmla="*/ 129117 w 508078"/>
                <a:gd name="connsiteY4" fmla="*/ 31750 h 1195950"/>
                <a:gd name="connsiteX5" fmla="*/ 127000 w 508078"/>
                <a:gd name="connsiteY5" fmla="*/ 38100 h 1195950"/>
                <a:gd name="connsiteX6" fmla="*/ 120650 w 508078"/>
                <a:gd name="connsiteY6" fmla="*/ 50800 h 1195950"/>
                <a:gd name="connsiteX7" fmla="*/ 127000 w 508078"/>
                <a:gd name="connsiteY7" fmla="*/ 88900 h 1195950"/>
                <a:gd name="connsiteX8" fmla="*/ 133350 w 508078"/>
                <a:gd name="connsiteY8" fmla="*/ 93133 h 1195950"/>
                <a:gd name="connsiteX9" fmla="*/ 135467 w 508078"/>
                <a:gd name="connsiteY9" fmla="*/ 135466 h 1195950"/>
                <a:gd name="connsiteX10" fmla="*/ 137584 w 508078"/>
                <a:gd name="connsiteY10" fmla="*/ 141816 h 1195950"/>
                <a:gd name="connsiteX11" fmla="*/ 139700 w 508078"/>
                <a:gd name="connsiteY11" fmla="*/ 150283 h 1195950"/>
                <a:gd name="connsiteX12" fmla="*/ 141817 w 508078"/>
                <a:gd name="connsiteY12" fmla="*/ 156633 h 1195950"/>
                <a:gd name="connsiteX13" fmla="*/ 146050 w 508078"/>
                <a:gd name="connsiteY13" fmla="*/ 177800 h 1195950"/>
                <a:gd name="connsiteX14" fmla="*/ 143934 w 508078"/>
                <a:gd name="connsiteY14" fmla="*/ 213783 h 1195950"/>
                <a:gd name="connsiteX15" fmla="*/ 139700 w 508078"/>
                <a:gd name="connsiteY15" fmla="*/ 220133 h 1195950"/>
                <a:gd name="connsiteX16" fmla="*/ 137584 w 508078"/>
                <a:gd name="connsiteY16" fmla="*/ 226483 h 1195950"/>
                <a:gd name="connsiteX17" fmla="*/ 129117 w 508078"/>
                <a:gd name="connsiteY17" fmla="*/ 239183 h 1195950"/>
                <a:gd name="connsiteX18" fmla="*/ 124884 w 508078"/>
                <a:gd name="connsiteY18" fmla="*/ 245533 h 1195950"/>
                <a:gd name="connsiteX19" fmla="*/ 120650 w 508078"/>
                <a:gd name="connsiteY19" fmla="*/ 249766 h 1195950"/>
                <a:gd name="connsiteX20" fmla="*/ 112184 w 508078"/>
                <a:gd name="connsiteY20" fmla="*/ 262466 h 1195950"/>
                <a:gd name="connsiteX21" fmla="*/ 110067 w 508078"/>
                <a:gd name="connsiteY21" fmla="*/ 268816 h 1195950"/>
                <a:gd name="connsiteX22" fmla="*/ 105834 w 508078"/>
                <a:gd name="connsiteY22" fmla="*/ 273050 h 1195950"/>
                <a:gd name="connsiteX23" fmla="*/ 101600 w 508078"/>
                <a:gd name="connsiteY23" fmla="*/ 279400 h 1195950"/>
                <a:gd name="connsiteX24" fmla="*/ 101600 w 508078"/>
                <a:gd name="connsiteY24" fmla="*/ 300566 h 1195950"/>
                <a:gd name="connsiteX25" fmla="*/ 105834 w 508078"/>
                <a:gd name="connsiteY25" fmla="*/ 304800 h 1195950"/>
                <a:gd name="connsiteX26" fmla="*/ 110067 w 508078"/>
                <a:gd name="connsiteY26" fmla="*/ 311150 h 1195950"/>
                <a:gd name="connsiteX27" fmla="*/ 116417 w 508078"/>
                <a:gd name="connsiteY27" fmla="*/ 313266 h 1195950"/>
                <a:gd name="connsiteX28" fmla="*/ 124884 w 508078"/>
                <a:gd name="connsiteY28" fmla="*/ 323850 h 1195950"/>
                <a:gd name="connsiteX29" fmla="*/ 133350 w 508078"/>
                <a:gd name="connsiteY29" fmla="*/ 336550 h 1195950"/>
                <a:gd name="connsiteX30" fmla="*/ 137584 w 508078"/>
                <a:gd name="connsiteY30" fmla="*/ 349250 h 1195950"/>
                <a:gd name="connsiteX31" fmla="*/ 133350 w 508078"/>
                <a:gd name="connsiteY31" fmla="*/ 381000 h 1195950"/>
                <a:gd name="connsiteX32" fmla="*/ 131234 w 508078"/>
                <a:gd name="connsiteY32" fmla="*/ 387350 h 1195950"/>
                <a:gd name="connsiteX33" fmla="*/ 127000 w 508078"/>
                <a:gd name="connsiteY33" fmla="*/ 393700 h 1195950"/>
                <a:gd name="connsiteX34" fmla="*/ 122767 w 508078"/>
                <a:gd name="connsiteY34" fmla="*/ 408516 h 1195950"/>
                <a:gd name="connsiteX35" fmla="*/ 116417 w 508078"/>
                <a:gd name="connsiteY35" fmla="*/ 419100 h 1195950"/>
                <a:gd name="connsiteX36" fmla="*/ 110067 w 508078"/>
                <a:gd name="connsiteY36" fmla="*/ 421216 h 1195950"/>
                <a:gd name="connsiteX37" fmla="*/ 105834 w 508078"/>
                <a:gd name="connsiteY37" fmla="*/ 425450 h 1195950"/>
                <a:gd name="connsiteX38" fmla="*/ 93134 w 508078"/>
                <a:gd name="connsiteY38" fmla="*/ 429683 h 1195950"/>
                <a:gd name="connsiteX39" fmla="*/ 78317 w 508078"/>
                <a:gd name="connsiteY39" fmla="*/ 442383 h 1195950"/>
                <a:gd name="connsiteX40" fmla="*/ 76200 w 508078"/>
                <a:gd name="connsiteY40" fmla="*/ 548216 h 1195950"/>
                <a:gd name="connsiteX41" fmla="*/ 78317 w 508078"/>
                <a:gd name="connsiteY41" fmla="*/ 560916 h 1195950"/>
                <a:gd name="connsiteX42" fmla="*/ 86784 w 508078"/>
                <a:gd name="connsiteY42" fmla="*/ 579966 h 1195950"/>
                <a:gd name="connsiteX43" fmla="*/ 91017 w 508078"/>
                <a:gd name="connsiteY43" fmla="*/ 584200 h 1195950"/>
                <a:gd name="connsiteX44" fmla="*/ 97367 w 508078"/>
                <a:gd name="connsiteY44" fmla="*/ 586316 h 1195950"/>
                <a:gd name="connsiteX45" fmla="*/ 107950 w 508078"/>
                <a:gd name="connsiteY45" fmla="*/ 596900 h 1195950"/>
                <a:gd name="connsiteX46" fmla="*/ 118534 w 508078"/>
                <a:gd name="connsiteY46" fmla="*/ 607483 h 1195950"/>
                <a:gd name="connsiteX47" fmla="*/ 122767 w 508078"/>
                <a:gd name="connsiteY47" fmla="*/ 620183 h 1195950"/>
                <a:gd name="connsiteX48" fmla="*/ 120650 w 508078"/>
                <a:gd name="connsiteY48" fmla="*/ 647700 h 1195950"/>
                <a:gd name="connsiteX49" fmla="*/ 107950 w 508078"/>
                <a:gd name="connsiteY49" fmla="*/ 664633 h 1195950"/>
                <a:gd name="connsiteX50" fmla="*/ 101600 w 508078"/>
                <a:gd name="connsiteY50" fmla="*/ 666750 h 1195950"/>
                <a:gd name="connsiteX51" fmla="*/ 86784 w 508078"/>
                <a:gd name="connsiteY51" fmla="*/ 685800 h 1195950"/>
                <a:gd name="connsiteX52" fmla="*/ 84667 w 508078"/>
                <a:gd name="connsiteY52" fmla="*/ 709083 h 1195950"/>
                <a:gd name="connsiteX53" fmla="*/ 82550 w 508078"/>
                <a:gd name="connsiteY53" fmla="*/ 717550 h 1195950"/>
                <a:gd name="connsiteX54" fmla="*/ 78317 w 508078"/>
                <a:gd name="connsiteY54" fmla="*/ 768350 h 1195950"/>
                <a:gd name="connsiteX55" fmla="*/ 74084 w 508078"/>
                <a:gd name="connsiteY55" fmla="*/ 781050 h 1195950"/>
                <a:gd name="connsiteX56" fmla="*/ 65617 w 508078"/>
                <a:gd name="connsiteY56" fmla="*/ 791633 h 1195950"/>
                <a:gd name="connsiteX57" fmla="*/ 63500 w 508078"/>
                <a:gd name="connsiteY57" fmla="*/ 797983 h 1195950"/>
                <a:gd name="connsiteX58" fmla="*/ 57150 w 508078"/>
                <a:gd name="connsiteY58" fmla="*/ 810683 h 1195950"/>
                <a:gd name="connsiteX59" fmla="*/ 59267 w 508078"/>
                <a:gd name="connsiteY59" fmla="*/ 833966 h 1195950"/>
                <a:gd name="connsiteX60" fmla="*/ 57150 w 508078"/>
                <a:gd name="connsiteY60" fmla="*/ 848783 h 1195950"/>
                <a:gd name="connsiteX61" fmla="*/ 50800 w 508078"/>
                <a:gd name="connsiteY61" fmla="*/ 853016 h 1195950"/>
                <a:gd name="connsiteX62" fmla="*/ 35984 w 508078"/>
                <a:gd name="connsiteY62" fmla="*/ 857250 h 1195950"/>
                <a:gd name="connsiteX63" fmla="*/ 29634 w 508078"/>
                <a:gd name="connsiteY63" fmla="*/ 859366 h 1195950"/>
                <a:gd name="connsiteX64" fmla="*/ 25400 w 508078"/>
                <a:gd name="connsiteY64" fmla="*/ 863600 h 1195950"/>
                <a:gd name="connsiteX65" fmla="*/ 12700 w 508078"/>
                <a:gd name="connsiteY65" fmla="*/ 872066 h 1195950"/>
                <a:gd name="connsiteX66" fmla="*/ 10584 w 508078"/>
                <a:gd name="connsiteY66" fmla="*/ 878416 h 1195950"/>
                <a:gd name="connsiteX67" fmla="*/ 6350 w 508078"/>
                <a:gd name="connsiteY67" fmla="*/ 882650 h 1195950"/>
                <a:gd name="connsiteX68" fmla="*/ 0 w 508078"/>
                <a:gd name="connsiteY68" fmla="*/ 895350 h 1195950"/>
                <a:gd name="connsiteX69" fmla="*/ 2117 w 508078"/>
                <a:gd name="connsiteY69" fmla="*/ 935566 h 1195950"/>
                <a:gd name="connsiteX70" fmla="*/ 10584 w 508078"/>
                <a:gd name="connsiteY70" fmla="*/ 937683 h 1195950"/>
                <a:gd name="connsiteX71" fmla="*/ 16934 w 508078"/>
                <a:gd name="connsiteY71" fmla="*/ 944033 h 1195950"/>
                <a:gd name="connsiteX72" fmla="*/ 29634 w 508078"/>
                <a:gd name="connsiteY72" fmla="*/ 950383 h 1195950"/>
                <a:gd name="connsiteX73" fmla="*/ 35984 w 508078"/>
                <a:gd name="connsiteY73" fmla="*/ 954616 h 1195950"/>
                <a:gd name="connsiteX74" fmla="*/ 38100 w 508078"/>
                <a:gd name="connsiteY74" fmla="*/ 960966 h 1195950"/>
                <a:gd name="connsiteX75" fmla="*/ 46567 w 508078"/>
                <a:gd name="connsiteY75" fmla="*/ 971550 h 1195950"/>
                <a:gd name="connsiteX76" fmla="*/ 61384 w 508078"/>
                <a:gd name="connsiteY76" fmla="*/ 982133 h 1195950"/>
                <a:gd name="connsiteX77" fmla="*/ 67734 w 508078"/>
                <a:gd name="connsiteY77" fmla="*/ 984250 h 1195950"/>
                <a:gd name="connsiteX78" fmla="*/ 71967 w 508078"/>
                <a:gd name="connsiteY78" fmla="*/ 990600 h 1195950"/>
                <a:gd name="connsiteX79" fmla="*/ 76200 w 508078"/>
                <a:gd name="connsiteY79" fmla="*/ 1003300 h 1195950"/>
                <a:gd name="connsiteX80" fmla="*/ 78317 w 508078"/>
                <a:gd name="connsiteY80" fmla="*/ 1032933 h 1195950"/>
                <a:gd name="connsiteX81" fmla="*/ 84667 w 508078"/>
                <a:gd name="connsiteY81" fmla="*/ 1039283 h 1195950"/>
                <a:gd name="connsiteX82" fmla="*/ 88900 w 508078"/>
                <a:gd name="connsiteY82" fmla="*/ 1051983 h 1195950"/>
                <a:gd name="connsiteX83" fmla="*/ 91017 w 508078"/>
                <a:gd name="connsiteY83" fmla="*/ 1058333 h 1195950"/>
                <a:gd name="connsiteX84" fmla="*/ 88900 w 508078"/>
                <a:gd name="connsiteY84" fmla="*/ 1081616 h 1195950"/>
                <a:gd name="connsiteX85" fmla="*/ 86784 w 508078"/>
                <a:gd name="connsiteY85" fmla="*/ 1094316 h 1195950"/>
                <a:gd name="connsiteX86" fmla="*/ 88900 w 508078"/>
                <a:gd name="connsiteY86" fmla="*/ 1147233 h 1195950"/>
                <a:gd name="connsiteX87" fmla="*/ 93134 w 508078"/>
                <a:gd name="connsiteY87" fmla="*/ 1159933 h 1195950"/>
                <a:gd name="connsiteX88" fmla="*/ 95250 w 508078"/>
                <a:gd name="connsiteY88" fmla="*/ 1172633 h 1195950"/>
                <a:gd name="connsiteX89" fmla="*/ 218017 w 508078"/>
                <a:gd name="connsiteY89" fmla="*/ 1178983 h 1195950"/>
                <a:gd name="connsiteX90" fmla="*/ 266700 w 508078"/>
                <a:gd name="connsiteY90" fmla="*/ 1181100 h 1195950"/>
                <a:gd name="connsiteX91" fmla="*/ 300567 w 508078"/>
                <a:gd name="connsiteY91" fmla="*/ 1183216 h 1195950"/>
                <a:gd name="connsiteX92" fmla="*/ 368300 w 508078"/>
                <a:gd name="connsiteY92" fmla="*/ 1181100 h 1195950"/>
                <a:gd name="connsiteX93" fmla="*/ 376767 w 508078"/>
                <a:gd name="connsiteY93" fmla="*/ 1178983 h 1195950"/>
                <a:gd name="connsiteX94" fmla="*/ 383117 w 508078"/>
                <a:gd name="connsiteY94" fmla="*/ 1176866 h 1195950"/>
                <a:gd name="connsiteX95" fmla="*/ 406400 w 508078"/>
                <a:gd name="connsiteY95" fmla="*/ 1172633 h 1195950"/>
                <a:gd name="connsiteX96" fmla="*/ 465667 w 508078"/>
                <a:gd name="connsiteY96" fmla="*/ 1168400 h 1195950"/>
                <a:gd name="connsiteX97" fmla="*/ 476250 w 508078"/>
                <a:gd name="connsiteY97" fmla="*/ 1166283 h 1195950"/>
                <a:gd name="connsiteX98" fmla="*/ 482600 w 508078"/>
                <a:gd name="connsiteY98" fmla="*/ 1162050 h 1195950"/>
                <a:gd name="connsiteX99" fmla="*/ 491067 w 508078"/>
                <a:gd name="connsiteY99" fmla="*/ 1151466 h 1195950"/>
                <a:gd name="connsiteX100" fmla="*/ 493184 w 508078"/>
                <a:gd name="connsiteY100" fmla="*/ 1145116 h 1195950"/>
                <a:gd name="connsiteX101" fmla="*/ 495300 w 508078"/>
                <a:gd name="connsiteY101" fmla="*/ 1123950 h 1195950"/>
                <a:gd name="connsiteX102" fmla="*/ 499534 w 508078"/>
                <a:gd name="connsiteY102" fmla="*/ 1117600 h 1195950"/>
                <a:gd name="connsiteX103" fmla="*/ 503767 w 508078"/>
                <a:gd name="connsiteY103" fmla="*/ 1104900 h 1195950"/>
                <a:gd name="connsiteX104" fmla="*/ 505884 w 508078"/>
                <a:gd name="connsiteY104" fmla="*/ 1098550 h 1195950"/>
                <a:gd name="connsiteX105" fmla="*/ 505884 w 508078"/>
                <a:gd name="connsiteY105" fmla="*/ 1068916 h 1195950"/>
                <a:gd name="connsiteX106" fmla="*/ 495300 w 508078"/>
                <a:gd name="connsiteY106" fmla="*/ 1060450 h 1195950"/>
                <a:gd name="connsiteX107" fmla="*/ 488950 w 508078"/>
                <a:gd name="connsiteY107" fmla="*/ 1039283 h 1195950"/>
                <a:gd name="connsiteX108" fmla="*/ 482600 w 508078"/>
                <a:gd name="connsiteY108" fmla="*/ 1026583 h 1195950"/>
                <a:gd name="connsiteX109" fmla="*/ 480484 w 508078"/>
                <a:gd name="connsiteY109" fmla="*/ 1011766 h 1195950"/>
                <a:gd name="connsiteX110" fmla="*/ 476250 w 508078"/>
                <a:gd name="connsiteY110" fmla="*/ 1005416 h 1195950"/>
                <a:gd name="connsiteX111" fmla="*/ 457200 w 508078"/>
                <a:gd name="connsiteY111" fmla="*/ 994833 h 1195950"/>
                <a:gd name="connsiteX112" fmla="*/ 455084 w 508078"/>
                <a:gd name="connsiteY112" fmla="*/ 988483 h 1195950"/>
                <a:gd name="connsiteX113" fmla="*/ 450850 w 508078"/>
                <a:gd name="connsiteY113" fmla="*/ 984250 h 1195950"/>
                <a:gd name="connsiteX114" fmla="*/ 448734 w 508078"/>
                <a:gd name="connsiteY114" fmla="*/ 975783 h 1195950"/>
                <a:gd name="connsiteX115" fmla="*/ 446617 w 508078"/>
                <a:gd name="connsiteY115" fmla="*/ 969433 h 1195950"/>
                <a:gd name="connsiteX116" fmla="*/ 444500 w 508078"/>
                <a:gd name="connsiteY116" fmla="*/ 960966 h 1195950"/>
                <a:gd name="connsiteX117" fmla="*/ 436034 w 508078"/>
                <a:gd name="connsiteY117" fmla="*/ 941916 h 1195950"/>
                <a:gd name="connsiteX118" fmla="*/ 433917 w 508078"/>
                <a:gd name="connsiteY118" fmla="*/ 935566 h 1195950"/>
                <a:gd name="connsiteX119" fmla="*/ 427567 w 508078"/>
                <a:gd name="connsiteY119" fmla="*/ 929216 h 1195950"/>
                <a:gd name="connsiteX120" fmla="*/ 429684 w 508078"/>
                <a:gd name="connsiteY120" fmla="*/ 910166 h 1195950"/>
                <a:gd name="connsiteX121" fmla="*/ 436034 w 508078"/>
                <a:gd name="connsiteY121" fmla="*/ 897466 h 1195950"/>
                <a:gd name="connsiteX122" fmla="*/ 444500 w 508078"/>
                <a:gd name="connsiteY122" fmla="*/ 884766 h 1195950"/>
                <a:gd name="connsiteX123" fmla="*/ 442384 w 508078"/>
                <a:gd name="connsiteY123" fmla="*/ 857250 h 1195950"/>
                <a:gd name="connsiteX124" fmla="*/ 438150 w 508078"/>
                <a:gd name="connsiteY124" fmla="*/ 844550 h 1195950"/>
                <a:gd name="connsiteX125" fmla="*/ 436034 w 508078"/>
                <a:gd name="connsiteY125" fmla="*/ 838200 h 1195950"/>
                <a:gd name="connsiteX126" fmla="*/ 433917 w 508078"/>
                <a:gd name="connsiteY126" fmla="*/ 806450 h 1195950"/>
                <a:gd name="connsiteX127" fmla="*/ 431800 w 508078"/>
                <a:gd name="connsiteY127" fmla="*/ 800100 h 1195950"/>
                <a:gd name="connsiteX128" fmla="*/ 429684 w 508078"/>
                <a:gd name="connsiteY128" fmla="*/ 789516 h 1195950"/>
                <a:gd name="connsiteX129" fmla="*/ 425450 w 508078"/>
                <a:gd name="connsiteY129" fmla="*/ 783166 h 1195950"/>
                <a:gd name="connsiteX130" fmla="*/ 421217 w 508078"/>
                <a:gd name="connsiteY130" fmla="*/ 768350 h 1195950"/>
                <a:gd name="connsiteX131" fmla="*/ 416984 w 508078"/>
                <a:gd name="connsiteY131" fmla="*/ 755650 h 1195950"/>
                <a:gd name="connsiteX132" fmla="*/ 408517 w 508078"/>
                <a:gd name="connsiteY132" fmla="*/ 745066 h 1195950"/>
                <a:gd name="connsiteX133" fmla="*/ 402167 w 508078"/>
                <a:gd name="connsiteY133" fmla="*/ 721783 h 1195950"/>
                <a:gd name="connsiteX134" fmla="*/ 404284 w 508078"/>
                <a:gd name="connsiteY134" fmla="*/ 692150 h 1195950"/>
                <a:gd name="connsiteX135" fmla="*/ 408517 w 508078"/>
                <a:gd name="connsiteY135" fmla="*/ 679450 h 1195950"/>
                <a:gd name="connsiteX136" fmla="*/ 416984 w 508078"/>
                <a:gd name="connsiteY136" fmla="*/ 668866 h 1195950"/>
                <a:gd name="connsiteX137" fmla="*/ 421217 w 508078"/>
                <a:gd name="connsiteY137" fmla="*/ 654050 h 1195950"/>
                <a:gd name="connsiteX138" fmla="*/ 425450 w 508078"/>
                <a:gd name="connsiteY138" fmla="*/ 628650 h 1195950"/>
                <a:gd name="connsiteX139" fmla="*/ 429684 w 508078"/>
                <a:gd name="connsiteY139" fmla="*/ 622300 h 1195950"/>
                <a:gd name="connsiteX140" fmla="*/ 436034 w 508078"/>
                <a:gd name="connsiteY140" fmla="*/ 611716 h 1195950"/>
                <a:gd name="connsiteX141" fmla="*/ 444500 w 508078"/>
                <a:gd name="connsiteY141" fmla="*/ 599016 h 1195950"/>
                <a:gd name="connsiteX142" fmla="*/ 444500 w 508078"/>
                <a:gd name="connsiteY142" fmla="*/ 569383 h 1195950"/>
                <a:gd name="connsiteX143" fmla="*/ 440267 w 508078"/>
                <a:gd name="connsiteY143" fmla="*/ 560916 h 1195950"/>
                <a:gd name="connsiteX144" fmla="*/ 433917 w 508078"/>
                <a:gd name="connsiteY144" fmla="*/ 537633 h 1195950"/>
                <a:gd name="connsiteX145" fmla="*/ 436034 w 508078"/>
                <a:gd name="connsiteY145" fmla="*/ 505883 h 1195950"/>
                <a:gd name="connsiteX146" fmla="*/ 444500 w 508078"/>
                <a:gd name="connsiteY146" fmla="*/ 484716 h 1195950"/>
                <a:gd name="connsiteX147" fmla="*/ 444500 w 508078"/>
                <a:gd name="connsiteY147" fmla="*/ 433916 h 1195950"/>
                <a:gd name="connsiteX148" fmla="*/ 438150 w 508078"/>
                <a:gd name="connsiteY148" fmla="*/ 410633 h 1195950"/>
                <a:gd name="connsiteX149" fmla="*/ 436034 w 508078"/>
                <a:gd name="connsiteY149" fmla="*/ 404283 h 1195950"/>
                <a:gd name="connsiteX150" fmla="*/ 438150 w 508078"/>
                <a:gd name="connsiteY150" fmla="*/ 385233 h 1195950"/>
                <a:gd name="connsiteX151" fmla="*/ 442384 w 508078"/>
                <a:gd name="connsiteY151" fmla="*/ 378883 h 1195950"/>
                <a:gd name="connsiteX152" fmla="*/ 444500 w 508078"/>
                <a:gd name="connsiteY152" fmla="*/ 372533 h 1195950"/>
                <a:gd name="connsiteX153" fmla="*/ 450850 w 508078"/>
                <a:gd name="connsiteY153" fmla="*/ 357716 h 1195950"/>
                <a:gd name="connsiteX154" fmla="*/ 455084 w 508078"/>
                <a:gd name="connsiteY154" fmla="*/ 319616 h 1195950"/>
                <a:gd name="connsiteX155" fmla="*/ 461434 w 508078"/>
                <a:gd name="connsiteY155" fmla="*/ 304800 h 1195950"/>
                <a:gd name="connsiteX156" fmla="*/ 461434 w 508078"/>
                <a:gd name="connsiteY156" fmla="*/ 277283 h 1195950"/>
                <a:gd name="connsiteX157" fmla="*/ 459317 w 508078"/>
                <a:gd name="connsiteY157" fmla="*/ 270933 h 1195950"/>
                <a:gd name="connsiteX158" fmla="*/ 448734 w 508078"/>
                <a:gd name="connsiteY158" fmla="*/ 256116 h 1195950"/>
                <a:gd name="connsiteX159" fmla="*/ 444500 w 508078"/>
                <a:gd name="connsiteY159" fmla="*/ 239183 h 1195950"/>
                <a:gd name="connsiteX160" fmla="*/ 442384 w 508078"/>
                <a:gd name="connsiteY160" fmla="*/ 232833 h 1195950"/>
                <a:gd name="connsiteX161" fmla="*/ 440267 w 508078"/>
                <a:gd name="connsiteY161" fmla="*/ 222250 h 1195950"/>
                <a:gd name="connsiteX162" fmla="*/ 442384 w 508078"/>
                <a:gd name="connsiteY162" fmla="*/ 194733 h 1195950"/>
                <a:gd name="connsiteX163" fmla="*/ 444500 w 508078"/>
                <a:gd name="connsiteY163" fmla="*/ 186266 h 1195950"/>
                <a:gd name="connsiteX164" fmla="*/ 440267 w 508078"/>
                <a:gd name="connsiteY164" fmla="*/ 150283 h 1195950"/>
                <a:gd name="connsiteX165" fmla="*/ 438150 w 508078"/>
                <a:gd name="connsiteY165" fmla="*/ 133350 h 1195950"/>
                <a:gd name="connsiteX166" fmla="*/ 440267 w 508078"/>
                <a:gd name="connsiteY166" fmla="*/ 97366 h 1195950"/>
                <a:gd name="connsiteX167" fmla="*/ 444500 w 508078"/>
                <a:gd name="connsiteY167" fmla="*/ 76200 h 1195950"/>
                <a:gd name="connsiteX168" fmla="*/ 444500 w 508078"/>
                <a:gd name="connsiteY168" fmla="*/ 8466 h 1195950"/>
                <a:gd name="connsiteX169" fmla="*/ 431800 w 508078"/>
                <a:gd name="connsiteY169" fmla="*/ 4233 h 1195950"/>
                <a:gd name="connsiteX170" fmla="*/ 425450 w 508078"/>
                <a:gd name="connsiteY170" fmla="*/ 2116 h 1195950"/>
                <a:gd name="connsiteX171" fmla="*/ 419100 w 508078"/>
                <a:gd name="connsiteY171" fmla="*/ 0 h 1195950"/>
                <a:gd name="connsiteX172" fmla="*/ 169334 w 508078"/>
                <a:gd name="connsiteY172" fmla="*/ 6350 h 1195950"/>
                <a:gd name="connsiteX173" fmla="*/ 152400 w 508078"/>
                <a:gd name="connsiteY173" fmla="*/ 8466 h 119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</a:cxnLst>
              <a:rect l="l" t="t" r="r" b="b"/>
              <a:pathLst>
                <a:path w="508078" h="1195950">
                  <a:moveTo>
                    <a:pt x="152400" y="8466"/>
                  </a:moveTo>
                  <a:cubicBezTo>
                    <a:pt x="148167" y="10583"/>
                    <a:pt x="146874" y="15620"/>
                    <a:pt x="143934" y="19050"/>
                  </a:cubicBezTo>
                  <a:cubicBezTo>
                    <a:pt x="142635" y="20565"/>
                    <a:pt x="140947" y="21725"/>
                    <a:pt x="139700" y="23283"/>
                  </a:cubicBezTo>
                  <a:cubicBezTo>
                    <a:pt x="138111" y="25269"/>
                    <a:pt x="137453" y="28044"/>
                    <a:pt x="135467" y="29633"/>
                  </a:cubicBezTo>
                  <a:cubicBezTo>
                    <a:pt x="133725" y="31027"/>
                    <a:pt x="131234" y="31044"/>
                    <a:pt x="129117" y="31750"/>
                  </a:cubicBezTo>
                  <a:cubicBezTo>
                    <a:pt x="128411" y="33867"/>
                    <a:pt x="127998" y="36104"/>
                    <a:pt x="127000" y="38100"/>
                  </a:cubicBezTo>
                  <a:cubicBezTo>
                    <a:pt x="118793" y="54513"/>
                    <a:pt x="125971" y="34839"/>
                    <a:pt x="120650" y="50800"/>
                  </a:cubicBezTo>
                  <a:cubicBezTo>
                    <a:pt x="121978" y="72052"/>
                    <a:pt x="114931" y="79244"/>
                    <a:pt x="127000" y="88900"/>
                  </a:cubicBezTo>
                  <a:cubicBezTo>
                    <a:pt x="128986" y="90489"/>
                    <a:pt x="131233" y="91722"/>
                    <a:pt x="133350" y="93133"/>
                  </a:cubicBezTo>
                  <a:cubicBezTo>
                    <a:pt x="134056" y="107244"/>
                    <a:pt x="134243" y="121390"/>
                    <a:pt x="135467" y="135466"/>
                  </a:cubicBezTo>
                  <a:cubicBezTo>
                    <a:pt x="135660" y="137689"/>
                    <a:pt x="136971" y="139671"/>
                    <a:pt x="137584" y="141816"/>
                  </a:cubicBezTo>
                  <a:cubicBezTo>
                    <a:pt x="138383" y="144613"/>
                    <a:pt x="138901" y="147486"/>
                    <a:pt x="139700" y="150283"/>
                  </a:cubicBezTo>
                  <a:cubicBezTo>
                    <a:pt x="140313" y="152428"/>
                    <a:pt x="141315" y="154459"/>
                    <a:pt x="141817" y="156633"/>
                  </a:cubicBezTo>
                  <a:cubicBezTo>
                    <a:pt x="143435" y="163644"/>
                    <a:pt x="146050" y="177800"/>
                    <a:pt x="146050" y="177800"/>
                  </a:cubicBezTo>
                  <a:cubicBezTo>
                    <a:pt x="145345" y="189794"/>
                    <a:pt x="145716" y="201901"/>
                    <a:pt x="143934" y="213783"/>
                  </a:cubicBezTo>
                  <a:cubicBezTo>
                    <a:pt x="143557" y="216299"/>
                    <a:pt x="140838" y="217858"/>
                    <a:pt x="139700" y="220133"/>
                  </a:cubicBezTo>
                  <a:cubicBezTo>
                    <a:pt x="138702" y="222129"/>
                    <a:pt x="138667" y="224533"/>
                    <a:pt x="137584" y="226483"/>
                  </a:cubicBezTo>
                  <a:cubicBezTo>
                    <a:pt x="135113" y="230931"/>
                    <a:pt x="131939" y="234950"/>
                    <a:pt x="129117" y="239183"/>
                  </a:cubicBezTo>
                  <a:cubicBezTo>
                    <a:pt x="127706" y="241300"/>
                    <a:pt x="126683" y="243734"/>
                    <a:pt x="124884" y="245533"/>
                  </a:cubicBezTo>
                  <a:cubicBezTo>
                    <a:pt x="123473" y="246944"/>
                    <a:pt x="121847" y="248169"/>
                    <a:pt x="120650" y="249766"/>
                  </a:cubicBezTo>
                  <a:cubicBezTo>
                    <a:pt x="117597" y="253836"/>
                    <a:pt x="113793" y="257639"/>
                    <a:pt x="112184" y="262466"/>
                  </a:cubicBezTo>
                  <a:cubicBezTo>
                    <a:pt x="111478" y="264583"/>
                    <a:pt x="111215" y="266903"/>
                    <a:pt x="110067" y="268816"/>
                  </a:cubicBezTo>
                  <a:cubicBezTo>
                    <a:pt x="109040" y="270527"/>
                    <a:pt x="107081" y="271492"/>
                    <a:pt x="105834" y="273050"/>
                  </a:cubicBezTo>
                  <a:cubicBezTo>
                    <a:pt x="104245" y="275037"/>
                    <a:pt x="103011" y="277283"/>
                    <a:pt x="101600" y="279400"/>
                  </a:cubicBezTo>
                  <a:cubicBezTo>
                    <a:pt x="98632" y="288307"/>
                    <a:pt x="97547" y="288407"/>
                    <a:pt x="101600" y="300566"/>
                  </a:cubicBezTo>
                  <a:cubicBezTo>
                    <a:pt x="102231" y="302460"/>
                    <a:pt x="104587" y="303241"/>
                    <a:pt x="105834" y="304800"/>
                  </a:cubicBezTo>
                  <a:cubicBezTo>
                    <a:pt x="107423" y="306786"/>
                    <a:pt x="108081" y="309561"/>
                    <a:pt x="110067" y="311150"/>
                  </a:cubicBezTo>
                  <a:cubicBezTo>
                    <a:pt x="111809" y="312544"/>
                    <a:pt x="114300" y="312561"/>
                    <a:pt x="116417" y="313266"/>
                  </a:cubicBezTo>
                  <a:cubicBezTo>
                    <a:pt x="128149" y="321089"/>
                    <a:pt x="118870" y="313025"/>
                    <a:pt x="124884" y="323850"/>
                  </a:cubicBezTo>
                  <a:cubicBezTo>
                    <a:pt x="127355" y="328297"/>
                    <a:pt x="131741" y="331723"/>
                    <a:pt x="133350" y="336550"/>
                  </a:cubicBezTo>
                  <a:lnTo>
                    <a:pt x="137584" y="349250"/>
                  </a:lnTo>
                  <a:cubicBezTo>
                    <a:pt x="135918" y="367570"/>
                    <a:pt x="137091" y="367907"/>
                    <a:pt x="133350" y="381000"/>
                  </a:cubicBezTo>
                  <a:cubicBezTo>
                    <a:pt x="132737" y="383145"/>
                    <a:pt x="132232" y="385354"/>
                    <a:pt x="131234" y="387350"/>
                  </a:cubicBezTo>
                  <a:cubicBezTo>
                    <a:pt x="130096" y="389625"/>
                    <a:pt x="128411" y="391583"/>
                    <a:pt x="127000" y="393700"/>
                  </a:cubicBezTo>
                  <a:cubicBezTo>
                    <a:pt x="121920" y="408946"/>
                    <a:pt x="128091" y="389886"/>
                    <a:pt x="122767" y="408516"/>
                  </a:cubicBezTo>
                  <a:cubicBezTo>
                    <a:pt x="121389" y="413337"/>
                    <a:pt x="121002" y="416349"/>
                    <a:pt x="116417" y="419100"/>
                  </a:cubicBezTo>
                  <a:cubicBezTo>
                    <a:pt x="114504" y="420248"/>
                    <a:pt x="112184" y="420511"/>
                    <a:pt x="110067" y="421216"/>
                  </a:cubicBezTo>
                  <a:cubicBezTo>
                    <a:pt x="108656" y="422627"/>
                    <a:pt x="107619" y="424557"/>
                    <a:pt x="105834" y="425450"/>
                  </a:cubicBezTo>
                  <a:cubicBezTo>
                    <a:pt x="101843" y="427446"/>
                    <a:pt x="93134" y="429683"/>
                    <a:pt x="93134" y="429683"/>
                  </a:cubicBezTo>
                  <a:cubicBezTo>
                    <a:pt x="82868" y="439949"/>
                    <a:pt x="87988" y="435936"/>
                    <a:pt x="78317" y="442383"/>
                  </a:cubicBezTo>
                  <a:cubicBezTo>
                    <a:pt x="64481" y="483893"/>
                    <a:pt x="72477" y="455139"/>
                    <a:pt x="76200" y="548216"/>
                  </a:cubicBezTo>
                  <a:cubicBezTo>
                    <a:pt x="76372" y="552504"/>
                    <a:pt x="77276" y="556752"/>
                    <a:pt x="78317" y="560916"/>
                  </a:cubicBezTo>
                  <a:cubicBezTo>
                    <a:pt x="80454" y="569465"/>
                    <a:pt x="81728" y="573646"/>
                    <a:pt x="86784" y="579966"/>
                  </a:cubicBezTo>
                  <a:cubicBezTo>
                    <a:pt x="88031" y="581524"/>
                    <a:pt x="89306" y="583173"/>
                    <a:pt x="91017" y="584200"/>
                  </a:cubicBezTo>
                  <a:cubicBezTo>
                    <a:pt x="92930" y="585348"/>
                    <a:pt x="95250" y="585611"/>
                    <a:pt x="97367" y="586316"/>
                  </a:cubicBezTo>
                  <a:cubicBezTo>
                    <a:pt x="105831" y="599013"/>
                    <a:pt x="96664" y="587025"/>
                    <a:pt x="107950" y="596900"/>
                  </a:cubicBezTo>
                  <a:cubicBezTo>
                    <a:pt x="111705" y="600185"/>
                    <a:pt x="118534" y="607483"/>
                    <a:pt x="118534" y="607483"/>
                  </a:cubicBezTo>
                  <a:cubicBezTo>
                    <a:pt x="119945" y="611716"/>
                    <a:pt x="123109" y="615734"/>
                    <a:pt x="122767" y="620183"/>
                  </a:cubicBezTo>
                  <a:cubicBezTo>
                    <a:pt x="122061" y="629355"/>
                    <a:pt x="122991" y="638803"/>
                    <a:pt x="120650" y="647700"/>
                  </a:cubicBezTo>
                  <a:cubicBezTo>
                    <a:pt x="120452" y="648453"/>
                    <a:pt x="112105" y="662140"/>
                    <a:pt x="107950" y="664633"/>
                  </a:cubicBezTo>
                  <a:cubicBezTo>
                    <a:pt x="106037" y="665781"/>
                    <a:pt x="103717" y="666044"/>
                    <a:pt x="101600" y="666750"/>
                  </a:cubicBezTo>
                  <a:cubicBezTo>
                    <a:pt x="87322" y="681028"/>
                    <a:pt x="90793" y="673770"/>
                    <a:pt x="86784" y="685800"/>
                  </a:cubicBezTo>
                  <a:cubicBezTo>
                    <a:pt x="86078" y="693561"/>
                    <a:pt x="85697" y="701358"/>
                    <a:pt x="84667" y="709083"/>
                  </a:cubicBezTo>
                  <a:cubicBezTo>
                    <a:pt x="84282" y="711967"/>
                    <a:pt x="82792" y="714651"/>
                    <a:pt x="82550" y="717550"/>
                  </a:cubicBezTo>
                  <a:cubicBezTo>
                    <a:pt x="80270" y="744917"/>
                    <a:pt x="83865" y="749856"/>
                    <a:pt x="78317" y="768350"/>
                  </a:cubicBezTo>
                  <a:cubicBezTo>
                    <a:pt x="77035" y="772624"/>
                    <a:pt x="77240" y="777895"/>
                    <a:pt x="74084" y="781050"/>
                  </a:cubicBezTo>
                  <a:cubicBezTo>
                    <a:pt x="70145" y="784988"/>
                    <a:pt x="68288" y="786291"/>
                    <a:pt x="65617" y="791633"/>
                  </a:cubicBezTo>
                  <a:cubicBezTo>
                    <a:pt x="64619" y="793629"/>
                    <a:pt x="64498" y="795987"/>
                    <a:pt x="63500" y="797983"/>
                  </a:cubicBezTo>
                  <a:cubicBezTo>
                    <a:pt x="55293" y="814396"/>
                    <a:pt x="62471" y="794722"/>
                    <a:pt x="57150" y="810683"/>
                  </a:cubicBezTo>
                  <a:cubicBezTo>
                    <a:pt x="57856" y="818444"/>
                    <a:pt x="59267" y="826173"/>
                    <a:pt x="59267" y="833966"/>
                  </a:cubicBezTo>
                  <a:cubicBezTo>
                    <a:pt x="59267" y="838955"/>
                    <a:pt x="59176" y="844224"/>
                    <a:pt x="57150" y="848783"/>
                  </a:cubicBezTo>
                  <a:cubicBezTo>
                    <a:pt x="56117" y="851108"/>
                    <a:pt x="53075" y="851878"/>
                    <a:pt x="50800" y="853016"/>
                  </a:cubicBezTo>
                  <a:cubicBezTo>
                    <a:pt x="47417" y="854708"/>
                    <a:pt x="39149" y="856346"/>
                    <a:pt x="35984" y="857250"/>
                  </a:cubicBezTo>
                  <a:cubicBezTo>
                    <a:pt x="33839" y="857863"/>
                    <a:pt x="31751" y="858661"/>
                    <a:pt x="29634" y="859366"/>
                  </a:cubicBezTo>
                  <a:cubicBezTo>
                    <a:pt x="28223" y="860777"/>
                    <a:pt x="26997" y="862402"/>
                    <a:pt x="25400" y="863600"/>
                  </a:cubicBezTo>
                  <a:cubicBezTo>
                    <a:pt x="21330" y="866653"/>
                    <a:pt x="12700" y="872066"/>
                    <a:pt x="12700" y="872066"/>
                  </a:cubicBezTo>
                  <a:cubicBezTo>
                    <a:pt x="11995" y="874183"/>
                    <a:pt x="11732" y="876503"/>
                    <a:pt x="10584" y="878416"/>
                  </a:cubicBezTo>
                  <a:cubicBezTo>
                    <a:pt x="9557" y="880128"/>
                    <a:pt x="7597" y="881091"/>
                    <a:pt x="6350" y="882650"/>
                  </a:cubicBezTo>
                  <a:cubicBezTo>
                    <a:pt x="1661" y="888511"/>
                    <a:pt x="2236" y="888644"/>
                    <a:pt x="0" y="895350"/>
                  </a:cubicBezTo>
                  <a:cubicBezTo>
                    <a:pt x="706" y="908755"/>
                    <a:pt x="-1139" y="922543"/>
                    <a:pt x="2117" y="935566"/>
                  </a:cubicBezTo>
                  <a:cubicBezTo>
                    <a:pt x="2823" y="938388"/>
                    <a:pt x="8058" y="936240"/>
                    <a:pt x="10584" y="937683"/>
                  </a:cubicBezTo>
                  <a:cubicBezTo>
                    <a:pt x="13183" y="939168"/>
                    <a:pt x="14634" y="942117"/>
                    <a:pt x="16934" y="944033"/>
                  </a:cubicBezTo>
                  <a:cubicBezTo>
                    <a:pt x="26031" y="951613"/>
                    <a:pt x="20090" y="945611"/>
                    <a:pt x="29634" y="950383"/>
                  </a:cubicBezTo>
                  <a:cubicBezTo>
                    <a:pt x="31909" y="951521"/>
                    <a:pt x="33867" y="953205"/>
                    <a:pt x="35984" y="954616"/>
                  </a:cubicBezTo>
                  <a:cubicBezTo>
                    <a:pt x="36689" y="956733"/>
                    <a:pt x="37102" y="958970"/>
                    <a:pt x="38100" y="960966"/>
                  </a:cubicBezTo>
                  <a:cubicBezTo>
                    <a:pt x="40769" y="966303"/>
                    <a:pt x="42632" y="967614"/>
                    <a:pt x="46567" y="971550"/>
                  </a:cubicBezTo>
                  <a:cubicBezTo>
                    <a:pt x="50095" y="982133"/>
                    <a:pt x="46567" y="977194"/>
                    <a:pt x="61384" y="982133"/>
                  </a:cubicBezTo>
                  <a:lnTo>
                    <a:pt x="67734" y="984250"/>
                  </a:lnTo>
                  <a:cubicBezTo>
                    <a:pt x="69145" y="986367"/>
                    <a:pt x="70934" y="988275"/>
                    <a:pt x="71967" y="990600"/>
                  </a:cubicBezTo>
                  <a:cubicBezTo>
                    <a:pt x="73779" y="994678"/>
                    <a:pt x="76200" y="1003300"/>
                    <a:pt x="76200" y="1003300"/>
                  </a:cubicBezTo>
                  <a:cubicBezTo>
                    <a:pt x="76906" y="1013178"/>
                    <a:pt x="76049" y="1023293"/>
                    <a:pt x="78317" y="1032933"/>
                  </a:cubicBezTo>
                  <a:cubicBezTo>
                    <a:pt x="79003" y="1035847"/>
                    <a:pt x="83213" y="1036666"/>
                    <a:pt x="84667" y="1039283"/>
                  </a:cubicBezTo>
                  <a:cubicBezTo>
                    <a:pt x="86834" y="1043184"/>
                    <a:pt x="87489" y="1047750"/>
                    <a:pt x="88900" y="1051983"/>
                  </a:cubicBezTo>
                  <a:lnTo>
                    <a:pt x="91017" y="1058333"/>
                  </a:lnTo>
                  <a:cubicBezTo>
                    <a:pt x="90311" y="1066094"/>
                    <a:pt x="89810" y="1073876"/>
                    <a:pt x="88900" y="1081616"/>
                  </a:cubicBezTo>
                  <a:cubicBezTo>
                    <a:pt x="88399" y="1085878"/>
                    <a:pt x="86784" y="1090024"/>
                    <a:pt x="86784" y="1094316"/>
                  </a:cubicBezTo>
                  <a:cubicBezTo>
                    <a:pt x="86784" y="1111969"/>
                    <a:pt x="87200" y="1129662"/>
                    <a:pt x="88900" y="1147233"/>
                  </a:cubicBezTo>
                  <a:cubicBezTo>
                    <a:pt x="89330" y="1151675"/>
                    <a:pt x="93134" y="1159933"/>
                    <a:pt x="93134" y="1159933"/>
                  </a:cubicBezTo>
                  <a:cubicBezTo>
                    <a:pt x="93839" y="1164166"/>
                    <a:pt x="94408" y="1168425"/>
                    <a:pt x="95250" y="1172633"/>
                  </a:cubicBezTo>
                  <a:cubicBezTo>
                    <a:pt x="104755" y="1220163"/>
                    <a:pt x="127204" y="1180576"/>
                    <a:pt x="218017" y="1178983"/>
                  </a:cubicBezTo>
                  <a:lnTo>
                    <a:pt x="266700" y="1181100"/>
                  </a:lnTo>
                  <a:cubicBezTo>
                    <a:pt x="277996" y="1181679"/>
                    <a:pt x="289256" y="1183216"/>
                    <a:pt x="300567" y="1183216"/>
                  </a:cubicBezTo>
                  <a:cubicBezTo>
                    <a:pt x="323156" y="1183216"/>
                    <a:pt x="345722" y="1181805"/>
                    <a:pt x="368300" y="1181100"/>
                  </a:cubicBezTo>
                  <a:cubicBezTo>
                    <a:pt x="371122" y="1180394"/>
                    <a:pt x="373970" y="1179782"/>
                    <a:pt x="376767" y="1178983"/>
                  </a:cubicBezTo>
                  <a:cubicBezTo>
                    <a:pt x="378912" y="1178370"/>
                    <a:pt x="380952" y="1177407"/>
                    <a:pt x="383117" y="1176866"/>
                  </a:cubicBezTo>
                  <a:cubicBezTo>
                    <a:pt x="387669" y="1175728"/>
                    <a:pt x="402367" y="1173171"/>
                    <a:pt x="406400" y="1172633"/>
                  </a:cubicBezTo>
                  <a:cubicBezTo>
                    <a:pt x="429875" y="1169502"/>
                    <a:pt x="437805" y="1169866"/>
                    <a:pt x="465667" y="1168400"/>
                  </a:cubicBezTo>
                  <a:cubicBezTo>
                    <a:pt x="469195" y="1167694"/>
                    <a:pt x="472882" y="1167546"/>
                    <a:pt x="476250" y="1166283"/>
                  </a:cubicBezTo>
                  <a:cubicBezTo>
                    <a:pt x="478632" y="1165390"/>
                    <a:pt x="480614" y="1163639"/>
                    <a:pt x="482600" y="1162050"/>
                  </a:cubicBezTo>
                  <a:cubicBezTo>
                    <a:pt x="485882" y="1159425"/>
                    <a:pt x="489233" y="1155134"/>
                    <a:pt x="491067" y="1151466"/>
                  </a:cubicBezTo>
                  <a:cubicBezTo>
                    <a:pt x="492065" y="1149470"/>
                    <a:pt x="492478" y="1147233"/>
                    <a:pt x="493184" y="1145116"/>
                  </a:cubicBezTo>
                  <a:cubicBezTo>
                    <a:pt x="493889" y="1138061"/>
                    <a:pt x="493706" y="1130859"/>
                    <a:pt x="495300" y="1123950"/>
                  </a:cubicBezTo>
                  <a:cubicBezTo>
                    <a:pt x="495872" y="1121471"/>
                    <a:pt x="498501" y="1119925"/>
                    <a:pt x="499534" y="1117600"/>
                  </a:cubicBezTo>
                  <a:cubicBezTo>
                    <a:pt x="501346" y="1113522"/>
                    <a:pt x="502356" y="1109133"/>
                    <a:pt x="503767" y="1104900"/>
                  </a:cubicBezTo>
                  <a:lnTo>
                    <a:pt x="505884" y="1098550"/>
                  </a:lnTo>
                  <a:cubicBezTo>
                    <a:pt x="507576" y="1086699"/>
                    <a:pt x="509834" y="1080767"/>
                    <a:pt x="505884" y="1068916"/>
                  </a:cubicBezTo>
                  <a:cubicBezTo>
                    <a:pt x="505023" y="1066332"/>
                    <a:pt x="496718" y="1061396"/>
                    <a:pt x="495300" y="1060450"/>
                  </a:cubicBezTo>
                  <a:cubicBezTo>
                    <a:pt x="494116" y="1055713"/>
                    <a:pt x="491014" y="1042380"/>
                    <a:pt x="488950" y="1039283"/>
                  </a:cubicBezTo>
                  <a:cubicBezTo>
                    <a:pt x="483479" y="1031076"/>
                    <a:pt x="485522" y="1035346"/>
                    <a:pt x="482600" y="1026583"/>
                  </a:cubicBezTo>
                  <a:cubicBezTo>
                    <a:pt x="481895" y="1021644"/>
                    <a:pt x="481918" y="1016545"/>
                    <a:pt x="480484" y="1011766"/>
                  </a:cubicBezTo>
                  <a:cubicBezTo>
                    <a:pt x="479753" y="1009329"/>
                    <a:pt x="478165" y="1007091"/>
                    <a:pt x="476250" y="1005416"/>
                  </a:cubicBezTo>
                  <a:cubicBezTo>
                    <a:pt x="467293" y="997579"/>
                    <a:pt x="465921" y="997740"/>
                    <a:pt x="457200" y="994833"/>
                  </a:cubicBezTo>
                  <a:cubicBezTo>
                    <a:pt x="456495" y="992716"/>
                    <a:pt x="456232" y="990396"/>
                    <a:pt x="455084" y="988483"/>
                  </a:cubicBezTo>
                  <a:cubicBezTo>
                    <a:pt x="454057" y="986772"/>
                    <a:pt x="451743" y="986035"/>
                    <a:pt x="450850" y="984250"/>
                  </a:cubicBezTo>
                  <a:cubicBezTo>
                    <a:pt x="449549" y="981648"/>
                    <a:pt x="449533" y="978580"/>
                    <a:pt x="448734" y="975783"/>
                  </a:cubicBezTo>
                  <a:cubicBezTo>
                    <a:pt x="448121" y="973638"/>
                    <a:pt x="447230" y="971578"/>
                    <a:pt x="446617" y="969433"/>
                  </a:cubicBezTo>
                  <a:cubicBezTo>
                    <a:pt x="445818" y="966636"/>
                    <a:pt x="445336" y="963753"/>
                    <a:pt x="444500" y="960966"/>
                  </a:cubicBezTo>
                  <a:cubicBezTo>
                    <a:pt x="436310" y="933665"/>
                    <a:pt x="444539" y="958927"/>
                    <a:pt x="436034" y="941916"/>
                  </a:cubicBezTo>
                  <a:cubicBezTo>
                    <a:pt x="435036" y="939920"/>
                    <a:pt x="435155" y="937422"/>
                    <a:pt x="433917" y="935566"/>
                  </a:cubicBezTo>
                  <a:cubicBezTo>
                    <a:pt x="432257" y="933075"/>
                    <a:pt x="429684" y="931333"/>
                    <a:pt x="427567" y="929216"/>
                  </a:cubicBezTo>
                  <a:cubicBezTo>
                    <a:pt x="428273" y="922866"/>
                    <a:pt x="428634" y="916468"/>
                    <a:pt x="429684" y="910166"/>
                  </a:cubicBezTo>
                  <a:cubicBezTo>
                    <a:pt x="430826" y="903314"/>
                    <a:pt x="432590" y="903492"/>
                    <a:pt x="436034" y="897466"/>
                  </a:cubicBezTo>
                  <a:cubicBezTo>
                    <a:pt x="442870" y="885504"/>
                    <a:pt x="436954" y="892313"/>
                    <a:pt x="444500" y="884766"/>
                  </a:cubicBezTo>
                  <a:cubicBezTo>
                    <a:pt x="443795" y="875594"/>
                    <a:pt x="443819" y="866337"/>
                    <a:pt x="442384" y="857250"/>
                  </a:cubicBezTo>
                  <a:cubicBezTo>
                    <a:pt x="441688" y="852842"/>
                    <a:pt x="439561" y="848783"/>
                    <a:pt x="438150" y="844550"/>
                  </a:cubicBezTo>
                  <a:lnTo>
                    <a:pt x="436034" y="838200"/>
                  </a:lnTo>
                  <a:cubicBezTo>
                    <a:pt x="435328" y="827617"/>
                    <a:pt x="435089" y="816992"/>
                    <a:pt x="433917" y="806450"/>
                  </a:cubicBezTo>
                  <a:cubicBezTo>
                    <a:pt x="433671" y="804232"/>
                    <a:pt x="432341" y="802265"/>
                    <a:pt x="431800" y="800100"/>
                  </a:cubicBezTo>
                  <a:cubicBezTo>
                    <a:pt x="430927" y="796610"/>
                    <a:pt x="430947" y="792885"/>
                    <a:pt x="429684" y="789516"/>
                  </a:cubicBezTo>
                  <a:cubicBezTo>
                    <a:pt x="428791" y="787134"/>
                    <a:pt x="426861" y="785283"/>
                    <a:pt x="425450" y="783166"/>
                  </a:cubicBezTo>
                  <a:cubicBezTo>
                    <a:pt x="418329" y="761796"/>
                    <a:pt x="429202" y="794965"/>
                    <a:pt x="421217" y="768350"/>
                  </a:cubicBezTo>
                  <a:cubicBezTo>
                    <a:pt x="419935" y="764076"/>
                    <a:pt x="420139" y="758805"/>
                    <a:pt x="416984" y="755650"/>
                  </a:cubicBezTo>
                  <a:cubicBezTo>
                    <a:pt x="413465" y="752131"/>
                    <a:pt x="410653" y="749873"/>
                    <a:pt x="408517" y="745066"/>
                  </a:cubicBezTo>
                  <a:cubicBezTo>
                    <a:pt x="404612" y="736279"/>
                    <a:pt x="403978" y="730836"/>
                    <a:pt x="402167" y="721783"/>
                  </a:cubicBezTo>
                  <a:cubicBezTo>
                    <a:pt x="402873" y="711905"/>
                    <a:pt x="402815" y="701943"/>
                    <a:pt x="404284" y="692150"/>
                  </a:cubicBezTo>
                  <a:cubicBezTo>
                    <a:pt x="404946" y="687737"/>
                    <a:pt x="405362" y="682606"/>
                    <a:pt x="408517" y="679450"/>
                  </a:cubicBezTo>
                  <a:cubicBezTo>
                    <a:pt x="414549" y="673417"/>
                    <a:pt x="411643" y="676876"/>
                    <a:pt x="416984" y="668866"/>
                  </a:cubicBezTo>
                  <a:cubicBezTo>
                    <a:pt x="418795" y="663430"/>
                    <a:pt x="420155" y="659890"/>
                    <a:pt x="421217" y="654050"/>
                  </a:cubicBezTo>
                  <a:cubicBezTo>
                    <a:pt x="421696" y="651415"/>
                    <a:pt x="423904" y="632773"/>
                    <a:pt x="425450" y="628650"/>
                  </a:cubicBezTo>
                  <a:cubicBezTo>
                    <a:pt x="426343" y="626268"/>
                    <a:pt x="428273" y="624417"/>
                    <a:pt x="429684" y="622300"/>
                  </a:cubicBezTo>
                  <a:cubicBezTo>
                    <a:pt x="433730" y="610159"/>
                    <a:pt x="429060" y="621014"/>
                    <a:pt x="436034" y="611716"/>
                  </a:cubicBezTo>
                  <a:cubicBezTo>
                    <a:pt x="439087" y="607646"/>
                    <a:pt x="444500" y="599016"/>
                    <a:pt x="444500" y="599016"/>
                  </a:cubicBezTo>
                  <a:cubicBezTo>
                    <a:pt x="447730" y="586100"/>
                    <a:pt x="448387" y="587523"/>
                    <a:pt x="444500" y="569383"/>
                  </a:cubicBezTo>
                  <a:cubicBezTo>
                    <a:pt x="443839" y="566298"/>
                    <a:pt x="441439" y="563846"/>
                    <a:pt x="440267" y="560916"/>
                  </a:cubicBezTo>
                  <a:cubicBezTo>
                    <a:pt x="435971" y="550175"/>
                    <a:pt x="436043" y="548261"/>
                    <a:pt x="433917" y="537633"/>
                  </a:cubicBezTo>
                  <a:cubicBezTo>
                    <a:pt x="434623" y="527050"/>
                    <a:pt x="434534" y="516383"/>
                    <a:pt x="436034" y="505883"/>
                  </a:cubicBezTo>
                  <a:cubicBezTo>
                    <a:pt x="437080" y="498560"/>
                    <a:pt x="441231" y="491256"/>
                    <a:pt x="444500" y="484716"/>
                  </a:cubicBezTo>
                  <a:cubicBezTo>
                    <a:pt x="447651" y="459514"/>
                    <a:pt x="447706" y="467585"/>
                    <a:pt x="444500" y="433916"/>
                  </a:cubicBezTo>
                  <a:cubicBezTo>
                    <a:pt x="443702" y="425533"/>
                    <a:pt x="440802" y="418589"/>
                    <a:pt x="438150" y="410633"/>
                  </a:cubicBezTo>
                  <a:lnTo>
                    <a:pt x="436034" y="404283"/>
                  </a:lnTo>
                  <a:cubicBezTo>
                    <a:pt x="436739" y="397933"/>
                    <a:pt x="436600" y="391431"/>
                    <a:pt x="438150" y="385233"/>
                  </a:cubicBezTo>
                  <a:cubicBezTo>
                    <a:pt x="438767" y="382765"/>
                    <a:pt x="441246" y="381158"/>
                    <a:pt x="442384" y="378883"/>
                  </a:cubicBezTo>
                  <a:cubicBezTo>
                    <a:pt x="443382" y="376887"/>
                    <a:pt x="443959" y="374697"/>
                    <a:pt x="444500" y="372533"/>
                  </a:cubicBezTo>
                  <a:cubicBezTo>
                    <a:pt x="447844" y="359158"/>
                    <a:pt x="443610" y="364958"/>
                    <a:pt x="450850" y="357716"/>
                  </a:cubicBezTo>
                  <a:cubicBezTo>
                    <a:pt x="455706" y="333439"/>
                    <a:pt x="450301" y="362670"/>
                    <a:pt x="455084" y="319616"/>
                  </a:cubicBezTo>
                  <a:cubicBezTo>
                    <a:pt x="456338" y="308329"/>
                    <a:pt x="455351" y="310881"/>
                    <a:pt x="461434" y="304800"/>
                  </a:cubicBezTo>
                  <a:cubicBezTo>
                    <a:pt x="465520" y="292537"/>
                    <a:pt x="464634" y="298084"/>
                    <a:pt x="461434" y="277283"/>
                  </a:cubicBezTo>
                  <a:cubicBezTo>
                    <a:pt x="461095" y="275078"/>
                    <a:pt x="460424" y="272870"/>
                    <a:pt x="459317" y="270933"/>
                  </a:cubicBezTo>
                  <a:cubicBezTo>
                    <a:pt x="455480" y="264218"/>
                    <a:pt x="452011" y="262670"/>
                    <a:pt x="448734" y="256116"/>
                  </a:cubicBezTo>
                  <a:cubicBezTo>
                    <a:pt x="446314" y="251277"/>
                    <a:pt x="445708" y="244015"/>
                    <a:pt x="444500" y="239183"/>
                  </a:cubicBezTo>
                  <a:cubicBezTo>
                    <a:pt x="443959" y="237019"/>
                    <a:pt x="442925" y="234997"/>
                    <a:pt x="442384" y="232833"/>
                  </a:cubicBezTo>
                  <a:cubicBezTo>
                    <a:pt x="441512" y="229343"/>
                    <a:pt x="440973" y="225778"/>
                    <a:pt x="440267" y="222250"/>
                  </a:cubicBezTo>
                  <a:cubicBezTo>
                    <a:pt x="440973" y="213078"/>
                    <a:pt x="441309" y="203869"/>
                    <a:pt x="442384" y="194733"/>
                  </a:cubicBezTo>
                  <a:cubicBezTo>
                    <a:pt x="442724" y="191844"/>
                    <a:pt x="444500" y="189175"/>
                    <a:pt x="444500" y="186266"/>
                  </a:cubicBezTo>
                  <a:cubicBezTo>
                    <a:pt x="444500" y="159573"/>
                    <a:pt x="443028" y="168226"/>
                    <a:pt x="440267" y="150283"/>
                  </a:cubicBezTo>
                  <a:cubicBezTo>
                    <a:pt x="439402" y="144661"/>
                    <a:pt x="438856" y="138994"/>
                    <a:pt x="438150" y="133350"/>
                  </a:cubicBezTo>
                  <a:cubicBezTo>
                    <a:pt x="438856" y="121355"/>
                    <a:pt x="438940" y="109308"/>
                    <a:pt x="440267" y="97366"/>
                  </a:cubicBezTo>
                  <a:cubicBezTo>
                    <a:pt x="441062" y="90215"/>
                    <a:pt x="444500" y="76200"/>
                    <a:pt x="444500" y="76200"/>
                  </a:cubicBezTo>
                  <a:cubicBezTo>
                    <a:pt x="445659" y="59982"/>
                    <a:pt x="449562" y="22927"/>
                    <a:pt x="444500" y="8466"/>
                  </a:cubicBezTo>
                  <a:cubicBezTo>
                    <a:pt x="443026" y="4254"/>
                    <a:pt x="436033" y="5644"/>
                    <a:pt x="431800" y="4233"/>
                  </a:cubicBezTo>
                  <a:lnTo>
                    <a:pt x="425450" y="2116"/>
                  </a:lnTo>
                  <a:lnTo>
                    <a:pt x="419100" y="0"/>
                  </a:lnTo>
                  <a:cubicBezTo>
                    <a:pt x="207426" y="4652"/>
                    <a:pt x="290661" y="1856"/>
                    <a:pt x="169334" y="6350"/>
                  </a:cubicBezTo>
                  <a:cubicBezTo>
                    <a:pt x="160636" y="12148"/>
                    <a:pt x="156633" y="6349"/>
                    <a:pt x="152400" y="8466"/>
                  </a:cubicBezTo>
                  <a:close/>
                </a:path>
              </a:pathLst>
            </a:cu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7" name="Freeform 71">
              <a:extLst>
                <a:ext uri="{FF2B5EF4-FFF2-40B4-BE49-F238E27FC236}">
                  <a16:creationId xmlns:a16="http://schemas.microsoft.com/office/drawing/2014/main" id="{69CA952D-FD3C-4151-9830-CE2B9756321C}"/>
                </a:ext>
              </a:extLst>
            </p:cNvPr>
            <p:cNvSpPr/>
            <p:nvPr/>
          </p:nvSpPr>
          <p:spPr>
            <a:xfrm>
              <a:off x="6218207" y="4114293"/>
              <a:ext cx="256152" cy="745333"/>
            </a:xfrm>
            <a:custGeom>
              <a:avLst/>
              <a:gdLst>
                <a:gd name="connsiteX0" fmla="*/ 33867 w 376767"/>
                <a:gd name="connsiteY0" fmla="*/ 13516 h 1236949"/>
                <a:gd name="connsiteX1" fmla="*/ 38100 w 376767"/>
                <a:gd name="connsiteY1" fmla="*/ 89716 h 1236949"/>
                <a:gd name="connsiteX2" fmla="*/ 46567 w 376767"/>
                <a:gd name="connsiteY2" fmla="*/ 123582 h 1236949"/>
                <a:gd name="connsiteX3" fmla="*/ 38100 w 376767"/>
                <a:gd name="connsiteY3" fmla="*/ 182849 h 1236949"/>
                <a:gd name="connsiteX4" fmla="*/ 29634 w 376767"/>
                <a:gd name="connsiteY4" fmla="*/ 208249 h 1236949"/>
                <a:gd name="connsiteX5" fmla="*/ 25400 w 376767"/>
                <a:gd name="connsiteY5" fmla="*/ 220949 h 1236949"/>
                <a:gd name="connsiteX6" fmla="*/ 29634 w 376767"/>
                <a:gd name="connsiteY6" fmla="*/ 309849 h 1236949"/>
                <a:gd name="connsiteX7" fmla="*/ 38100 w 376767"/>
                <a:gd name="connsiteY7" fmla="*/ 335249 h 1236949"/>
                <a:gd name="connsiteX8" fmla="*/ 42334 w 376767"/>
                <a:gd name="connsiteY8" fmla="*/ 352182 h 1236949"/>
                <a:gd name="connsiteX9" fmla="*/ 38100 w 376767"/>
                <a:gd name="connsiteY9" fmla="*/ 419916 h 1236949"/>
                <a:gd name="connsiteX10" fmla="*/ 33867 w 376767"/>
                <a:gd name="connsiteY10" fmla="*/ 436849 h 1236949"/>
                <a:gd name="connsiteX11" fmla="*/ 38100 w 376767"/>
                <a:gd name="connsiteY11" fmla="*/ 483416 h 1236949"/>
                <a:gd name="connsiteX12" fmla="*/ 33867 w 376767"/>
                <a:gd name="connsiteY12" fmla="*/ 546916 h 1236949"/>
                <a:gd name="connsiteX13" fmla="*/ 25400 w 376767"/>
                <a:gd name="connsiteY13" fmla="*/ 576549 h 1236949"/>
                <a:gd name="connsiteX14" fmla="*/ 21167 w 376767"/>
                <a:gd name="connsiteY14" fmla="*/ 593482 h 1236949"/>
                <a:gd name="connsiteX15" fmla="*/ 8467 w 376767"/>
                <a:gd name="connsiteY15" fmla="*/ 631582 h 1236949"/>
                <a:gd name="connsiteX16" fmla="*/ 4234 w 376767"/>
                <a:gd name="connsiteY16" fmla="*/ 644282 h 1236949"/>
                <a:gd name="connsiteX17" fmla="*/ 0 w 376767"/>
                <a:gd name="connsiteY17" fmla="*/ 656982 h 1236949"/>
                <a:gd name="connsiteX18" fmla="*/ 12700 w 376767"/>
                <a:gd name="connsiteY18" fmla="*/ 707782 h 1236949"/>
                <a:gd name="connsiteX19" fmla="*/ 21167 w 376767"/>
                <a:gd name="connsiteY19" fmla="*/ 733182 h 1236949"/>
                <a:gd name="connsiteX20" fmla="*/ 25400 w 376767"/>
                <a:gd name="connsiteY20" fmla="*/ 771282 h 1236949"/>
                <a:gd name="connsiteX21" fmla="*/ 29634 w 376767"/>
                <a:gd name="connsiteY21" fmla="*/ 796682 h 1236949"/>
                <a:gd name="connsiteX22" fmla="*/ 42334 w 376767"/>
                <a:gd name="connsiteY22" fmla="*/ 805149 h 1236949"/>
                <a:gd name="connsiteX23" fmla="*/ 46567 w 376767"/>
                <a:gd name="connsiteY23" fmla="*/ 847482 h 1236949"/>
                <a:gd name="connsiteX24" fmla="*/ 50800 w 376767"/>
                <a:gd name="connsiteY24" fmla="*/ 864416 h 1236949"/>
                <a:gd name="connsiteX25" fmla="*/ 63500 w 376767"/>
                <a:gd name="connsiteY25" fmla="*/ 868649 h 1236949"/>
                <a:gd name="connsiteX26" fmla="*/ 76200 w 376767"/>
                <a:gd name="connsiteY26" fmla="*/ 982949 h 1236949"/>
                <a:gd name="connsiteX27" fmla="*/ 80434 w 376767"/>
                <a:gd name="connsiteY27" fmla="*/ 1114182 h 1236949"/>
                <a:gd name="connsiteX28" fmla="*/ 63500 w 376767"/>
                <a:gd name="connsiteY28" fmla="*/ 1152282 h 1236949"/>
                <a:gd name="connsiteX29" fmla="*/ 59267 w 376767"/>
                <a:gd name="connsiteY29" fmla="*/ 1181916 h 1236949"/>
                <a:gd name="connsiteX30" fmla="*/ 50800 w 376767"/>
                <a:gd name="connsiteY30" fmla="*/ 1207316 h 1236949"/>
                <a:gd name="connsiteX31" fmla="*/ 88900 w 376767"/>
                <a:gd name="connsiteY31" fmla="*/ 1224249 h 1236949"/>
                <a:gd name="connsiteX32" fmla="*/ 101600 w 376767"/>
                <a:gd name="connsiteY32" fmla="*/ 1228482 h 1236949"/>
                <a:gd name="connsiteX33" fmla="*/ 114300 w 376767"/>
                <a:gd name="connsiteY33" fmla="*/ 1232716 h 1236949"/>
                <a:gd name="connsiteX34" fmla="*/ 139700 w 376767"/>
                <a:gd name="connsiteY34" fmla="*/ 1236949 h 1236949"/>
                <a:gd name="connsiteX35" fmla="*/ 169334 w 376767"/>
                <a:gd name="connsiteY35" fmla="*/ 1232716 h 1236949"/>
                <a:gd name="connsiteX36" fmla="*/ 194734 w 376767"/>
                <a:gd name="connsiteY36" fmla="*/ 1224249 h 1236949"/>
                <a:gd name="connsiteX37" fmla="*/ 207434 w 376767"/>
                <a:gd name="connsiteY37" fmla="*/ 1220016 h 1236949"/>
                <a:gd name="connsiteX38" fmla="*/ 376767 w 376767"/>
                <a:gd name="connsiteY38" fmla="*/ 1215782 h 1236949"/>
                <a:gd name="connsiteX39" fmla="*/ 372534 w 376767"/>
                <a:gd name="connsiteY39" fmla="*/ 1063382 h 1236949"/>
                <a:gd name="connsiteX40" fmla="*/ 376767 w 376767"/>
                <a:gd name="connsiteY40" fmla="*/ 1050682 h 1236949"/>
                <a:gd name="connsiteX41" fmla="*/ 364067 w 376767"/>
                <a:gd name="connsiteY41" fmla="*/ 999882 h 1236949"/>
                <a:gd name="connsiteX42" fmla="*/ 351367 w 376767"/>
                <a:gd name="connsiteY42" fmla="*/ 991416 h 1236949"/>
                <a:gd name="connsiteX43" fmla="*/ 342900 w 376767"/>
                <a:gd name="connsiteY43" fmla="*/ 978716 h 1236949"/>
                <a:gd name="connsiteX44" fmla="*/ 330200 w 376767"/>
                <a:gd name="connsiteY44" fmla="*/ 974482 h 1236949"/>
                <a:gd name="connsiteX45" fmla="*/ 321734 w 376767"/>
                <a:gd name="connsiteY45" fmla="*/ 949082 h 1236949"/>
                <a:gd name="connsiteX46" fmla="*/ 309034 w 376767"/>
                <a:gd name="connsiteY46" fmla="*/ 936382 h 1236949"/>
                <a:gd name="connsiteX47" fmla="*/ 300567 w 376767"/>
                <a:gd name="connsiteY47" fmla="*/ 822082 h 1236949"/>
                <a:gd name="connsiteX48" fmla="*/ 304800 w 376767"/>
                <a:gd name="connsiteY48" fmla="*/ 792449 h 1236949"/>
                <a:gd name="connsiteX49" fmla="*/ 313267 w 376767"/>
                <a:gd name="connsiteY49" fmla="*/ 712016 h 1236949"/>
                <a:gd name="connsiteX50" fmla="*/ 309034 w 376767"/>
                <a:gd name="connsiteY50" fmla="*/ 669682 h 1236949"/>
                <a:gd name="connsiteX51" fmla="*/ 292100 w 376767"/>
                <a:gd name="connsiteY51" fmla="*/ 644282 h 1236949"/>
                <a:gd name="connsiteX52" fmla="*/ 292100 w 376767"/>
                <a:gd name="connsiteY52" fmla="*/ 576549 h 1236949"/>
                <a:gd name="connsiteX53" fmla="*/ 304800 w 376767"/>
                <a:gd name="connsiteY53" fmla="*/ 529982 h 1236949"/>
                <a:gd name="connsiteX54" fmla="*/ 313267 w 376767"/>
                <a:gd name="connsiteY54" fmla="*/ 517282 h 1236949"/>
                <a:gd name="connsiteX55" fmla="*/ 321734 w 376767"/>
                <a:gd name="connsiteY55" fmla="*/ 483416 h 1236949"/>
                <a:gd name="connsiteX56" fmla="*/ 338667 w 376767"/>
                <a:gd name="connsiteY56" fmla="*/ 386049 h 1236949"/>
                <a:gd name="connsiteX57" fmla="*/ 342900 w 376767"/>
                <a:gd name="connsiteY57" fmla="*/ 314082 h 1236949"/>
                <a:gd name="connsiteX58" fmla="*/ 330200 w 376767"/>
                <a:gd name="connsiteY58" fmla="*/ 305616 h 1236949"/>
                <a:gd name="connsiteX59" fmla="*/ 325967 w 376767"/>
                <a:gd name="connsiteY59" fmla="*/ 292916 h 1236949"/>
                <a:gd name="connsiteX60" fmla="*/ 313267 w 376767"/>
                <a:gd name="connsiteY60" fmla="*/ 284449 h 1236949"/>
                <a:gd name="connsiteX61" fmla="*/ 304800 w 376767"/>
                <a:gd name="connsiteY61" fmla="*/ 259049 h 1236949"/>
                <a:gd name="connsiteX62" fmla="*/ 309034 w 376767"/>
                <a:gd name="connsiteY62" fmla="*/ 220949 h 1236949"/>
                <a:gd name="connsiteX63" fmla="*/ 296334 w 376767"/>
                <a:gd name="connsiteY63" fmla="*/ 153216 h 1236949"/>
                <a:gd name="connsiteX64" fmla="*/ 287867 w 376767"/>
                <a:gd name="connsiteY64" fmla="*/ 115116 h 1236949"/>
                <a:gd name="connsiteX65" fmla="*/ 287867 w 376767"/>
                <a:gd name="connsiteY65" fmla="*/ 17749 h 1236949"/>
                <a:gd name="connsiteX66" fmla="*/ 275167 w 376767"/>
                <a:gd name="connsiteY66" fmla="*/ 13516 h 1236949"/>
                <a:gd name="connsiteX67" fmla="*/ 262467 w 376767"/>
                <a:gd name="connsiteY67" fmla="*/ 5049 h 1236949"/>
                <a:gd name="connsiteX68" fmla="*/ 198967 w 376767"/>
                <a:gd name="connsiteY68" fmla="*/ 5049 h 1236949"/>
                <a:gd name="connsiteX69" fmla="*/ 127000 w 376767"/>
                <a:gd name="connsiteY69" fmla="*/ 13516 h 1236949"/>
                <a:gd name="connsiteX70" fmla="*/ 97367 w 376767"/>
                <a:gd name="connsiteY70" fmla="*/ 17749 h 1236949"/>
                <a:gd name="connsiteX71" fmla="*/ 55034 w 376767"/>
                <a:gd name="connsiteY71" fmla="*/ 21982 h 1236949"/>
                <a:gd name="connsiteX72" fmla="*/ 33867 w 376767"/>
                <a:gd name="connsiteY72" fmla="*/ 13516 h 1236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76767" h="1236949">
                  <a:moveTo>
                    <a:pt x="33867" y="13516"/>
                  </a:moveTo>
                  <a:cubicBezTo>
                    <a:pt x="31045" y="24805"/>
                    <a:pt x="35184" y="64445"/>
                    <a:pt x="38100" y="89716"/>
                  </a:cubicBezTo>
                  <a:cubicBezTo>
                    <a:pt x="39434" y="101275"/>
                    <a:pt x="46567" y="123582"/>
                    <a:pt x="46567" y="123582"/>
                  </a:cubicBezTo>
                  <a:cubicBezTo>
                    <a:pt x="43624" y="153020"/>
                    <a:pt x="45008" y="159824"/>
                    <a:pt x="38100" y="182849"/>
                  </a:cubicBezTo>
                  <a:cubicBezTo>
                    <a:pt x="35536" y="191397"/>
                    <a:pt x="32456" y="199782"/>
                    <a:pt x="29634" y="208249"/>
                  </a:cubicBezTo>
                  <a:lnTo>
                    <a:pt x="25400" y="220949"/>
                  </a:lnTo>
                  <a:cubicBezTo>
                    <a:pt x="26811" y="250582"/>
                    <a:pt x="26358" y="280364"/>
                    <a:pt x="29634" y="309849"/>
                  </a:cubicBezTo>
                  <a:cubicBezTo>
                    <a:pt x="30620" y="318719"/>
                    <a:pt x="35935" y="326591"/>
                    <a:pt x="38100" y="335249"/>
                  </a:cubicBezTo>
                  <a:lnTo>
                    <a:pt x="42334" y="352182"/>
                  </a:lnTo>
                  <a:cubicBezTo>
                    <a:pt x="40923" y="374760"/>
                    <a:pt x="40351" y="397406"/>
                    <a:pt x="38100" y="419916"/>
                  </a:cubicBezTo>
                  <a:cubicBezTo>
                    <a:pt x="37521" y="425705"/>
                    <a:pt x="33867" y="431031"/>
                    <a:pt x="33867" y="436849"/>
                  </a:cubicBezTo>
                  <a:cubicBezTo>
                    <a:pt x="33867" y="452435"/>
                    <a:pt x="36689" y="467894"/>
                    <a:pt x="38100" y="483416"/>
                  </a:cubicBezTo>
                  <a:cubicBezTo>
                    <a:pt x="36689" y="504583"/>
                    <a:pt x="36088" y="525819"/>
                    <a:pt x="33867" y="546916"/>
                  </a:cubicBezTo>
                  <a:cubicBezTo>
                    <a:pt x="32764" y="557400"/>
                    <a:pt x="28244" y="566597"/>
                    <a:pt x="25400" y="576549"/>
                  </a:cubicBezTo>
                  <a:cubicBezTo>
                    <a:pt x="23802" y="582143"/>
                    <a:pt x="22839" y="587909"/>
                    <a:pt x="21167" y="593482"/>
                  </a:cubicBezTo>
                  <a:cubicBezTo>
                    <a:pt x="17320" y="606304"/>
                    <a:pt x="12700" y="618882"/>
                    <a:pt x="8467" y="631582"/>
                  </a:cubicBezTo>
                  <a:lnTo>
                    <a:pt x="4234" y="644282"/>
                  </a:lnTo>
                  <a:lnTo>
                    <a:pt x="0" y="656982"/>
                  </a:lnTo>
                  <a:cubicBezTo>
                    <a:pt x="9137" y="739201"/>
                    <a:pt x="-4582" y="668897"/>
                    <a:pt x="12700" y="707782"/>
                  </a:cubicBezTo>
                  <a:cubicBezTo>
                    <a:pt x="16325" y="715938"/>
                    <a:pt x="21167" y="733182"/>
                    <a:pt x="21167" y="733182"/>
                  </a:cubicBezTo>
                  <a:cubicBezTo>
                    <a:pt x="22578" y="745882"/>
                    <a:pt x="23711" y="758616"/>
                    <a:pt x="25400" y="771282"/>
                  </a:cubicBezTo>
                  <a:cubicBezTo>
                    <a:pt x="26534" y="779790"/>
                    <a:pt x="25795" y="789005"/>
                    <a:pt x="29634" y="796682"/>
                  </a:cubicBezTo>
                  <a:cubicBezTo>
                    <a:pt x="31909" y="801233"/>
                    <a:pt x="38101" y="802327"/>
                    <a:pt x="42334" y="805149"/>
                  </a:cubicBezTo>
                  <a:cubicBezTo>
                    <a:pt x="43745" y="819260"/>
                    <a:pt x="44562" y="833443"/>
                    <a:pt x="46567" y="847482"/>
                  </a:cubicBezTo>
                  <a:cubicBezTo>
                    <a:pt x="47390" y="853242"/>
                    <a:pt x="47165" y="859873"/>
                    <a:pt x="50800" y="864416"/>
                  </a:cubicBezTo>
                  <a:cubicBezTo>
                    <a:pt x="53588" y="867901"/>
                    <a:pt x="59267" y="867238"/>
                    <a:pt x="63500" y="868649"/>
                  </a:cubicBezTo>
                  <a:cubicBezTo>
                    <a:pt x="81044" y="921280"/>
                    <a:pt x="72555" y="888170"/>
                    <a:pt x="76200" y="982949"/>
                  </a:cubicBezTo>
                  <a:cubicBezTo>
                    <a:pt x="77882" y="1026684"/>
                    <a:pt x="79023" y="1070438"/>
                    <a:pt x="80434" y="1114182"/>
                  </a:cubicBezTo>
                  <a:cubicBezTo>
                    <a:pt x="70358" y="1144409"/>
                    <a:pt x="76918" y="1132156"/>
                    <a:pt x="63500" y="1152282"/>
                  </a:cubicBezTo>
                  <a:cubicBezTo>
                    <a:pt x="62089" y="1162160"/>
                    <a:pt x="61511" y="1172193"/>
                    <a:pt x="59267" y="1181916"/>
                  </a:cubicBezTo>
                  <a:cubicBezTo>
                    <a:pt x="57260" y="1190612"/>
                    <a:pt x="50800" y="1207316"/>
                    <a:pt x="50800" y="1207316"/>
                  </a:cubicBezTo>
                  <a:cubicBezTo>
                    <a:pt x="70925" y="1220732"/>
                    <a:pt x="58675" y="1214174"/>
                    <a:pt x="88900" y="1224249"/>
                  </a:cubicBezTo>
                  <a:lnTo>
                    <a:pt x="101600" y="1228482"/>
                  </a:lnTo>
                  <a:cubicBezTo>
                    <a:pt x="105833" y="1229893"/>
                    <a:pt x="109898" y="1231982"/>
                    <a:pt x="114300" y="1232716"/>
                  </a:cubicBezTo>
                  <a:lnTo>
                    <a:pt x="139700" y="1236949"/>
                  </a:lnTo>
                  <a:cubicBezTo>
                    <a:pt x="149578" y="1235538"/>
                    <a:pt x="159611" y="1234960"/>
                    <a:pt x="169334" y="1232716"/>
                  </a:cubicBezTo>
                  <a:cubicBezTo>
                    <a:pt x="178030" y="1230709"/>
                    <a:pt x="186267" y="1227071"/>
                    <a:pt x="194734" y="1224249"/>
                  </a:cubicBezTo>
                  <a:cubicBezTo>
                    <a:pt x="198967" y="1222838"/>
                    <a:pt x="202973" y="1220128"/>
                    <a:pt x="207434" y="1220016"/>
                  </a:cubicBezTo>
                  <a:lnTo>
                    <a:pt x="376767" y="1215782"/>
                  </a:lnTo>
                  <a:cubicBezTo>
                    <a:pt x="369762" y="1135228"/>
                    <a:pt x="364075" y="1131051"/>
                    <a:pt x="372534" y="1063382"/>
                  </a:cubicBezTo>
                  <a:cubicBezTo>
                    <a:pt x="373087" y="1058954"/>
                    <a:pt x="375356" y="1054915"/>
                    <a:pt x="376767" y="1050682"/>
                  </a:cubicBezTo>
                  <a:cubicBezTo>
                    <a:pt x="374414" y="1029499"/>
                    <a:pt x="378650" y="1014464"/>
                    <a:pt x="364067" y="999882"/>
                  </a:cubicBezTo>
                  <a:cubicBezTo>
                    <a:pt x="360469" y="996285"/>
                    <a:pt x="355600" y="994238"/>
                    <a:pt x="351367" y="991416"/>
                  </a:cubicBezTo>
                  <a:cubicBezTo>
                    <a:pt x="348545" y="987183"/>
                    <a:pt x="346873" y="981894"/>
                    <a:pt x="342900" y="978716"/>
                  </a:cubicBezTo>
                  <a:cubicBezTo>
                    <a:pt x="339415" y="975928"/>
                    <a:pt x="332794" y="978113"/>
                    <a:pt x="330200" y="974482"/>
                  </a:cubicBezTo>
                  <a:cubicBezTo>
                    <a:pt x="325013" y="967220"/>
                    <a:pt x="328045" y="955393"/>
                    <a:pt x="321734" y="949082"/>
                  </a:cubicBezTo>
                  <a:lnTo>
                    <a:pt x="309034" y="936382"/>
                  </a:lnTo>
                  <a:cubicBezTo>
                    <a:pt x="301265" y="889775"/>
                    <a:pt x="300567" y="891713"/>
                    <a:pt x="300567" y="822082"/>
                  </a:cubicBezTo>
                  <a:cubicBezTo>
                    <a:pt x="300567" y="812104"/>
                    <a:pt x="303656" y="802361"/>
                    <a:pt x="304800" y="792449"/>
                  </a:cubicBezTo>
                  <a:cubicBezTo>
                    <a:pt x="307890" y="765668"/>
                    <a:pt x="313267" y="712016"/>
                    <a:pt x="313267" y="712016"/>
                  </a:cubicBezTo>
                  <a:cubicBezTo>
                    <a:pt x="311856" y="697905"/>
                    <a:pt x="313264" y="683218"/>
                    <a:pt x="309034" y="669682"/>
                  </a:cubicBezTo>
                  <a:cubicBezTo>
                    <a:pt x="305999" y="659969"/>
                    <a:pt x="292100" y="644282"/>
                    <a:pt x="292100" y="644282"/>
                  </a:cubicBezTo>
                  <a:cubicBezTo>
                    <a:pt x="282419" y="615238"/>
                    <a:pt x="285999" y="631454"/>
                    <a:pt x="292100" y="576549"/>
                  </a:cubicBezTo>
                  <a:cubicBezTo>
                    <a:pt x="293160" y="567010"/>
                    <a:pt x="300167" y="536932"/>
                    <a:pt x="304800" y="529982"/>
                  </a:cubicBezTo>
                  <a:lnTo>
                    <a:pt x="313267" y="517282"/>
                  </a:lnTo>
                  <a:cubicBezTo>
                    <a:pt x="317273" y="505262"/>
                    <a:pt x="320659" y="496854"/>
                    <a:pt x="321734" y="483416"/>
                  </a:cubicBezTo>
                  <a:cubicBezTo>
                    <a:pt x="329223" y="389813"/>
                    <a:pt x="305359" y="419357"/>
                    <a:pt x="338667" y="386049"/>
                  </a:cubicBezTo>
                  <a:cubicBezTo>
                    <a:pt x="348484" y="356600"/>
                    <a:pt x="354193" y="350784"/>
                    <a:pt x="342900" y="314082"/>
                  </a:cubicBezTo>
                  <a:cubicBezTo>
                    <a:pt x="341404" y="309219"/>
                    <a:pt x="334433" y="308438"/>
                    <a:pt x="330200" y="305616"/>
                  </a:cubicBezTo>
                  <a:cubicBezTo>
                    <a:pt x="328789" y="301383"/>
                    <a:pt x="328755" y="296401"/>
                    <a:pt x="325967" y="292916"/>
                  </a:cubicBezTo>
                  <a:cubicBezTo>
                    <a:pt x="322789" y="288943"/>
                    <a:pt x="315964" y="288764"/>
                    <a:pt x="313267" y="284449"/>
                  </a:cubicBezTo>
                  <a:cubicBezTo>
                    <a:pt x="308537" y="276881"/>
                    <a:pt x="304800" y="259049"/>
                    <a:pt x="304800" y="259049"/>
                  </a:cubicBezTo>
                  <a:cubicBezTo>
                    <a:pt x="306211" y="246349"/>
                    <a:pt x="309034" y="233727"/>
                    <a:pt x="309034" y="220949"/>
                  </a:cubicBezTo>
                  <a:cubicBezTo>
                    <a:pt x="309034" y="138753"/>
                    <a:pt x="306061" y="211567"/>
                    <a:pt x="296334" y="153216"/>
                  </a:cubicBezTo>
                  <a:cubicBezTo>
                    <a:pt x="291366" y="123414"/>
                    <a:pt x="294814" y="135959"/>
                    <a:pt x="287867" y="115116"/>
                  </a:cubicBezTo>
                  <a:cubicBezTo>
                    <a:pt x="291619" y="81343"/>
                    <a:pt x="297145" y="52544"/>
                    <a:pt x="287867" y="17749"/>
                  </a:cubicBezTo>
                  <a:cubicBezTo>
                    <a:pt x="286717" y="13437"/>
                    <a:pt x="279400" y="14927"/>
                    <a:pt x="275167" y="13516"/>
                  </a:cubicBezTo>
                  <a:cubicBezTo>
                    <a:pt x="270934" y="10694"/>
                    <a:pt x="267018" y="7324"/>
                    <a:pt x="262467" y="5049"/>
                  </a:cubicBezTo>
                  <a:cubicBezTo>
                    <a:pt x="241883" y="-5243"/>
                    <a:pt x="222853" y="3059"/>
                    <a:pt x="198967" y="5049"/>
                  </a:cubicBezTo>
                  <a:cubicBezTo>
                    <a:pt x="161225" y="14484"/>
                    <a:pt x="197192" y="6497"/>
                    <a:pt x="127000" y="13516"/>
                  </a:cubicBezTo>
                  <a:cubicBezTo>
                    <a:pt x="117072" y="14509"/>
                    <a:pt x="107277" y="16583"/>
                    <a:pt x="97367" y="17749"/>
                  </a:cubicBezTo>
                  <a:cubicBezTo>
                    <a:pt x="83283" y="19406"/>
                    <a:pt x="67718" y="15640"/>
                    <a:pt x="55034" y="21982"/>
                  </a:cubicBezTo>
                  <a:cubicBezTo>
                    <a:pt x="49985" y="24506"/>
                    <a:pt x="36689" y="2227"/>
                    <a:pt x="33867" y="13516"/>
                  </a:cubicBezTo>
                  <a:close/>
                </a:path>
              </a:pathLst>
            </a:cu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8" name="TextBox 130">
              <a:extLst>
                <a:ext uri="{FF2B5EF4-FFF2-40B4-BE49-F238E27FC236}">
                  <a16:creationId xmlns:a16="http://schemas.microsoft.com/office/drawing/2014/main" id="{BCD7D206-69AE-4E90-A37C-1E8DFEF077A6}"/>
                </a:ext>
              </a:extLst>
            </p:cNvPr>
            <p:cNvSpPr txBox="1"/>
            <p:nvPr/>
          </p:nvSpPr>
          <p:spPr>
            <a:xfrm>
              <a:off x="9008404" y="2917352"/>
              <a:ext cx="1201316" cy="494160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it-IT" sz="12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STARD10</a:t>
              </a:r>
              <a:endPara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algn="ctr"/>
              <a:r>
                <a:rPr lang="it-IT" sz="12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+ERBB2</a:t>
              </a:r>
              <a:endPara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49" name="TextBox 124">
              <a:extLst>
                <a:ext uri="{FF2B5EF4-FFF2-40B4-BE49-F238E27FC236}">
                  <a16:creationId xmlns:a16="http://schemas.microsoft.com/office/drawing/2014/main" id="{4D1EAA8A-1583-45BC-BCFF-3EAC8A32FB58}"/>
                </a:ext>
              </a:extLst>
            </p:cNvPr>
            <p:cNvSpPr txBox="1"/>
            <p:nvPr/>
          </p:nvSpPr>
          <p:spPr>
            <a:xfrm>
              <a:off x="6008316" y="3142761"/>
              <a:ext cx="695333" cy="282177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it-IT" sz="12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EV</a:t>
              </a:r>
              <a:endPara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50" name="TextBox 125">
              <a:extLst>
                <a:ext uri="{FF2B5EF4-FFF2-40B4-BE49-F238E27FC236}">
                  <a16:creationId xmlns:a16="http://schemas.microsoft.com/office/drawing/2014/main" id="{10D34511-957F-4D68-8A3D-FF6C94E1DD6D}"/>
                </a:ext>
              </a:extLst>
            </p:cNvPr>
            <p:cNvSpPr txBox="1"/>
            <p:nvPr/>
          </p:nvSpPr>
          <p:spPr>
            <a:xfrm>
              <a:off x="6771151" y="3159173"/>
              <a:ext cx="792017" cy="249351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it-IT" sz="12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EtOH</a:t>
              </a:r>
              <a:endPara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51" name="TextBox 126">
              <a:extLst>
                <a:ext uri="{FF2B5EF4-FFF2-40B4-BE49-F238E27FC236}">
                  <a16:creationId xmlns:a16="http://schemas.microsoft.com/office/drawing/2014/main" id="{E8268CF7-306F-4900-AF9B-FA2A427580F7}"/>
                </a:ext>
              </a:extLst>
            </p:cNvPr>
            <p:cNvSpPr txBox="1"/>
            <p:nvPr/>
          </p:nvSpPr>
          <p:spPr>
            <a:xfrm>
              <a:off x="7447539" y="3173536"/>
              <a:ext cx="1043047" cy="220625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it-IT" sz="12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STARD10</a:t>
              </a:r>
              <a:endPara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52" name="TextBox 127">
              <a:extLst>
                <a:ext uri="{FF2B5EF4-FFF2-40B4-BE49-F238E27FC236}">
                  <a16:creationId xmlns:a16="http://schemas.microsoft.com/office/drawing/2014/main" id="{A4BC04C2-5D29-4930-B85B-395CF86371B4}"/>
                </a:ext>
              </a:extLst>
            </p:cNvPr>
            <p:cNvSpPr txBox="1"/>
            <p:nvPr/>
          </p:nvSpPr>
          <p:spPr>
            <a:xfrm>
              <a:off x="8410233" y="3159173"/>
              <a:ext cx="805316" cy="249351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it-IT" sz="12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ERBB2</a:t>
              </a:r>
              <a:endPara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BF74786B-31C1-4455-90FB-91735C547439}"/>
              </a:ext>
            </a:extLst>
          </p:cNvPr>
          <p:cNvGrpSpPr/>
          <p:nvPr/>
        </p:nvGrpSpPr>
        <p:grpSpPr>
          <a:xfrm>
            <a:off x="780558" y="4851225"/>
            <a:ext cx="5021902" cy="2027562"/>
            <a:chOff x="826931" y="5149558"/>
            <a:chExt cx="5021902" cy="2027562"/>
          </a:xfrm>
        </p:grpSpPr>
        <p:graphicFrame>
          <p:nvGraphicFramePr>
            <p:cNvPr id="177" name="Chart 176">
              <a:extLst>
                <a:ext uri="{FF2B5EF4-FFF2-40B4-BE49-F238E27FC236}">
                  <a16:creationId xmlns:a16="http://schemas.microsoft.com/office/drawing/2014/main" id="{F86B27E4-63A6-4FF6-8545-39ED9F396646}"/>
                </a:ext>
              </a:extLst>
            </p:cNvPr>
            <p:cNvGraphicFramePr>
              <a:graphicFrameLocks/>
            </p:cNvGraphicFramePr>
            <p:nvPr>
              <p:extLst/>
            </p:nvPr>
          </p:nvGraphicFramePr>
          <p:xfrm>
            <a:off x="1229427" y="5423227"/>
            <a:ext cx="4619406" cy="175389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0"/>
            </a:graphicData>
          </a:graphic>
        </p:graphicFrame>
        <p:sp>
          <p:nvSpPr>
            <p:cNvPr id="172" name="TextBox 2">
              <a:extLst>
                <a:ext uri="{FF2B5EF4-FFF2-40B4-BE49-F238E27FC236}">
                  <a16:creationId xmlns:a16="http://schemas.microsoft.com/office/drawing/2014/main" id="{CFF1B2BB-0770-4343-ADF7-197FA1D44F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50165" y="5317617"/>
              <a:ext cx="677432" cy="468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 anchorCtr="0">
              <a:noAutofit/>
            </a:bodyPr>
            <a:lstStyle/>
            <a:p>
              <a:pPr algn="ctr" fontAlgn="base"/>
              <a:r>
                <a:rPr lang="en-US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*</a:t>
              </a:r>
              <a:endPara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73" name="TextBox 2">
              <a:extLst>
                <a:ext uri="{FF2B5EF4-FFF2-40B4-BE49-F238E27FC236}">
                  <a16:creationId xmlns:a16="http://schemas.microsoft.com/office/drawing/2014/main" id="{B6CD2110-4A76-4879-8C10-9F6284246F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07554" y="5516427"/>
              <a:ext cx="677432" cy="468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 anchorCtr="0">
              <a:noAutofit/>
            </a:bodyPr>
            <a:lstStyle/>
            <a:p>
              <a:pPr algn="ctr" fontAlgn="base"/>
              <a:r>
                <a:rPr lang="en-US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*</a:t>
              </a:r>
              <a:endPara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76" name="TextBox 2">
              <a:extLst>
                <a:ext uri="{FF2B5EF4-FFF2-40B4-BE49-F238E27FC236}">
                  <a16:creationId xmlns:a16="http://schemas.microsoft.com/office/drawing/2014/main" id="{3C949C79-3B6E-467F-BACA-AF19F9412E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255661" y="5720828"/>
              <a:ext cx="1902775" cy="760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algn="ctr" fontAlgn="base"/>
              <a:r>
                <a:rPr 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Wound closure</a:t>
              </a:r>
              <a:endPara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algn="ctr" fontAlgn="base"/>
              <a:r>
                <a:rPr 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(relative to EV)</a:t>
              </a:r>
              <a:endPara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78" name="TextBox 2">
              <a:extLst>
                <a:ext uri="{FF2B5EF4-FFF2-40B4-BE49-F238E27FC236}">
                  <a16:creationId xmlns:a16="http://schemas.microsoft.com/office/drawing/2014/main" id="{ADEFA42F-A03C-4504-8522-9B17825EAB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0908" y="5642018"/>
              <a:ext cx="677432" cy="468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 anchorCtr="0">
              <a:noAutofit/>
            </a:bodyPr>
            <a:lstStyle/>
            <a:p>
              <a:pPr algn="ctr" fontAlgn="base"/>
              <a:r>
                <a:rPr lang="en-US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*</a:t>
              </a:r>
              <a:endPara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79" name="TextBox 2">
              <a:extLst>
                <a:ext uri="{FF2B5EF4-FFF2-40B4-BE49-F238E27FC236}">
                  <a16:creationId xmlns:a16="http://schemas.microsoft.com/office/drawing/2014/main" id="{6EE4BBEA-924D-496A-93F1-2B3674712E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85837" y="5577454"/>
              <a:ext cx="677432" cy="468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 anchorCtr="0">
              <a:noAutofit/>
            </a:bodyPr>
            <a:lstStyle/>
            <a:p>
              <a:pPr algn="ctr" fontAlgn="base"/>
              <a:r>
                <a:rPr lang="en-US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*</a:t>
              </a:r>
              <a:endPara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2F47E060-8DD8-455C-8456-6148F4A9927A}"/>
              </a:ext>
            </a:extLst>
          </p:cNvPr>
          <p:cNvGrpSpPr/>
          <p:nvPr/>
        </p:nvGrpSpPr>
        <p:grpSpPr>
          <a:xfrm>
            <a:off x="-35603" y="619882"/>
            <a:ext cx="2234790" cy="4061443"/>
            <a:chOff x="79729" y="3160451"/>
            <a:chExt cx="5138874" cy="2686224"/>
          </a:xfrm>
        </p:grpSpPr>
        <p:graphicFrame>
          <p:nvGraphicFramePr>
            <p:cNvPr id="181" name="Chart 180">
              <a:extLst>
                <a:ext uri="{FF2B5EF4-FFF2-40B4-BE49-F238E27FC236}">
                  <a16:creationId xmlns:a16="http://schemas.microsoft.com/office/drawing/2014/main" id="{52D29C30-90A7-4B98-9E55-19189A9BC365}"/>
                </a:ext>
              </a:extLst>
            </p:cNvPr>
            <p:cNvGraphicFramePr>
              <a:graphicFrameLocks/>
            </p:cNvGraphicFramePr>
            <p:nvPr>
              <p:extLst/>
            </p:nvPr>
          </p:nvGraphicFramePr>
          <p:xfrm>
            <a:off x="1157099" y="3160451"/>
            <a:ext cx="4057792" cy="182093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1"/>
            </a:graphicData>
          </a:graphic>
        </p:graphicFrame>
        <p:sp>
          <p:nvSpPr>
            <p:cNvPr id="182" name="TextBox 2">
              <a:extLst>
                <a:ext uri="{FF2B5EF4-FFF2-40B4-BE49-F238E27FC236}">
                  <a16:creationId xmlns:a16="http://schemas.microsoft.com/office/drawing/2014/main" id="{FAD7845E-C1AA-454F-BB75-5E0CB2350A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-273346" y="3523551"/>
              <a:ext cx="1383579" cy="677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algn="ctr" fontAlgn="base"/>
              <a:r>
                <a:rPr 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OD at 450nm</a:t>
              </a:r>
              <a:endPara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algn="ctr" fontAlgn="base"/>
              <a:r>
                <a:rPr 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(relative to EV)</a:t>
              </a:r>
              <a:endPara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83" name="TextBox 2">
              <a:extLst>
                <a:ext uri="{FF2B5EF4-FFF2-40B4-BE49-F238E27FC236}">
                  <a16:creationId xmlns:a16="http://schemas.microsoft.com/office/drawing/2014/main" id="{58F3E0FF-D1A5-4981-A3D7-4F693A3FC7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22657" y="3249844"/>
              <a:ext cx="677434" cy="509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 anchorCtr="0">
              <a:noAutofit/>
            </a:bodyPr>
            <a:lstStyle/>
            <a:p>
              <a:pPr algn="ctr" fontAlgn="base"/>
              <a:r>
                <a:rPr lang="en-US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*</a:t>
              </a:r>
              <a:endPara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84" name="TextBox 2">
              <a:extLst>
                <a:ext uri="{FF2B5EF4-FFF2-40B4-BE49-F238E27FC236}">
                  <a16:creationId xmlns:a16="http://schemas.microsoft.com/office/drawing/2014/main" id="{BD424F5B-D705-44AE-A023-607FFEB639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53000" y="3379934"/>
              <a:ext cx="677434" cy="509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 anchorCtr="0">
              <a:noAutofit/>
            </a:bodyPr>
            <a:lstStyle/>
            <a:p>
              <a:pPr algn="ctr" fontAlgn="base"/>
              <a:r>
                <a:rPr lang="en-US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*</a:t>
              </a:r>
              <a:endPara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85" name="TextBox 2">
              <a:extLst>
                <a:ext uri="{FF2B5EF4-FFF2-40B4-BE49-F238E27FC236}">
                  <a16:creationId xmlns:a16="http://schemas.microsoft.com/office/drawing/2014/main" id="{795E7C32-AF83-4154-9361-02551FFBD3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3806" y="3196010"/>
              <a:ext cx="677434" cy="509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 anchorCtr="0">
              <a:noAutofit/>
            </a:bodyPr>
            <a:lstStyle/>
            <a:p>
              <a:pPr algn="ctr" fontAlgn="base"/>
              <a:r>
                <a:rPr lang="en-US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*</a:t>
              </a:r>
              <a:endPara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86" name="TextBox 2">
              <a:extLst>
                <a:ext uri="{FF2B5EF4-FFF2-40B4-BE49-F238E27FC236}">
                  <a16:creationId xmlns:a16="http://schemas.microsoft.com/office/drawing/2014/main" id="{2746702C-A861-4A20-A3ED-0D4CFEE2F7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41169" y="3277899"/>
              <a:ext cx="677434" cy="509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 anchorCtr="0">
              <a:noAutofit/>
            </a:bodyPr>
            <a:lstStyle/>
            <a:p>
              <a:pPr algn="ctr" fontAlgn="base"/>
              <a:r>
                <a:rPr lang="en-US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*</a:t>
              </a:r>
              <a:endPara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392B8B06-CBDF-4DAA-B599-10E44FB5C1A2}"/>
                </a:ext>
              </a:extLst>
            </p:cNvPr>
            <p:cNvSpPr txBox="1"/>
            <p:nvPr/>
          </p:nvSpPr>
          <p:spPr>
            <a:xfrm rot="18347990">
              <a:off x="1254617" y="4427804"/>
              <a:ext cx="697805" cy="636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EV</a:t>
              </a: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347B5313-21D6-40D3-822D-E41C4D661FA7}"/>
                </a:ext>
              </a:extLst>
            </p:cNvPr>
            <p:cNvSpPr txBox="1"/>
            <p:nvPr/>
          </p:nvSpPr>
          <p:spPr>
            <a:xfrm rot="18562140">
              <a:off x="1657040" y="4499707"/>
              <a:ext cx="881652" cy="636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EtOH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B0F192C5-7666-4908-B949-84A3654EC8ED}"/>
                </a:ext>
              </a:extLst>
            </p:cNvPr>
            <p:cNvSpPr txBox="1"/>
            <p:nvPr/>
          </p:nvSpPr>
          <p:spPr>
            <a:xfrm rot="18435666">
              <a:off x="1973218" y="4602855"/>
              <a:ext cx="1112463" cy="636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STARD10</a:t>
              </a: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C30A3575-FD74-4CC6-BFAE-8496AE9B8571}"/>
                </a:ext>
              </a:extLst>
            </p:cNvPr>
            <p:cNvSpPr txBox="1"/>
            <p:nvPr/>
          </p:nvSpPr>
          <p:spPr>
            <a:xfrm rot="18457375">
              <a:off x="2820224" y="4499207"/>
              <a:ext cx="910433" cy="636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ERBB2</a:t>
              </a: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4D14DA29-9506-42CC-B009-14671A87D6CF}"/>
                </a:ext>
              </a:extLst>
            </p:cNvPr>
            <p:cNvSpPr txBox="1"/>
            <p:nvPr/>
          </p:nvSpPr>
          <p:spPr>
            <a:xfrm rot="18425696">
              <a:off x="2665220" y="4769030"/>
              <a:ext cx="1518334" cy="636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STARD10+ERBB2</a:t>
              </a:r>
            </a:p>
          </p:txBody>
        </p:sp>
      </p:grpSp>
      <p:sp>
        <p:nvSpPr>
          <p:cNvPr id="194" name="TextBox 193">
            <a:extLst>
              <a:ext uri="{FF2B5EF4-FFF2-40B4-BE49-F238E27FC236}">
                <a16:creationId xmlns:a16="http://schemas.microsoft.com/office/drawing/2014/main" id="{E30B51BD-87F2-4B95-BB52-493B086AC6CD}"/>
              </a:ext>
            </a:extLst>
          </p:cNvPr>
          <p:cNvSpPr txBox="1"/>
          <p:nvPr/>
        </p:nvSpPr>
        <p:spPr>
          <a:xfrm>
            <a:off x="3895959" y="8707762"/>
            <a:ext cx="2989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S4 </a:t>
            </a:r>
          </a:p>
        </p:txBody>
      </p:sp>
      <p:graphicFrame>
        <p:nvGraphicFramePr>
          <p:cNvPr id="62" name="Chart 61">
            <a:extLst>
              <a:ext uri="{FF2B5EF4-FFF2-40B4-BE49-F238E27FC236}">
                <a16:creationId xmlns:a16="http://schemas.microsoft.com/office/drawing/2014/main" id="{2D7DFDD1-5142-4F39-951B-206767C35FD5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595056" y="642752"/>
          <a:ext cx="4258551" cy="3740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2"/>
          </a:graphicData>
        </a:graphic>
      </p:graphicFrame>
      <p:sp>
        <p:nvSpPr>
          <p:cNvPr id="63" name="TextBox 2">
            <a:extLst>
              <a:ext uri="{FF2B5EF4-FFF2-40B4-BE49-F238E27FC236}">
                <a16:creationId xmlns:a16="http://schemas.microsoft.com/office/drawing/2014/main" id="{0785330A-2FCB-4C78-B53F-D843806FBC66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394454" y="1552934"/>
            <a:ext cx="2091908" cy="29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 fontAlgn="base"/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OD at 450nm</a:t>
            </a:r>
            <a:endParaRPr lang="en-US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 fontAlgn="base"/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(relative to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EV+Sc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en-US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4" name="TextBox 2">
            <a:extLst>
              <a:ext uri="{FF2B5EF4-FFF2-40B4-BE49-F238E27FC236}">
                <a16:creationId xmlns:a16="http://schemas.microsoft.com/office/drawing/2014/main" id="{99EF1AEB-FEEA-4C45-9485-1775631093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4496" y="640936"/>
            <a:ext cx="294602" cy="76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Autofit/>
          </a:bodyPr>
          <a:lstStyle/>
          <a:p>
            <a:pPr algn="ctr" fontAlgn="base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5" name="TextBox 2">
            <a:extLst>
              <a:ext uri="{FF2B5EF4-FFF2-40B4-BE49-F238E27FC236}">
                <a16:creationId xmlns:a16="http://schemas.microsoft.com/office/drawing/2014/main" id="{6CC0DAF7-4B45-40E3-A30D-2C285587A8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1859" y="949450"/>
            <a:ext cx="294602" cy="76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Autofit/>
          </a:bodyPr>
          <a:lstStyle/>
          <a:p>
            <a:pPr algn="ctr" fontAlgn="base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6" name="TextBox 2">
            <a:extLst>
              <a:ext uri="{FF2B5EF4-FFF2-40B4-BE49-F238E27FC236}">
                <a16:creationId xmlns:a16="http://schemas.microsoft.com/office/drawing/2014/main" id="{9FE33230-62C1-4786-A9A9-3774777BCA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9222" y="1726313"/>
            <a:ext cx="294602" cy="76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Autofit/>
          </a:bodyPr>
          <a:lstStyle/>
          <a:p>
            <a:pPr algn="ctr" fontAlgn="base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7" name="TextBox 2">
            <a:extLst>
              <a:ext uri="{FF2B5EF4-FFF2-40B4-BE49-F238E27FC236}">
                <a16:creationId xmlns:a16="http://schemas.microsoft.com/office/drawing/2014/main" id="{21BD805E-05DD-4881-BD1A-B58EB5E762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572" y="1743452"/>
            <a:ext cx="294602" cy="76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Autofit/>
          </a:bodyPr>
          <a:lstStyle/>
          <a:p>
            <a:pPr algn="ctr" fontAlgn="base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8" name="TextBox 2">
            <a:extLst>
              <a:ext uri="{FF2B5EF4-FFF2-40B4-BE49-F238E27FC236}">
                <a16:creationId xmlns:a16="http://schemas.microsoft.com/office/drawing/2014/main" id="{8C7DF6ED-596E-4255-843D-1E58851D08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0286" y="1174509"/>
            <a:ext cx="294602" cy="76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Autofit/>
          </a:bodyPr>
          <a:lstStyle/>
          <a:p>
            <a:pPr algn="ctr" fontAlgn="base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9" name="TextBox 2">
            <a:extLst>
              <a:ext uri="{FF2B5EF4-FFF2-40B4-BE49-F238E27FC236}">
                <a16:creationId xmlns:a16="http://schemas.microsoft.com/office/drawing/2014/main" id="{32E901BC-50BB-4115-AFFB-E64AE6779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4411" y="1846361"/>
            <a:ext cx="294602" cy="76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Autofit/>
          </a:bodyPr>
          <a:lstStyle/>
          <a:p>
            <a:pPr algn="ctr" fontAlgn="base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0" name="TextBox 2">
            <a:extLst>
              <a:ext uri="{FF2B5EF4-FFF2-40B4-BE49-F238E27FC236}">
                <a16:creationId xmlns:a16="http://schemas.microsoft.com/office/drawing/2014/main" id="{7408F3A3-73BF-4FFD-BBB3-905B17DCF1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4291" y="1829155"/>
            <a:ext cx="294602" cy="76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Autofit/>
          </a:bodyPr>
          <a:lstStyle/>
          <a:p>
            <a:pPr algn="ctr" fontAlgn="base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1" name="TextBox 2">
            <a:extLst>
              <a:ext uri="{FF2B5EF4-FFF2-40B4-BE49-F238E27FC236}">
                <a16:creationId xmlns:a16="http://schemas.microsoft.com/office/drawing/2014/main" id="{41C8E618-81EE-41F5-977A-B30ED2C467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4174" y="1819323"/>
            <a:ext cx="294602" cy="76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Autofit/>
          </a:bodyPr>
          <a:lstStyle/>
          <a:p>
            <a:pPr algn="ctr" fontAlgn="base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2" name="TextBox 2">
            <a:extLst>
              <a:ext uri="{FF2B5EF4-FFF2-40B4-BE49-F238E27FC236}">
                <a16:creationId xmlns:a16="http://schemas.microsoft.com/office/drawing/2014/main" id="{6507E6F4-FC57-43CA-8570-DF9973460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1431" y="1861112"/>
            <a:ext cx="294602" cy="76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Autofit/>
          </a:bodyPr>
          <a:lstStyle/>
          <a:p>
            <a:pPr algn="ctr" fontAlgn="base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3" name="TextBox 2">
            <a:extLst>
              <a:ext uri="{FF2B5EF4-FFF2-40B4-BE49-F238E27FC236}">
                <a16:creationId xmlns:a16="http://schemas.microsoft.com/office/drawing/2014/main" id="{857327B0-E86F-4A68-AD8F-C453BFC536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9606" y="1762792"/>
            <a:ext cx="294602" cy="76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Autofit/>
          </a:bodyPr>
          <a:lstStyle/>
          <a:p>
            <a:pPr algn="ctr" fontAlgn="base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589654-7276-448C-8668-65D5340A2EBB}"/>
              </a:ext>
            </a:extLst>
          </p:cNvPr>
          <p:cNvSpPr txBox="1"/>
          <p:nvPr/>
        </p:nvSpPr>
        <p:spPr>
          <a:xfrm>
            <a:off x="4797840" y="1684205"/>
            <a:ext cx="517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†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D678F17-206C-4BCE-828C-8EC5110D194A}"/>
              </a:ext>
            </a:extLst>
          </p:cNvPr>
          <p:cNvSpPr txBox="1"/>
          <p:nvPr/>
        </p:nvSpPr>
        <p:spPr>
          <a:xfrm>
            <a:off x="5097724" y="1711243"/>
            <a:ext cx="517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†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58FEA75-968B-4711-AED1-6A5AAA44D3CB}"/>
              </a:ext>
            </a:extLst>
          </p:cNvPr>
          <p:cNvSpPr txBox="1"/>
          <p:nvPr/>
        </p:nvSpPr>
        <p:spPr>
          <a:xfrm>
            <a:off x="6002295" y="1782529"/>
            <a:ext cx="517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†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174DC4F-6180-4FA4-9292-C722585FFF71}"/>
              </a:ext>
            </a:extLst>
          </p:cNvPr>
          <p:cNvSpPr txBox="1"/>
          <p:nvPr/>
        </p:nvSpPr>
        <p:spPr>
          <a:xfrm>
            <a:off x="6309550" y="1831693"/>
            <a:ext cx="517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†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FD53DB2-A390-4AD4-9081-1899ECE3C110}"/>
              </a:ext>
            </a:extLst>
          </p:cNvPr>
          <p:cNvSpPr txBox="1"/>
          <p:nvPr/>
        </p:nvSpPr>
        <p:spPr>
          <a:xfrm>
            <a:off x="6000551" y="1533631"/>
            <a:ext cx="517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‡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CE84A4B-827F-407D-89A9-C0C4B84B2E35}"/>
              </a:ext>
            </a:extLst>
          </p:cNvPr>
          <p:cNvSpPr txBox="1"/>
          <p:nvPr/>
        </p:nvSpPr>
        <p:spPr>
          <a:xfrm>
            <a:off x="6307807" y="1560670"/>
            <a:ext cx="517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‡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49F8DBF-A9DA-4B37-BB61-6CE54FFD7FA9}"/>
              </a:ext>
            </a:extLst>
          </p:cNvPr>
          <p:cNvSpPr txBox="1"/>
          <p:nvPr/>
        </p:nvSpPr>
        <p:spPr>
          <a:xfrm>
            <a:off x="5401027" y="1783665"/>
            <a:ext cx="517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‡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CB420862-C5CA-4057-B99B-22B67854B7DA}"/>
              </a:ext>
            </a:extLst>
          </p:cNvPr>
          <p:cNvSpPr txBox="1"/>
          <p:nvPr/>
        </p:nvSpPr>
        <p:spPr>
          <a:xfrm>
            <a:off x="5700319" y="1772697"/>
            <a:ext cx="517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‡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30DA80D-474E-41E4-929D-49852FB95CB7}"/>
              </a:ext>
            </a:extLst>
          </p:cNvPr>
          <p:cNvSpPr txBox="1"/>
          <p:nvPr/>
        </p:nvSpPr>
        <p:spPr>
          <a:xfrm>
            <a:off x="2167216" y="74068"/>
            <a:ext cx="55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B.</a:t>
            </a:r>
          </a:p>
        </p:txBody>
      </p:sp>
    </p:spTree>
    <p:extLst>
      <p:ext uri="{BB962C8B-B14F-4D97-AF65-F5344CB8AC3E}">
        <p14:creationId xmlns:p14="http://schemas.microsoft.com/office/powerpoint/2010/main" val="30572102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76</Words>
  <Application>Microsoft Office PowerPoint</Application>
  <PresentationFormat>On-screen Show (4:3)</PresentationFormat>
  <Paragraphs>49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Tomasi, Maria Lauda</dc:creator>
  <cp:lastModifiedBy>Tomasi, Maria Lauda</cp:lastModifiedBy>
  <cp:revision>2</cp:revision>
  <dcterms:created xsi:type="dcterms:W3CDTF">2018-10-11T23:02:29Z</dcterms:created>
  <dcterms:modified xsi:type="dcterms:W3CDTF">2018-10-12T22:25:19Z</dcterms:modified>
</cp:coreProperties>
</file>