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4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9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Sheet1!$Q$5</c:f>
              <c:strCache>
                <c:ptCount val="1"/>
                <c:pt idx="0">
                  <c:v>0h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Sheet1!$U$6:$U$8</c:f>
                <c:numCache>
                  <c:formatCode>General</c:formatCode>
                  <c:ptCount val="3"/>
                  <c:pt idx="0">
                    <c:v>10.214499999999999</c:v>
                  </c:pt>
                  <c:pt idx="1">
                    <c:v>7.8956</c:v>
                  </c:pt>
                  <c:pt idx="2">
                    <c:v>11.5649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Sheet1!$P$6:$P$8</c:f>
              <c:strCache>
                <c:ptCount val="3"/>
                <c:pt idx="0">
                  <c:v>Sc</c:v>
                </c:pt>
                <c:pt idx="1">
                  <c:v>siSTARD10#1</c:v>
                </c:pt>
                <c:pt idx="2">
                  <c:v>siSTARD10#2</c:v>
                </c:pt>
              </c:strCache>
            </c:strRef>
          </c:cat>
          <c:val>
            <c:numRef>
              <c:f>Sheet1!$Q$6:$Q$8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E6-4A04-B0D8-B10075C10E3D}"/>
            </c:ext>
          </c:extLst>
        </c:ser>
        <c:ser>
          <c:idx val="1"/>
          <c:order val="1"/>
          <c:tx>
            <c:strRef>
              <c:f>Sheet1!$R$5</c:f>
              <c:strCache>
                <c:ptCount val="1"/>
                <c:pt idx="0">
                  <c:v>48h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Sheet1!$V$6:$V$8</c:f>
                <c:numCache>
                  <c:formatCode>General</c:formatCode>
                  <c:ptCount val="3"/>
                  <c:pt idx="0">
                    <c:v>4.1256000000000004</c:v>
                  </c:pt>
                  <c:pt idx="1">
                    <c:v>10.25478</c:v>
                  </c:pt>
                  <c:pt idx="2">
                    <c:v>5.1264000000000003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Sheet1!$P$6:$P$8</c:f>
              <c:strCache>
                <c:ptCount val="3"/>
                <c:pt idx="0">
                  <c:v>Sc</c:v>
                </c:pt>
                <c:pt idx="1">
                  <c:v>siSTARD10#1</c:v>
                </c:pt>
                <c:pt idx="2">
                  <c:v>siSTARD10#2</c:v>
                </c:pt>
              </c:strCache>
            </c:strRef>
          </c:cat>
          <c:val>
            <c:numRef>
              <c:f>Sheet1!$R$6:$R$8</c:f>
              <c:numCache>
                <c:formatCode>General</c:formatCode>
                <c:ptCount val="3"/>
                <c:pt idx="0">
                  <c:v>132</c:v>
                </c:pt>
                <c:pt idx="1">
                  <c:v>192</c:v>
                </c:pt>
                <c:pt idx="2">
                  <c:v>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E6-4A04-B0D8-B10075C10E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69407616"/>
        <c:axId val="-69406528"/>
      </c:barChart>
      <c:catAx>
        <c:axId val="-69407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406528"/>
        <c:crosses val="autoZero"/>
        <c:auto val="1"/>
        <c:lblAlgn val="ctr"/>
        <c:lblOffset val="100"/>
        <c:noMultiLvlLbl val="0"/>
      </c:catAx>
      <c:valAx>
        <c:axId val="-694065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407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50912645985724"/>
          <c:y val="8.0674495202634963E-2"/>
          <c:w val="0.28621982996907624"/>
          <c:h val="0.115370662084109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'End point'!$O$8:$O$10</c:f>
                <c:numCache>
                  <c:formatCode>General</c:formatCode>
                  <c:ptCount val="3"/>
                  <c:pt idx="0">
                    <c:v>1.2548E-2</c:v>
                  </c:pt>
                  <c:pt idx="1">
                    <c:v>2.6587E-3</c:v>
                  </c:pt>
                  <c:pt idx="2">
                    <c:v>1.1013999999999999E-2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'End point'!$M$8:$M$10</c:f>
              <c:strCache>
                <c:ptCount val="3"/>
                <c:pt idx="0">
                  <c:v>Sc</c:v>
                </c:pt>
                <c:pt idx="1">
                  <c:v>siSTARD10 #1</c:v>
                </c:pt>
                <c:pt idx="2">
                  <c:v>siSTARD10 #2</c:v>
                </c:pt>
              </c:strCache>
            </c:strRef>
          </c:cat>
          <c:val>
            <c:numRef>
              <c:f>'End point'!$N$8:$N$10</c:f>
              <c:numCache>
                <c:formatCode>General</c:formatCode>
                <c:ptCount val="3"/>
                <c:pt idx="0">
                  <c:v>0.35699999999999998</c:v>
                </c:pt>
                <c:pt idx="1">
                  <c:v>0.46500000000000002</c:v>
                </c:pt>
                <c:pt idx="2">
                  <c:v>0.48299999999999998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B9-4266-A7F9-F930DF88D2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69405440"/>
        <c:axId val="-65382384"/>
      </c:barChart>
      <c:catAx>
        <c:axId val="-6940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82384"/>
        <c:crosses val="autoZero"/>
        <c:auto val="1"/>
        <c:lblAlgn val="ctr"/>
        <c:lblOffset val="100"/>
        <c:noMultiLvlLbl val="0"/>
      </c:catAx>
      <c:valAx>
        <c:axId val="-65382384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405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921938268395481"/>
          <c:y val="6.4892788996504663E-2"/>
          <c:w val="0.83078061731604513"/>
          <c:h val="0.742351784099882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PowerPoint]Sheet1'!$N$149</c:f>
              <c:strCache>
                <c:ptCount val="1"/>
                <c:pt idx="0">
                  <c:v>0h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'[Chart in Microsoft PowerPoint]Sheet1'!$S$149:$U$149</c:f>
                <c:numCache>
                  <c:formatCode>General</c:formatCode>
                  <c:ptCount val="3"/>
                  <c:pt idx="0">
                    <c:v>25.34</c:v>
                  </c:pt>
                  <c:pt idx="1">
                    <c:v>28.860000000000003</c:v>
                  </c:pt>
                  <c:pt idx="2">
                    <c:v>14.548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'[Chart in Microsoft PowerPoint]Sheet1'!$O$148:$Q$148</c:f>
              <c:strCache>
                <c:ptCount val="3"/>
                <c:pt idx="0">
                  <c:v>Sc</c:v>
                </c:pt>
                <c:pt idx="1">
                  <c:v>siStarD10#1</c:v>
                </c:pt>
                <c:pt idx="2">
                  <c:v>siStarD10#2</c:v>
                </c:pt>
              </c:strCache>
            </c:strRef>
          </c:cat>
          <c:val>
            <c:numRef>
              <c:f>'[Chart in Microsoft PowerPoint]Sheet1'!$O$149:$Q$149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0C-4F52-876E-92B53B07AA4E}"/>
            </c:ext>
          </c:extLst>
        </c:ser>
        <c:ser>
          <c:idx val="1"/>
          <c:order val="1"/>
          <c:tx>
            <c:strRef>
              <c:f>'[Chart in Microsoft PowerPoint]Sheet1'!$N$150</c:f>
              <c:strCache>
                <c:ptCount val="1"/>
                <c:pt idx="0">
                  <c:v>48h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'[Chart in Microsoft PowerPoint]Sheet1'!$S$150:$U$150</c:f>
                <c:numCache>
                  <c:formatCode>General</c:formatCode>
                  <c:ptCount val="3"/>
                  <c:pt idx="0">
                    <c:v>55.84</c:v>
                  </c:pt>
                  <c:pt idx="1">
                    <c:v>54.269999999999996</c:v>
                  </c:pt>
                  <c:pt idx="2">
                    <c:v>27.54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'[Chart in Microsoft PowerPoint]Sheet1'!$O$148:$Q$148</c:f>
              <c:strCache>
                <c:ptCount val="3"/>
                <c:pt idx="0">
                  <c:v>Sc</c:v>
                </c:pt>
                <c:pt idx="1">
                  <c:v>siStarD10#1</c:v>
                </c:pt>
                <c:pt idx="2">
                  <c:v>siStarD10#2</c:v>
                </c:pt>
              </c:strCache>
            </c:strRef>
          </c:cat>
          <c:val>
            <c:numRef>
              <c:f>'[Chart in Microsoft PowerPoint]Sheet1'!$O$150:$Q$150</c:f>
              <c:numCache>
                <c:formatCode>General</c:formatCode>
                <c:ptCount val="3"/>
                <c:pt idx="0">
                  <c:v>288.67500000000001</c:v>
                </c:pt>
                <c:pt idx="1">
                  <c:v>572.27499999999998</c:v>
                </c:pt>
                <c:pt idx="2">
                  <c:v>480.99999999999994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0C-4F52-876E-92B53B07AA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65382928"/>
        <c:axId val="-65377488"/>
      </c:barChart>
      <c:catAx>
        <c:axId val="-6538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77488"/>
        <c:crosses val="autoZero"/>
        <c:auto val="1"/>
        <c:lblAlgn val="ctr"/>
        <c:lblOffset val="100"/>
        <c:noMultiLvlLbl val="0"/>
      </c:catAx>
      <c:valAx>
        <c:axId val="-653774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8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191414309669545"/>
          <c:y val="8.4811479843178869E-2"/>
          <c:w val="0.25285201612327712"/>
          <c:h val="9.45986119035448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'End point'!$I$11:$I$13</c:f>
                <c:numCache>
                  <c:formatCode>General</c:formatCode>
                  <c:ptCount val="3"/>
                  <c:pt idx="0">
                    <c:v>2.2540000000000001E-2</c:v>
                  </c:pt>
                  <c:pt idx="1">
                    <c:v>4.5719999999999997E-2</c:v>
                  </c:pt>
                  <c:pt idx="2">
                    <c:v>5.7979999999999997E-2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'End point'!$G$11:$G$13</c:f>
              <c:strCache>
                <c:ptCount val="3"/>
                <c:pt idx="0">
                  <c:v>Sc</c:v>
                </c:pt>
                <c:pt idx="1">
                  <c:v>siSTARD10#1</c:v>
                </c:pt>
                <c:pt idx="2">
                  <c:v>siSTARD10#2</c:v>
                </c:pt>
              </c:strCache>
            </c:strRef>
          </c:cat>
          <c:val>
            <c:numRef>
              <c:f>'End point'!$H$11:$H$13</c:f>
              <c:numCache>
                <c:formatCode>General</c:formatCode>
                <c:ptCount val="3"/>
                <c:pt idx="0">
                  <c:v>0.39300000000000002</c:v>
                </c:pt>
                <c:pt idx="1">
                  <c:v>0.75700000000000001</c:v>
                </c:pt>
                <c:pt idx="2">
                  <c:v>0.85799999999999998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51-49CC-92A1-75CCEEF983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65376944"/>
        <c:axId val="-65387280"/>
      </c:barChart>
      <c:catAx>
        <c:axId val="-6537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87280"/>
        <c:crosses val="autoZero"/>
        <c:auto val="1"/>
        <c:lblAlgn val="ctr"/>
        <c:lblOffset val="100"/>
        <c:noMultiLvlLbl val="0"/>
      </c:catAx>
      <c:valAx>
        <c:axId val="-65387280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76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'BR67 SKBR3 RT PCR 11.27'!$K$6:$K$8</c:f>
                <c:numCache>
                  <c:formatCode>General</c:formatCode>
                  <c:ptCount val="3"/>
                  <c:pt idx="0">
                    <c:v>0.12457</c:v>
                  </c:pt>
                  <c:pt idx="1">
                    <c:v>5.4699999999999999E-2</c:v>
                  </c:pt>
                  <c:pt idx="2">
                    <c:v>0.15794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'BR67 SKBR3 RT PCR 11.27'!$I$6:$I$8</c:f>
              <c:strCache>
                <c:ptCount val="3"/>
                <c:pt idx="0">
                  <c:v>Sc</c:v>
                </c:pt>
                <c:pt idx="1">
                  <c:v>siSTARD10#1</c:v>
                </c:pt>
                <c:pt idx="2">
                  <c:v>siSTARD10#2</c:v>
                </c:pt>
              </c:strCache>
            </c:strRef>
          </c:cat>
          <c:val>
            <c:numRef>
              <c:f>'BR67 SKBR3 RT PCR 11.27'!$J$6:$J$8</c:f>
              <c:numCache>
                <c:formatCode>General</c:formatCode>
                <c:ptCount val="3"/>
                <c:pt idx="0">
                  <c:v>1</c:v>
                </c:pt>
                <c:pt idx="1">
                  <c:v>0.14508798929796504</c:v>
                </c:pt>
                <c:pt idx="2">
                  <c:v>8.6269834587289138E-2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37-4592-930F-CEB3B07B4D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65375856"/>
        <c:axId val="-65386736"/>
      </c:barChart>
      <c:catAx>
        <c:axId val="-6537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86736"/>
        <c:crosses val="autoZero"/>
        <c:auto val="1"/>
        <c:lblAlgn val="ctr"/>
        <c:lblOffset val="100"/>
        <c:noMultiLvlLbl val="0"/>
      </c:catAx>
      <c:valAx>
        <c:axId val="-65386736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7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'BR63 MCF7 RT PCR SYGREEN 09.28'!$K$5:$K$7</c:f>
                <c:numCache>
                  <c:formatCode>General</c:formatCode>
                  <c:ptCount val="3"/>
                  <c:pt idx="0">
                    <c:v>5.7799999999999997E-2</c:v>
                  </c:pt>
                  <c:pt idx="1">
                    <c:v>0.15459999999999999</c:v>
                  </c:pt>
                  <c:pt idx="2">
                    <c:v>1.5399999999999999E-3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'BR63 MCF7 RT PCR SYGREEN 09.28'!$I$5:$I$7</c:f>
              <c:strCache>
                <c:ptCount val="3"/>
                <c:pt idx="0">
                  <c:v>Sc</c:v>
                </c:pt>
                <c:pt idx="1">
                  <c:v>siSTARD10#1</c:v>
                </c:pt>
                <c:pt idx="2">
                  <c:v>siSTARD10#2</c:v>
                </c:pt>
              </c:strCache>
            </c:strRef>
          </c:cat>
          <c:val>
            <c:numRef>
              <c:f>'BR63 MCF7 RT PCR SYGREEN 09.28'!$J$5:$J$7</c:f>
              <c:numCache>
                <c:formatCode>General</c:formatCode>
                <c:ptCount val="3"/>
                <c:pt idx="0">
                  <c:v>1</c:v>
                </c:pt>
                <c:pt idx="1">
                  <c:v>0.11187813386599639</c:v>
                </c:pt>
                <c:pt idx="2">
                  <c:v>0.14711334215234548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E3-4810-A64E-948BFD2070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65378576"/>
        <c:axId val="-65376400"/>
      </c:barChart>
      <c:catAx>
        <c:axId val="-65378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76400"/>
        <c:crosses val="autoZero"/>
        <c:auto val="1"/>
        <c:lblAlgn val="ctr"/>
        <c:lblOffset val="100"/>
        <c:noMultiLvlLbl val="0"/>
      </c:catAx>
      <c:valAx>
        <c:axId val="-65376400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78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0.86442</cdr:x>
      <cdr:y>0.11658</cdr:y>
    </cdr:from>
    <cdr:to>
      <cdr:x>0.99294</cdr:x>
      <cdr:y>0.2544</cdr:y>
    </cdr:to>
    <cdr:sp macro="" textlink="">
      <cdr:nvSpPr>
        <cdr:cNvPr id="2" name="TextBox 94">
          <a:extLst xmlns:a="http://schemas.openxmlformats.org/drawingml/2006/main">
            <a:ext uri="{FF2B5EF4-FFF2-40B4-BE49-F238E27FC236}">
              <a16:creationId xmlns:a16="http://schemas.microsoft.com/office/drawing/2014/main" id="{6AA275DD-CB8C-42F4-A49A-A861C03E0635}"/>
            </a:ext>
          </a:extLst>
        </cdr:cNvPr>
        <cdr:cNvSpPr txBox="1"/>
      </cdr:nvSpPr>
      <cdr:spPr>
        <a:xfrm xmlns:a="http://schemas.openxmlformats.org/drawingml/2006/main">
          <a:off x="2483137" y="251317"/>
          <a:ext cx="369208" cy="29710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†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9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5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81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6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240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8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1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654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6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29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10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F5069-AB5A-4BC8-9626-EE0B39D76172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B1BA7-AA80-4C81-A186-9F13A840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284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png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" Type="http://schemas.openxmlformats.org/officeDocument/2006/relationships/image" Target="../media/image1.png"/><Relationship Id="rId21" Type="http://schemas.microsoft.com/office/2007/relationships/hdphoto" Target="../media/hdphoto9.wdp"/><Relationship Id="rId7" Type="http://schemas.openxmlformats.org/officeDocument/2006/relationships/image" Target="../media/image3.png"/><Relationship Id="rId12" Type="http://schemas.microsoft.com/office/2007/relationships/hdphoto" Target="../media/hdphoto5.wdp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chart" Target="../charts/chart1.xml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5.png"/><Relationship Id="rId24" Type="http://schemas.openxmlformats.org/officeDocument/2006/relationships/image" Target="../media/image11.png"/><Relationship Id="rId5" Type="http://schemas.openxmlformats.org/officeDocument/2006/relationships/image" Target="../media/image2.png"/><Relationship Id="rId15" Type="http://schemas.openxmlformats.org/officeDocument/2006/relationships/chart" Target="../charts/chart2.xml"/><Relationship Id="rId23" Type="http://schemas.microsoft.com/office/2007/relationships/hdphoto" Target="../media/hdphoto10.wdp"/><Relationship Id="rId28" Type="http://schemas.openxmlformats.org/officeDocument/2006/relationships/chart" Target="../charts/chart3.xml"/><Relationship Id="rId10" Type="http://schemas.microsoft.com/office/2007/relationships/hdphoto" Target="../media/hdphoto4.wdp"/><Relationship Id="rId19" Type="http://schemas.microsoft.com/office/2007/relationships/hdphoto" Target="../media/hdphoto8.wdp"/><Relationship Id="rId31" Type="http://schemas.openxmlformats.org/officeDocument/2006/relationships/chart" Target="../charts/chart6.xml"/><Relationship Id="rId4" Type="http://schemas.microsoft.com/office/2007/relationships/hdphoto" Target="../media/hdphoto1.wdp"/><Relationship Id="rId9" Type="http://schemas.openxmlformats.org/officeDocument/2006/relationships/image" Target="../media/image4.png"/><Relationship Id="rId14" Type="http://schemas.microsoft.com/office/2007/relationships/hdphoto" Target="../media/hdphoto6.wdp"/><Relationship Id="rId22" Type="http://schemas.openxmlformats.org/officeDocument/2006/relationships/image" Target="../media/image10.png"/><Relationship Id="rId27" Type="http://schemas.microsoft.com/office/2007/relationships/hdphoto" Target="../media/hdphoto12.wdp"/><Relationship Id="rId30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7298" y="32445"/>
            <a:ext cx="51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98" y="1931181"/>
            <a:ext cx="51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147253" y="9669"/>
            <a:ext cx="51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6DD681-96D1-49F6-AC00-5545B7B25213}"/>
              </a:ext>
            </a:extLst>
          </p:cNvPr>
          <p:cNvSpPr txBox="1"/>
          <p:nvPr/>
        </p:nvSpPr>
        <p:spPr>
          <a:xfrm>
            <a:off x="3885034" y="8763274"/>
            <a:ext cx="3125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A87E97D-FEBE-4C26-8369-98333A2068A0}"/>
              </a:ext>
            </a:extLst>
          </p:cNvPr>
          <p:cNvSpPr txBox="1"/>
          <p:nvPr/>
        </p:nvSpPr>
        <p:spPr>
          <a:xfrm>
            <a:off x="7298" y="4289020"/>
            <a:ext cx="51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E761AE-1944-43F0-9A3D-4473C23F03DB}"/>
              </a:ext>
            </a:extLst>
          </p:cNvPr>
          <p:cNvSpPr txBox="1"/>
          <p:nvPr/>
        </p:nvSpPr>
        <p:spPr>
          <a:xfrm>
            <a:off x="3241609" y="4289020"/>
            <a:ext cx="51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03B8008-1B57-4617-AC66-37E95DFAF7C5}"/>
              </a:ext>
            </a:extLst>
          </p:cNvPr>
          <p:cNvSpPr txBox="1"/>
          <p:nvPr/>
        </p:nvSpPr>
        <p:spPr>
          <a:xfrm>
            <a:off x="7298" y="6128749"/>
            <a:ext cx="51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4B1BBE2-F88C-43C3-873A-FCA068342342}"/>
              </a:ext>
            </a:extLst>
          </p:cNvPr>
          <p:cNvGrpSpPr/>
          <p:nvPr/>
        </p:nvGrpSpPr>
        <p:grpSpPr>
          <a:xfrm>
            <a:off x="113269" y="6692377"/>
            <a:ext cx="3386393" cy="2118123"/>
            <a:chOff x="110466" y="6560021"/>
            <a:chExt cx="3718076" cy="2118123"/>
          </a:xfrm>
        </p:grpSpPr>
        <p:graphicFrame>
          <p:nvGraphicFramePr>
            <p:cNvPr id="83" name="Chart 82">
              <a:extLst>
                <a:ext uri="{FF2B5EF4-FFF2-40B4-BE49-F238E27FC236}">
                  <a16:creationId xmlns:a16="http://schemas.microsoft.com/office/drawing/2014/main" id="{87C4EBE3-4915-4E66-94BA-2B61CF41E351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520085" y="6560021"/>
            <a:ext cx="3308457" cy="20949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E9A63B-EE2E-498D-BC11-28B2E0CE63E4}"/>
                </a:ext>
              </a:extLst>
            </p:cNvPr>
            <p:cNvSpPr txBox="1"/>
            <p:nvPr/>
          </p:nvSpPr>
          <p:spPr>
            <a:xfrm>
              <a:off x="1253694" y="8186123"/>
              <a:ext cx="511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Sc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26A4807-E14A-4B46-B13A-B44BEC7BE877}"/>
                </a:ext>
              </a:extLst>
            </p:cNvPr>
            <p:cNvSpPr txBox="1"/>
            <p:nvPr/>
          </p:nvSpPr>
          <p:spPr>
            <a:xfrm>
              <a:off x="2127982" y="8170644"/>
              <a:ext cx="1591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#1                  #2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8786A2A-96DC-4494-87D1-947F26F7209F}"/>
                </a:ext>
              </a:extLst>
            </p:cNvPr>
            <p:cNvSpPr txBox="1"/>
            <p:nvPr/>
          </p:nvSpPr>
          <p:spPr>
            <a:xfrm>
              <a:off x="1998730" y="8401145"/>
              <a:ext cx="1591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siSTARD10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EA8523F-8E08-4AF6-B3B4-13F598B8E0DF}"/>
                </a:ext>
              </a:extLst>
            </p:cNvPr>
            <p:cNvCxnSpPr>
              <a:cxnSpLocks/>
            </p:cNvCxnSpPr>
            <p:nvPr/>
          </p:nvCxnSpPr>
          <p:spPr>
            <a:xfrm>
              <a:off x="2057742" y="8418759"/>
              <a:ext cx="147783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2" name="TextBox 2">
              <a:extLst>
                <a:ext uri="{FF2B5EF4-FFF2-40B4-BE49-F238E27FC236}">
                  <a16:creationId xmlns:a16="http://schemas.microsoft.com/office/drawing/2014/main" id="{522BC240-3286-4C1A-960C-534B6CA6EF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-370168" y="7058834"/>
              <a:ext cx="1662569" cy="701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% of Wound width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(relative to Sc)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78DD89D-F90A-480C-BFFB-40BD97A62780}"/>
              </a:ext>
            </a:extLst>
          </p:cNvPr>
          <p:cNvGrpSpPr/>
          <p:nvPr/>
        </p:nvGrpSpPr>
        <p:grpSpPr>
          <a:xfrm>
            <a:off x="3341950" y="6569812"/>
            <a:ext cx="3542413" cy="2049769"/>
            <a:chOff x="3341946" y="6461520"/>
            <a:chExt cx="3542413" cy="204976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B604745-D165-4957-BB8B-11EF35AF3A71}"/>
                </a:ext>
              </a:extLst>
            </p:cNvPr>
            <p:cNvGrpSpPr/>
            <p:nvPr/>
          </p:nvGrpSpPr>
          <p:grpSpPr>
            <a:xfrm>
              <a:off x="3809930" y="6865888"/>
              <a:ext cx="2976767" cy="1645401"/>
              <a:chOff x="3753178" y="6865888"/>
              <a:chExt cx="3033508" cy="1645401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055071C2-5107-47E7-BB3A-FADB0A7823BB}"/>
                  </a:ext>
                </a:extLst>
              </p:cNvPr>
              <p:cNvGrpSpPr/>
              <p:nvPr/>
            </p:nvGrpSpPr>
            <p:grpSpPr>
              <a:xfrm>
                <a:off x="3753178" y="6865888"/>
                <a:ext cx="1005839" cy="836137"/>
                <a:chOff x="666399" y="1043902"/>
                <a:chExt cx="1275872" cy="1201915"/>
              </a:xfrm>
            </p:grpSpPr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54CAFF4B-AF2A-4ABF-AA8E-6622571CEEC3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" cstate="print">
                  <a:grayscl/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bright="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6399" y="1043902"/>
                  <a:ext cx="1275872" cy="1182975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50" name="Freeform 24">
                  <a:extLst>
                    <a:ext uri="{FF2B5EF4-FFF2-40B4-BE49-F238E27FC236}">
                      <a16:creationId xmlns:a16="http://schemas.microsoft.com/office/drawing/2014/main" id="{2D537532-363A-40E3-9546-8C2EB247B748}"/>
                    </a:ext>
                  </a:extLst>
                </p:cNvPr>
                <p:cNvSpPr/>
                <p:nvPr/>
              </p:nvSpPr>
              <p:spPr>
                <a:xfrm>
                  <a:off x="934576" y="1049867"/>
                  <a:ext cx="508077" cy="1195950"/>
                </a:xfrm>
                <a:custGeom>
                  <a:avLst/>
                  <a:gdLst>
                    <a:gd name="connsiteX0" fmla="*/ 152400 w 508078"/>
                    <a:gd name="connsiteY0" fmla="*/ 8466 h 1195950"/>
                    <a:gd name="connsiteX1" fmla="*/ 143934 w 508078"/>
                    <a:gd name="connsiteY1" fmla="*/ 19050 h 1195950"/>
                    <a:gd name="connsiteX2" fmla="*/ 139700 w 508078"/>
                    <a:gd name="connsiteY2" fmla="*/ 23283 h 1195950"/>
                    <a:gd name="connsiteX3" fmla="*/ 135467 w 508078"/>
                    <a:gd name="connsiteY3" fmla="*/ 29633 h 1195950"/>
                    <a:gd name="connsiteX4" fmla="*/ 129117 w 508078"/>
                    <a:gd name="connsiteY4" fmla="*/ 31750 h 1195950"/>
                    <a:gd name="connsiteX5" fmla="*/ 127000 w 508078"/>
                    <a:gd name="connsiteY5" fmla="*/ 38100 h 1195950"/>
                    <a:gd name="connsiteX6" fmla="*/ 120650 w 508078"/>
                    <a:gd name="connsiteY6" fmla="*/ 50800 h 1195950"/>
                    <a:gd name="connsiteX7" fmla="*/ 127000 w 508078"/>
                    <a:gd name="connsiteY7" fmla="*/ 88900 h 1195950"/>
                    <a:gd name="connsiteX8" fmla="*/ 133350 w 508078"/>
                    <a:gd name="connsiteY8" fmla="*/ 93133 h 1195950"/>
                    <a:gd name="connsiteX9" fmla="*/ 135467 w 508078"/>
                    <a:gd name="connsiteY9" fmla="*/ 135466 h 1195950"/>
                    <a:gd name="connsiteX10" fmla="*/ 137584 w 508078"/>
                    <a:gd name="connsiteY10" fmla="*/ 141816 h 1195950"/>
                    <a:gd name="connsiteX11" fmla="*/ 139700 w 508078"/>
                    <a:gd name="connsiteY11" fmla="*/ 150283 h 1195950"/>
                    <a:gd name="connsiteX12" fmla="*/ 141817 w 508078"/>
                    <a:gd name="connsiteY12" fmla="*/ 156633 h 1195950"/>
                    <a:gd name="connsiteX13" fmla="*/ 146050 w 508078"/>
                    <a:gd name="connsiteY13" fmla="*/ 177800 h 1195950"/>
                    <a:gd name="connsiteX14" fmla="*/ 143934 w 508078"/>
                    <a:gd name="connsiteY14" fmla="*/ 213783 h 1195950"/>
                    <a:gd name="connsiteX15" fmla="*/ 139700 w 508078"/>
                    <a:gd name="connsiteY15" fmla="*/ 220133 h 1195950"/>
                    <a:gd name="connsiteX16" fmla="*/ 137584 w 508078"/>
                    <a:gd name="connsiteY16" fmla="*/ 226483 h 1195950"/>
                    <a:gd name="connsiteX17" fmla="*/ 129117 w 508078"/>
                    <a:gd name="connsiteY17" fmla="*/ 239183 h 1195950"/>
                    <a:gd name="connsiteX18" fmla="*/ 124884 w 508078"/>
                    <a:gd name="connsiteY18" fmla="*/ 245533 h 1195950"/>
                    <a:gd name="connsiteX19" fmla="*/ 120650 w 508078"/>
                    <a:gd name="connsiteY19" fmla="*/ 249766 h 1195950"/>
                    <a:gd name="connsiteX20" fmla="*/ 112184 w 508078"/>
                    <a:gd name="connsiteY20" fmla="*/ 262466 h 1195950"/>
                    <a:gd name="connsiteX21" fmla="*/ 110067 w 508078"/>
                    <a:gd name="connsiteY21" fmla="*/ 268816 h 1195950"/>
                    <a:gd name="connsiteX22" fmla="*/ 105834 w 508078"/>
                    <a:gd name="connsiteY22" fmla="*/ 273050 h 1195950"/>
                    <a:gd name="connsiteX23" fmla="*/ 101600 w 508078"/>
                    <a:gd name="connsiteY23" fmla="*/ 279400 h 1195950"/>
                    <a:gd name="connsiteX24" fmla="*/ 101600 w 508078"/>
                    <a:gd name="connsiteY24" fmla="*/ 300566 h 1195950"/>
                    <a:gd name="connsiteX25" fmla="*/ 105834 w 508078"/>
                    <a:gd name="connsiteY25" fmla="*/ 304800 h 1195950"/>
                    <a:gd name="connsiteX26" fmla="*/ 110067 w 508078"/>
                    <a:gd name="connsiteY26" fmla="*/ 311150 h 1195950"/>
                    <a:gd name="connsiteX27" fmla="*/ 116417 w 508078"/>
                    <a:gd name="connsiteY27" fmla="*/ 313266 h 1195950"/>
                    <a:gd name="connsiteX28" fmla="*/ 124884 w 508078"/>
                    <a:gd name="connsiteY28" fmla="*/ 323850 h 1195950"/>
                    <a:gd name="connsiteX29" fmla="*/ 133350 w 508078"/>
                    <a:gd name="connsiteY29" fmla="*/ 336550 h 1195950"/>
                    <a:gd name="connsiteX30" fmla="*/ 137584 w 508078"/>
                    <a:gd name="connsiteY30" fmla="*/ 349250 h 1195950"/>
                    <a:gd name="connsiteX31" fmla="*/ 133350 w 508078"/>
                    <a:gd name="connsiteY31" fmla="*/ 381000 h 1195950"/>
                    <a:gd name="connsiteX32" fmla="*/ 131234 w 508078"/>
                    <a:gd name="connsiteY32" fmla="*/ 387350 h 1195950"/>
                    <a:gd name="connsiteX33" fmla="*/ 127000 w 508078"/>
                    <a:gd name="connsiteY33" fmla="*/ 393700 h 1195950"/>
                    <a:gd name="connsiteX34" fmla="*/ 122767 w 508078"/>
                    <a:gd name="connsiteY34" fmla="*/ 408516 h 1195950"/>
                    <a:gd name="connsiteX35" fmla="*/ 116417 w 508078"/>
                    <a:gd name="connsiteY35" fmla="*/ 419100 h 1195950"/>
                    <a:gd name="connsiteX36" fmla="*/ 110067 w 508078"/>
                    <a:gd name="connsiteY36" fmla="*/ 421216 h 1195950"/>
                    <a:gd name="connsiteX37" fmla="*/ 105834 w 508078"/>
                    <a:gd name="connsiteY37" fmla="*/ 425450 h 1195950"/>
                    <a:gd name="connsiteX38" fmla="*/ 93134 w 508078"/>
                    <a:gd name="connsiteY38" fmla="*/ 429683 h 1195950"/>
                    <a:gd name="connsiteX39" fmla="*/ 78317 w 508078"/>
                    <a:gd name="connsiteY39" fmla="*/ 442383 h 1195950"/>
                    <a:gd name="connsiteX40" fmla="*/ 76200 w 508078"/>
                    <a:gd name="connsiteY40" fmla="*/ 548216 h 1195950"/>
                    <a:gd name="connsiteX41" fmla="*/ 78317 w 508078"/>
                    <a:gd name="connsiteY41" fmla="*/ 560916 h 1195950"/>
                    <a:gd name="connsiteX42" fmla="*/ 86784 w 508078"/>
                    <a:gd name="connsiteY42" fmla="*/ 579966 h 1195950"/>
                    <a:gd name="connsiteX43" fmla="*/ 91017 w 508078"/>
                    <a:gd name="connsiteY43" fmla="*/ 584200 h 1195950"/>
                    <a:gd name="connsiteX44" fmla="*/ 97367 w 508078"/>
                    <a:gd name="connsiteY44" fmla="*/ 586316 h 1195950"/>
                    <a:gd name="connsiteX45" fmla="*/ 107950 w 508078"/>
                    <a:gd name="connsiteY45" fmla="*/ 596900 h 1195950"/>
                    <a:gd name="connsiteX46" fmla="*/ 118534 w 508078"/>
                    <a:gd name="connsiteY46" fmla="*/ 607483 h 1195950"/>
                    <a:gd name="connsiteX47" fmla="*/ 122767 w 508078"/>
                    <a:gd name="connsiteY47" fmla="*/ 620183 h 1195950"/>
                    <a:gd name="connsiteX48" fmla="*/ 120650 w 508078"/>
                    <a:gd name="connsiteY48" fmla="*/ 647700 h 1195950"/>
                    <a:gd name="connsiteX49" fmla="*/ 107950 w 508078"/>
                    <a:gd name="connsiteY49" fmla="*/ 664633 h 1195950"/>
                    <a:gd name="connsiteX50" fmla="*/ 101600 w 508078"/>
                    <a:gd name="connsiteY50" fmla="*/ 666750 h 1195950"/>
                    <a:gd name="connsiteX51" fmla="*/ 86784 w 508078"/>
                    <a:gd name="connsiteY51" fmla="*/ 685800 h 1195950"/>
                    <a:gd name="connsiteX52" fmla="*/ 84667 w 508078"/>
                    <a:gd name="connsiteY52" fmla="*/ 709083 h 1195950"/>
                    <a:gd name="connsiteX53" fmla="*/ 82550 w 508078"/>
                    <a:gd name="connsiteY53" fmla="*/ 717550 h 1195950"/>
                    <a:gd name="connsiteX54" fmla="*/ 78317 w 508078"/>
                    <a:gd name="connsiteY54" fmla="*/ 768350 h 1195950"/>
                    <a:gd name="connsiteX55" fmla="*/ 74084 w 508078"/>
                    <a:gd name="connsiteY55" fmla="*/ 781050 h 1195950"/>
                    <a:gd name="connsiteX56" fmla="*/ 65617 w 508078"/>
                    <a:gd name="connsiteY56" fmla="*/ 791633 h 1195950"/>
                    <a:gd name="connsiteX57" fmla="*/ 63500 w 508078"/>
                    <a:gd name="connsiteY57" fmla="*/ 797983 h 1195950"/>
                    <a:gd name="connsiteX58" fmla="*/ 57150 w 508078"/>
                    <a:gd name="connsiteY58" fmla="*/ 810683 h 1195950"/>
                    <a:gd name="connsiteX59" fmla="*/ 59267 w 508078"/>
                    <a:gd name="connsiteY59" fmla="*/ 833966 h 1195950"/>
                    <a:gd name="connsiteX60" fmla="*/ 57150 w 508078"/>
                    <a:gd name="connsiteY60" fmla="*/ 848783 h 1195950"/>
                    <a:gd name="connsiteX61" fmla="*/ 50800 w 508078"/>
                    <a:gd name="connsiteY61" fmla="*/ 853016 h 1195950"/>
                    <a:gd name="connsiteX62" fmla="*/ 35984 w 508078"/>
                    <a:gd name="connsiteY62" fmla="*/ 857250 h 1195950"/>
                    <a:gd name="connsiteX63" fmla="*/ 29634 w 508078"/>
                    <a:gd name="connsiteY63" fmla="*/ 859366 h 1195950"/>
                    <a:gd name="connsiteX64" fmla="*/ 25400 w 508078"/>
                    <a:gd name="connsiteY64" fmla="*/ 863600 h 1195950"/>
                    <a:gd name="connsiteX65" fmla="*/ 12700 w 508078"/>
                    <a:gd name="connsiteY65" fmla="*/ 872066 h 1195950"/>
                    <a:gd name="connsiteX66" fmla="*/ 10584 w 508078"/>
                    <a:gd name="connsiteY66" fmla="*/ 878416 h 1195950"/>
                    <a:gd name="connsiteX67" fmla="*/ 6350 w 508078"/>
                    <a:gd name="connsiteY67" fmla="*/ 882650 h 1195950"/>
                    <a:gd name="connsiteX68" fmla="*/ 0 w 508078"/>
                    <a:gd name="connsiteY68" fmla="*/ 895350 h 1195950"/>
                    <a:gd name="connsiteX69" fmla="*/ 2117 w 508078"/>
                    <a:gd name="connsiteY69" fmla="*/ 935566 h 1195950"/>
                    <a:gd name="connsiteX70" fmla="*/ 10584 w 508078"/>
                    <a:gd name="connsiteY70" fmla="*/ 937683 h 1195950"/>
                    <a:gd name="connsiteX71" fmla="*/ 16934 w 508078"/>
                    <a:gd name="connsiteY71" fmla="*/ 944033 h 1195950"/>
                    <a:gd name="connsiteX72" fmla="*/ 29634 w 508078"/>
                    <a:gd name="connsiteY72" fmla="*/ 950383 h 1195950"/>
                    <a:gd name="connsiteX73" fmla="*/ 35984 w 508078"/>
                    <a:gd name="connsiteY73" fmla="*/ 954616 h 1195950"/>
                    <a:gd name="connsiteX74" fmla="*/ 38100 w 508078"/>
                    <a:gd name="connsiteY74" fmla="*/ 960966 h 1195950"/>
                    <a:gd name="connsiteX75" fmla="*/ 46567 w 508078"/>
                    <a:gd name="connsiteY75" fmla="*/ 971550 h 1195950"/>
                    <a:gd name="connsiteX76" fmla="*/ 61384 w 508078"/>
                    <a:gd name="connsiteY76" fmla="*/ 982133 h 1195950"/>
                    <a:gd name="connsiteX77" fmla="*/ 67734 w 508078"/>
                    <a:gd name="connsiteY77" fmla="*/ 984250 h 1195950"/>
                    <a:gd name="connsiteX78" fmla="*/ 71967 w 508078"/>
                    <a:gd name="connsiteY78" fmla="*/ 990600 h 1195950"/>
                    <a:gd name="connsiteX79" fmla="*/ 76200 w 508078"/>
                    <a:gd name="connsiteY79" fmla="*/ 1003300 h 1195950"/>
                    <a:gd name="connsiteX80" fmla="*/ 78317 w 508078"/>
                    <a:gd name="connsiteY80" fmla="*/ 1032933 h 1195950"/>
                    <a:gd name="connsiteX81" fmla="*/ 84667 w 508078"/>
                    <a:gd name="connsiteY81" fmla="*/ 1039283 h 1195950"/>
                    <a:gd name="connsiteX82" fmla="*/ 88900 w 508078"/>
                    <a:gd name="connsiteY82" fmla="*/ 1051983 h 1195950"/>
                    <a:gd name="connsiteX83" fmla="*/ 91017 w 508078"/>
                    <a:gd name="connsiteY83" fmla="*/ 1058333 h 1195950"/>
                    <a:gd name="connsiteX84" fmla="*/ 88900 w 508078"/>
                    <a:gd name="connsiteY84" fmla="*/ 1081616 h 1195950"/>
                    <a:gd name="connsiteX85" fmla="*/ 86784 w 508078"/>
                    <a:gd name="connsiteY85" fmla="*/ 1094316 h 1195950"/>
                    <a:gd name="connsiteX86" fmla="*/ 88900 w 508078"/>
                    <a:gd name="connsiteY86" fmla="*/ 1147233 h 1195950"/>
                    <a:gd name="connsiteX87" fmla="*/ 93134 w 508078"/>
                    <a:gd name="connsiteY87" fmla="*/ 1159933 h 1195950"/>
                    <a:gd name="connsiteX88" fmla="*/ 95250 w 508078"/>
                    <a:gd name="connsiteY88" fmla="*/ 1172633 h 1195950"/>
                    <a:gd name="connsiteX89" fmla="*/ 218017 w 508078"/>
                    <a:gd name="connsiteY89" fmla="*/ 1178983 h 1195950"/>
                    <a:gd name="connsiteX90" fmla="*/ 266700 w 508078"/>
                    <a:gd name="connsiteY90" fmla="*/ 1181100 h 1195950"/>
                    <a:gd name="connsiteX91" fmla="*/ 300567 w 508078"/>
                    <a:gd name="connsiteY91" fmla="*/ 1183216 h 1195950"/>
                    <a:gd name="connsiteX92" fmla="*/ 368300 w 508078"/>
                    <a:gd name="connsiteY92" fmla="*/ 1181100 h 1195950"/>
                    <a:gd name="connsiteX93" fmla="*/ 376767 w 508078"/>
                    <a:gd name="connsiteY93" fmla="*/ 1178983 h 1195950"/>
                    <a:gd name="connsiteX94" fmla="*/ 383117 w 508078"/>
                    <a:gd name="connsiteY94" fmla="*/ 1176866 h 1195950"/>
                    <a:gd name="connsiteX95" fmla="*/ 406400 w 508078"/>
                    <a:gd name="connsiteY95" fmla="*/ 1172633 h 1195950"/>
                    <a:gd name="connsiteX96" fmla="*/ 465667 w 508078"/>
                    <a:gd name="connsiteY96" fmla="*/ 1168400 h 1195950"/>
                    <a:gd name="connsiteX97" fmla="*/ 476250 w 508078"/>
                    <a:gd name="connsiteY97" fmla="*/ 1166283 h 1195950"/>
                    <a:gd name="connsiteX98" fmla="*/ 482600 w 508078"/>
                    <a:gd name="connsiteY98" fmla="*/ 1162050 h 1195950"/>
                    <a:gd name="connsiteX99" fmla="*/ 491067 w 508078"/>
                    <a:gd name="connsiteY99" fmla="*/ 1151466 h 1195950"/>
                    <a:gd name="connsiteX100" fmla="*/ 493184 w 508078"/>
                    <a:gd name="connsiteY100" fmla="*/ 1145116 h 1195950"/>
                    <a:gd name="connsiteX101" fmla="*/ 495300 w 508078"/>
                    <a:gd name="connsiteY101" fmla="*/ 1123950 h 1195950"/>
                    <a:gd name="connsiteX102" fmla="*/ 499534 w 508078"/>
                    <a:gd name="connsiteY102" fmla="*/ 1117600 h 1195950"/>
                    <a:gd name="connsiteX103" fmla="*/ 503767 w 508078"/>
                    <a:gd name="connsiteY103" fmla="*/ 1104900 h 1195950"/>
                    <a:gd name="connsiteX104" fmla="*/ 505884 w 508078"/>
                    <a:gd name="connsiteY104" fmla="*/ 1098550 h 1195950"/>
                    <a:gd name="connsiteX105" fmla="*/ 505884 w 508078"/>
                    <a:gd name="connsiteY105" fmla="*/ 1068916 h 1195950"/>
                    <a:gd name="connsiteX106" fmla="*/ 495300 w 508078"/>
                    <a:gd name="connsiteY106" fmla="*/ 1060450 h 1195950"/>
                    <a:gd name="connsiteX107" fmla="*/ 488950 w 508078"/>
                    <a:gd name="connsiteY107" fmla="*/ 1039283 h 1195950"/>
                    <a:gd name="connsiteX108" fmla="*/ 482600 w 508078"/>
                    <a:gd name="connsiteY108" fmla="*/ 1026583 h 1195950"/>
                    <a:gd name="connsiteX109" fmla="*/ 480484 w 508078"/>
                    <a:gd name="connsiteY109" fmla="*/ 1011766 h 1195950"/>
                    <a:gd name="connsiteX110" fmla="*/ 476250 w 508078"/>
                    <a:gd name="connsiteY110" fmla="*/ 1005416 h 1195950"/>
                    <a:gd name="connsiteX111" fmla="*/ 457200 w 508078"/>
                    <a:gd name="connsiteY111" fmla="*/ 994833 h 1195950"/>
                    <a:gd name="connsiteX112" fmla="*/ 455084 w 508078"/>
                    <a:gd name="connsiteY112" fmla="*/ 988483 h 1195950"/>
                    <a:gd name="connsiteX113" fmla="*/ 450850 w 508078"/>
                    <a:gd name="connsiteY113" fmla="*/ 984250 h 1195950"/>
                    <a:gd name="connsiteX114" fmla="*/ 448734 w 508078"/>
                    <a:gd name="connsiteY114" fmla="*/ 975783 h 1195950"/>
                    <a:gd name="connsiteX115" fmla="*/ 446617 w 508078"/>
                    <a:gd name="connsiteY115" fmla="*/ 969433 h 1195950"/>
                    <a:gd name="connsiteX116" fmla="*/ 444500 w 508078"/>
                    <a:gd name="connsiteY116" fmla="*/ 960966 h 1195950"/>
                    <a:gd name="connsiteX117" fmla="*/ 436034 w 508078"/>
                    <a:gd name="connsiteY117" fmla="*/ 941916 h 1195950"/>
                    <a:gd name="connsiteX118" fmla="*/ 433917 w 508078"/>
                    <a:gd name="connsiteY118" fmla="*/ 935566 h 1195950"/>
                    <a:gd name="connsiteX119" fmla="*/ 427567 w 508078"/>
                    <a:gd name="connsiteY119" fmla="*/ 929216 h 1195950"/>
                    <a:gd name="connsiteX120" fmla="*/ 429684 w 508078"/>
                    <a:gd name="connsiteY120" fmla="*/ 910166 h 1195950"/>
                    <a:gd name="connsiteX121" fmla="*/ 436034 w 508078"/>
                    <a:gd name="connsiteY121" fmla="*/ 897466 h 1195950"/>
                    <a:gd name="connsiteX122" fmla="*/ 444500 w 508078"/>
                    <a:gd name="connsiteY122" fmla="*/ 884766 h 1195950"/>
                    <a:gd name="connsiteX123" fmla="*/ 442384 w 508078"/>
                    <a:gd name="connsiteY123" fmla="*/ 857250 h 1195950"/>
                    <a:gd name="connsiteX124" fmla="*/ 438150 w 508078"/>
                    <a:gd name="connsiteY124" fmla="*/ 844550 h 1195950"/>
                    <a:gd name="connsiteX125" fmla="*/ 436034 w 508078"/>
                    <a:gd name="connsiteY125" fmla="*/ 838200 h 1195950"/>
                    <a:gd name="connsiteX126" fmla="*/ 433917 w 508078"/>
                    <a:gd name="connsiteY126" fmla="*/ 806450 h 1195950"/>
                    <a:gd name="connsiteX127" fmla="*/ 431800 w 508078"/>
                    <a:gd name="connsiteY127" fmla="*/ 800100 h 1195950"/>
                    <a:gd name="connsiteX128" fmla="*/ 429684 w 508078"/>
                    <a:gd name="connsiteY128" fmla="*/ 789516 h 1195950"/>
                    <a:gd name="connsiteX129" fmla="*/ 425450 w 508078"/>
                    <a:gd name="connsiteY129" fmla="*/ 783166 h 1195950"/>
                    <a:gd name="connsiteX130" fmla="*/ 421217 w 508078"/>
                    <a:gd name="connsiteY130" fmla="*/ 768350 h 1195950"/>
                    <a:gd name="connsiteX131" fmla="*/ 416984 w 508078"/>
                    <a:gd name="connsiteY131" fmla="*/ 755650 h 1195950"/>
                    <a:gd name="connsiteX132" fmla="*/ 408517 w 508078"/>
                    <a:gd name="connsiteY132" fmla="*/ 745066 h 1195950"/>
                    <a:gd name="connsiteX133" fmla="*/ 402167 w 508078"/>
                    <a:gd name="connsiteY133" fmla="*/ 721783 h 1195950"/>
                    <a:gd name="connsiteX134" fmla="*/ 404284 w 508078"/>
                    <a:gd name="connsiteY134" fmla="*/ 692150 h 1195950"/>
                    <a:gd name="connsiteX135" fmla="*/ 408517 w 508078"/>
                    <a:gd name="connsiteY135" fmla="*/ 679450 h 1195950"/>
                    <a:gd name="connsiteX136" fmla="*/ 416984 w 508078"/>
                    <a:gd name="connsiteY136" fmla="*/ 668866 h 1195950"/>
                    <a:gd name="connsiteX137" fmla="*/ 421217 w 508078"/>
                    <a:gd name="connsiteY137" fmla="*/ 654050 h 1195950"/>
                    <a:gd name="connsiteX138" fmla="*/ 425450 w 508078"/>
                    <a:gd name="connsiteY138" fmla="*/ 628650 h 1195950"/>
                    <a:gd name="connsiteX139" fmla="*/ 429684 w 508078"/>
                    <a:gd name="connsiteY139" fmla="*/ 622300 h 1195950"/>
                    <a:gd name="connsiteX140" fmla="*/ 436034 w 508078"/>
                    <a:gd name="connsiteY140" fmla="*/ 611716 h 1195950"/>
                    <a:gd name="connsiteX141" fmla="*/ 444500 w 508078"/>
                    <a:gd name="connsiteY141" fmla="*/ 599016 h 1195950"/>
                    <a:gd name="connsiteX142" fmla="*/ 444500 w 508078"/>
                    <a:gd name="connsiteY142" fmla="*/ 569383 h 1195950"/>
                    <a:gd name="connsiteX143" fmla="*/ 440267 w 508078"/>
                    <a:gd name="connsiteY143" fmla="*/ 560916 h 1195950"/>
                    <a:gd name="connsiteX144" fmla="*/ 433917 w 508078"/>
                    <a:gd name="connsiteY144" fmla="*/ 537633 h 1195950"/>
                    <a:gd name="connsiteX145" fmla="*/ 436034 w 508078"/>
                    <a:gd name="connsiteY145" fmla="*/ 505883 h 1195950"/>
                    <a:gd name="connsiteX146" fmla="*/ 444500 w 508078"/>
                    <a:gd name="connsiteY146" fmla="*/ 484716 h 1195950"/>
                    <a:gd name="connsiteX147" fmla="*/ 444500 w 508078"/>
                    <a:gd name="connsiteY147" fmla="*/ 433916 h 1195950"/>
                    <a:gd name="connsiteX148" fmla="*/ 438150 w 508078"/>
                    <a:gd name="connsiteY148" fmla="*/ 410633 h 1195950"/>
                    <a:gd name="connsiteX149" fmla="*/ 436034 w 508078"/>
                    <a:gd name="connsiteY149" fmla="*/ 404283 h 1195950"/>
                    <a:gd name="connsiteX150" fmla="*/ 438150 w 508078"/>
                    <a:gd name="connsiteY150" fmla="*/ 385233 h 1195950"/>
                    <a:gd name="connsiteX151" fmla="*/ 442384 w 508078"/>
                    <a:gd name="connsiteY151" fmla="*/ 378883 h 1195950"/>
                    <a:gd name="connsiteX152" fmla="*/ 444500 w 508078"/>
                    <a:gd name="connsiteY152" fmla="*/ 372533 h 1195950"/>
                    <a:gd name="connsiteX153" fmla="*/ 450850 w 508078"/>
                    <a:gd name="connsiteY153" fmla="*/ 357716 h 1195950"/>
                    <a:gd name="connsiteX154" fmla="*/ 455084 w 508078"/>
                    <a:gd name="connsiteY154" fmla="*/ 319616 h 1195950"/>
                    <a:gd name="connsiteX155" fmla="*/ 461434 w 508078"/>
                    <a:gd name="connsiteY155" fmla="*/ 304800 h 1195950"/>
                    <a:gd name="connsiteX156" fmla="*/ 461434 w 508078"/>
                    <a:gd name="connsiteY156" fmla="*/ 277283 h 1195950"/>
                    <a:gd name="connsiteX157" fmla="*/ 459317 w 508078"/>
                    <a:gd name="connsiteY157" fmla="*/ 270933 h 1195950"/>
                    <a:gd name="connsiteX158" fmla="*/ 448734 w 508078"/>
                    <a:gd name="connsiteY158" fmla="*/ 256116 h 1195950"/>
                    <a:gd name="connsiteX159" fmla="*/ 444500 w 508078"/>
                    <a:gd name="connsiteY159" fmla="*/ 239183 h 1195950"/>
                    <a:gd name="connsiteX160" fmla="*/ 442384 w 508078"/>
                    <a:gd name="connsiteY160" fmla="*/ 232833 h 1195950"/>
                    <a:gd name="connsiteX161" fmla="*/ 440267 w 508078"/>
                    <a:gd name="connsiteY161" fmla="*/ 222250 h 1195950"/>
                    <a:gd name="connsiteX162" fmla="*/ 442384 w 508078"/>
                    <a:gd name="connsiteY162" fmla="*/ 194733 h 1195950"/>
                    <a:gd name="connsiteX163" fmla="*/ 444500 w 508078"/>
                    <a:gd name="connsiteY163" fmla="*/ 186266 h 1195950"/>
                    <a:gd name="connsiteX164" fmla="*/ 440267 w 508078"/>
                    <a:gd name="connsiteY164" fmla="*/ 150283 h 1195950"/>
                    <a:gd name="connsiteX165" fmla="*/ 438150 w 508078"/>
                    <a:gd name="connsiteY165" fmla="*/ 133350 h 1195950"/>
                    <a:gd name="connsiteX166" fmla="*/ 440267 w 508078"/>
                    <a:gd name="connsiteY166" fmla="*/ 97366 h 1195950"/>
                    <a:gd name="connsiteX167" fmla="*/ 444500 w 508078"/>
                    <a:gd name="connsiteY167" fmla="*/ 76200 h 1195950"/>
                    <a:gd name="connsiteX168" fmla="*/ 444500 w 508078"/>
                    <a:gd name="connsiteY168" fmla="*/ 8466 h 1195950"/>
                    <a:gd name="connsiteX169" fmla="*/ 431800 w 508078"/>
                    <a:gd name="connsiteY169" fmla="*/ 4233 h 1195950"/>
                    <a:gd name="connsiteX170" fmla="*/ 425450 w 508078"/>
                    <a:gd name="connsiteY170" fmla="*/ 2116 h 1195950"/>
                    <a:gd name="connsiteX171" fmla="*/ 419100 w 508078"/>
                    <a:gd name="connsiteY171" fmla="*/ 0 h 1195950"/>
                    <a:gd name="connsiteX172" fmla="*/ 169334 w 508078"/>
                    <a:gd name="connsiteY172" fmla="*/ 6350 h 1195950"/>
                    <a:gd name="connsiteX173" fmla="*/ 152400 w 508078"/>
                    <a:gd name="connsiteY173" fmla="*/ 8466 h 1195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</a:cxnLst>
                  <a:rect l="l" t="t" r="r" b="b"/>
                  <a:pathLst>
                    <a:path w="508078" h="1195950">
                      <a:moveTo>
                        <a:pt x="152400" y="8466"/>
                      </a:moveTo>
                      <a:cubicBezTo>
                        <a:pt x="148167" y="10583"/>
                        <a:pt x="146874" y="15620"/>
                        <a:pt x="143934" y="19050"/>
                      </a:cubicBezTo>
                      <a:cubicBezTo>
                        <a:pt x="142635" y="20565"/>
                        <a:pt x="140947" y="21725"/>
                        <a:pt x="139700" y="23283"/>
                      </a:cubicBezTo>
                      <a:cubicBezTo>
                        <a:pt x="138111" y="25269"/>
                        <a:pt x="137453" y="28044"/>
                        <a:pt x="135467" y="29633"/>
                      </a:cubicBezTo>
                      <a:cubicBezTo>
                        <a:pt x="133725" y="31027"/>
                        <a:pt x="131234" y="31044"/>
                        <a:pt x="129117" y="31750"/>
                      </a:cubicBezTo>
                      <a:cubicBezTo>
                        <a:pt x="128411" y="33867"/>
                        <a:pt x="127998" y="36104"/>
                        <a:pt x="127000" y="38100"/>
                      </a:cubicBezTo>
                      <a:cubicBezTo>
                        <a:pt x="118793" y="54513"/>
                        <a:pt x="125971" y="34839"/>
                        <a:pt x="120650" y="50800"/>
                      </a:cubicBezTo>
                      <a:cubicBezTo>
                        <a:pt x="121978" y="72052"/>
                        <a:pt x="114931" y="79244"/>
                        <a:pt x="127000" y="88900"/>
                      </a:cubicBezTo>
                      <a:cubicBezTo>
                        <a:pt x="128986" y="90489"/>
                        <a:pt x="131233" y="91722"/>
                        <a:pt x="133350" y="93133"/>
                      </a:cubicBezTo>
                      <a:cubicBezTo>
                        <a:pt x="134056" y="107244"/>
                        <a:pt x="134243" y="121390"/>
                        <a:pt x="135467" y="135466"/>
                      </a:cubicBezTo>
                      <a:cubicBezTo>
                        <a:pt x="135660" y="137689"/>
                        <a:pt x="136971" y="139671"/>
                        <a:pt x="137584" y="141816"/>
                      </a:cubicBezTo>
                      <a:cubicBezTo>
                        <a:pt x="138383" y="144613"/>
                        <a:pt x="138901" y="147486"/>
                        <a:pt x="139700" y="150283"/>
                      </a:cubicBezTo>
                      <a:cubicBezTo>
                        <a:pt x="140313" y="152428"/>
                        <a:pt x="141315" y="154459"/>
                        <a:pt x="141817" y="156633"/>
                      </a:cubicBezTo>
                      <a:cubicBezTo>
                        <a:pt x="143435" y="163644"/>
                        <a:pt x="146050" y="177800"/>
                        <a:pt x="146050" y="177800"/>
                      </a:cubicBezTo>
                      <a:cubicBezTo>
                        <a:pt x="145345" y="189794"/>
                        <a:pt x="145716" y="201901"/>
                        <a:pt x="143934" y="213783"/>
                      </a:cubicBezTo>
                      <a:cubicBezTo>
                        <a:pt x="143557" y="216299"/>
                        <a:pt x="140838" y="217858"/>
                        <a:pt x="139700" y="220133"/>
                      </a:cubicBezTo>
                      <a:cubicBezTo>
                        <a:pt x="138702" y="222129"/>
                        <a:pt x="138667" y="224533"/>
                        <a:pt x="137584" y="226483"/>
                      </a:cubicBezTo>
                      <a:cubicBezTo>
                        <a:pt x="135113" y="230931"/>
                        <a:pt x="131939" y="234950"/>
                        <a:pt x="129117" y="239183"/>
                      </a:cubicBezTo>
                      <a:cubicBezTo>
                        <a:pt x="127706" y="241300"/>
                        <a:pt x="126683" y="243734"/>
                        <a:pt x="124884" y="245533"/>
                      </a:cubicBezTo>
                      <a:cubicBezTo>
                        <a:pt x="123473" y="246944"/>
                        <a:pt x="121847" y="248169"/>
                        <a:pt x="120650" y="249766"/>
                      </a:cubicBezTo>
                      <a:cubicBezTo>
                        <a:pt x="117597" y="253836"/>
                        <a:pt x="113793" y="257639"/>
                        <a:pt x="112184" y="262466"/>
                      </a:cubicBezTo>
                      <a:cubicBezTo>
                        <a:pt x="111478" y="264583"/>
                        <a:pt x="111215" y="266903"/>
                        <a:pt x="110067" y="268816"/>
                      </a:cubicBezTo>
                      <a:cubicBezTo>
                        <a:pt x="109040" y="270527"/>
                        <a:pt x="107081" y="271492"/>
                        <a:pt x="105834" y="273050"/>
                      </a:cubicBezTo>
                      <a:cubicBezTo>
                        <a:pt x="104245" y="275037"/>
                        <a:pt x="103011" y="277283"/>
                        <a:pt x="101600" y="279400"/>
                      </a:cubicBezTo>
                      <a:cubicBezTo>
                        <a:pt x="98632" y="288307"/>
                        <a:pt x="97547" y="288407"/>
                        <a:pt x="101600" y="300566"/>
                      </a:cubicBezTo>
                      <a:cubicBezTo>
                        <a:pt x="102231" y="302460"/>
                        <a:pt x="104587" y="303241"/>
                        <a:pt x="105834" y="304800"/>
                      </a:cubicBezTo>
                      <a:cubicBezTo>
                        <a:pt x="107423" y="306786"/>
                        <a:pt x="108081" y="309561"/>
                        <a:pt x="110067" y="311150"/>
                      </a:cubicBezTo>
                      <a:cubicBezTo>
                        <a:pt x="111809" y="312544"/>
                        <a:pt x="114300" y="312561"/>
                        <a:pt x="116417" y="313266"/>
                      </a:cubicBezTo>
                      <a:cubicBezTo>
                        <a:pt x="128149" y="321089"/>
                        <a:pt x="118870" y="313025"/>
                        <a:pt x="124884" y="323850"/>
                      </a:cubicBezTo>
                      <a:cubicBezTo>
                        <a:pt x="127355" y="328297"/>
                        <a:pt x="131741" y="331723"/>
                        <a:pt x="133350" y="336550"/>
                      </a:cubicBezTo>
                      <a:lnTo>
                        <a:pt x="137584" y="349250"/>
                      </a:lnTo>
                      <a:cubicBezTo>
                        <a:pt x="135918" y="367570"/>
                        <a:pt x="137091" y="367907"/>
                        <a:pt x="133350" y="381000"/>
                      </a:cubicBezTo>
                      <a:cubicBezTo>
                        <a:pt x="132737" y="383145"/>
                        <a:pt x="132232" y="385354"/>
                        <a:pt x="131234" y="387350"/>
                      </a:cubicBezTo>
                      <a:cubicBezTo>
                        <a:pt x="130096" y="389625"/>
                        <a:pt x="128411" y="391583"/>
                        <a:pt x="127000" y="393700"/>
                      </a:cubicBezTo>
                      <a:cubicBezTo>
                        <a:pt x="121920" y="408946"/>
                        <a:pt x="128091" y="389886"/>
                        <a:pt x="122767" y="408516"/>
                      </a:cubicBezTo>
                      <a:cubicBezTo>
                        <a:pt x="121389" y="413337"/>
                        <a:pt x="121002" y="416349"/>
                        <a:pt x="116417" y="419100"/>
                      </a:cubicBezTo>
                      <a:cubicBezTo>
                        <a:pt x="114504" y="420248"/>
                        <a:pt x="112184" y="420511"/>
                        <a:pt x="110067" y="421216"/>
                      </a:cubicBezTo>
                      <a:cubicBezTo>
                        <a:pt x="108656" y="422627"/>
                        <a:pt x="107619" y="424557"/>
                        <a:pt x="105834" y="425450"/>
                      </a:cubicBezTo>
                      <a:cubicBezTo>
                        <a:pt x="101843" y="427446"/>
                        <a:pt x="93134" y="429683"/>
                        <a:pt x="93134" y="429683"/>
                      </a:cubicBezTo>
                      <a:cubicBezTo>
                        <a:pt x="82868" y="439949"/>
                        <a:pt x="87988" y="435936"/>
                        <a:pt x="78317" y="442383"/>
                      </a:cubicBezTo>
                      <a:cubicBezTo>
                        <a:pt x="64481" y="483893"/>
                        <a:pt x="72477" y="455139"/>
                        <a:pt x="76200" y="548216"/>
                      </a:cubicBezTo>
                      <a:cubicBezTo>
                        <a:pt x="76372" y="552504"/>
                        <a:pt x="77276" y="556752"/>
                        <a:pt x="78317" y="560916"/>
                      </a:cubicBezTo>
                      <a:cubicBezTo>
                        <a:pt x="80454" y="569465"/>
                        <a:pt x="81728" y="573646"/>
                        <a:pt x="86784" y="579966"/>
                      </a:cubicBezTo>
                      <a:cubicBezTo>
                        <a:pt x="88031" y="581524"/>
                        <a:pt x="89306" y="583173"/>
                        <a:pt x="91017" y="584200"/>
                      </a:cubicBezTo>
                      <a:cubicBezTo>
                        <a:pt x="92930" y="585348"/>
                        <a:pt x="95250" y="585611"/>
                        <a:pt x="97367" y="586316"/>
                      </a:cubicBezTo>
                      <a:cubicBezTo>
                        <a:pt x="105831" y="599013"/>
                        <a:pt x="96664" y="587025"/>
                        <a:pt x="107950" y="596900"/>
                      </a:cubicBezTo>
                      <a:cubicBezTo>
                        <a:pt x="111705" y="600185"/>
                        <a:pt x="118534" y="607483"/>
                        <a:pt x="118534" y="607483"/>
                      </a:cubicBezTo>
                      <a:cubicBezTo>
                        <a:pt x="119945" y="611716"/>
                        <a:pt x="123109" y="615734"/>
                        <a:pt x="122767" y="620183"/>
                      </a:cubicBezTo>
                      <a:cubicBezTo>
                        <a:pt x="122061" y="629355"/>
                        <a:pt x="122991" y="638803"/>
                        <a:pt x="120650" y="647700"/>
                      </a:cubicBezTo>
                      <a:cubicBezTo>
                        <a:pt x="120452" y="648453"/>
                        <a:pt x="112105" y="662140"/>
                        <a:pt x="107950" y="664633"/>
                      </a:cubicBezTo>
                      <a:cubicBezTo>
                        <a:pt x="106037" y="665781"/>
                        <a:pt x="103717" y="666044"/>
                        <a:pt x="101600" y="666750"/>
                      </a:cubicBezTo>
                      <a:cubicBezTo>
                        <a:pt x="87322" y="681028"/>
                        <a:pt x="90793" y="673770"/>
                        <a:pt x="86784" y="685800"/>
                      </a:cubicBezTo>
                      <a:cubicBezTo>
                        <a:pt x="86078" y="693561"/>
                        <a:pt x="85697" y="701358"/>
                        <a:pt x="84667" y="709083"/>
                      </a:cubicBezTo>
                      <a:cubicBezTo>
                        <a:pt x="84282" y="711967"/>
                        <a:pt x="82792" y="714651"/>
                        <a:pt x="82550" y="717550"/>
                      </a:cubicBezTo>
                      <a:cubicBezTo>
                        <a:pt x="80270" y="744917"/>
                        <a:pt x="83865" y="749856"/>
                        <a:pt x="78317" y="768350"/>
                      </a:cubicBezTo>
                      <a:cubicBezTo>
                        <a:pt x="77035" y="772624"/>
                        <a:pt x="77240" y="777895"/>
                        <a:pt x="74084" y="781050"/>
                      </a:cubicBezTo>
                      <a:cubicBezTo>
                        <a:pt x="70145" y="784988"/>
                        <a:pt x="68288" y="786291"/>
                        <a:pt x="65617" y="791633"/>
                      </a:cubicBezTo>
                      <a:cubicBezTo>
                        <a:pt x="64619" y="793629"/>
                        <a:pt x="64498" y="795987"/>
                        <a:pt x="63500" y="797983"/>
                      </a:cubicBezTo>
                      <a:cubicBezTo>
                        <a:pt x="55293" y="814396"/>
                        <a:pt x="62471" y="794722"/>
                        <a:pt x="57150" y="810683"/>
                      </a:cubicBezTo>
                      <a:cubicBezTo>
                        <a:pt x="57856" y="818444"/>
                        <a:pt x="59267" y="826173"/>
                        <a:pt x="59267" y="833966"/>
                      </a:cubicBezTo>
                      <a:cubicBezTo>
                        <a:pt x="59267" y="838955"/>
                        <a:pt x="59176" y="844224"/>
                        <a:pt x="57150" y="848783"/>
                      </a:cubicBezTo>
                      <a:cubicBezTo>
                        <a:pt x="56117" y="851108"/>
                        <a:pt x="53075" y="851878"/>
                        <a:pt x="50800" y="853016"/>
                      </a:cubicBezTo>
                      <a:cubicBezTo>
                        <a:pt x="47417" y="854708"/>
                        <a:pt x="39149" y="856346"/>
                        <a:pt x="35984" y="857250"/>
                      </a:cubicBezTo>
                      <a:cubicBezTo>
                        <a:pt x="33839" y="857863"/>
                        <a:pt x="31751" y="858661"/>
                        <a:pt x="29634" y="859366"/>
                      </a:cubicBezTo>
                      <a:cubicBezTo>
                        <a:pt x="28223" y="860777"/>
                        <a:pt x="26997" y="862402"/>
                        <a:pt x="25400" y="863600"/>
                      </a:cubicBezTo>
                      <a:cubicBezTo>
                        <a:pt x="21330" y="866653"/>
                        <a:pt x="12700" y="872066"/>
                        <a:pt x="12700" y="872066"/>
                      </a:cubicBezTo>
                      <a:cubicBezTo>
                        <a:pt x="11995" y="874183"/>
                        <a:pt x="11732" y="876503"/>
                        <a:pt x="10584" y="878416"/>
                      </a:cubicBezTo>
                      <a:cubicBezTo>
                        <a:pt x="9557" y="880128"/>
                        <a:pt x="7597" y="881091"/>
                        <a:pt x="6350" y="882650"/>
                      </a:cubicBezTo>
                      <a:cubicBezTo>
                        <a:pt x="1661" y="888511"/>
                        <a:pt x="2236" y="888644"/>
                        <a:pt x="0" y="895350"/>
                      </a:cubicBezTo>
                      <a:cubicBezTo>
                        <a:pt x="706" y="908755"/>
                        <a:pt x="-1139" y="922543"/>
                        <a:pt x="2117" y="935566"/>
                      </a:cubicBezTo>
                      <a:cubicBezTo>
                        <a:pt x="2823" y="938388"/>
                        <a:pt x="8058" y="936240"/>
                        <a:pt x="10584" y="937683"/>
                      </a:cubicBezTo>
                      <a:cubicBezTo>
                        <a:pt x="13183" y="939168"/>
                        <a:pt x="14634" y="942117"/>
                        <a:pt x="16934" y="944033"/>
                      </a:cubicBezTo>
                      <a:cubicBezTo>
                        <a:pt x="26031" y="951613"/>
                        <a:pt x="20090" y="945611"/>
                        <a:pt x="29634" y="950383"/>
                      </a:cubicBezTo>
                      <a:cubicBezTo>
                        <a:pt x="31909" y="951521"/>
                        <a:pt x="33867" y="953205"/>
                        <a:pt x="35984" y="954616"/>
                      </a:cubicBezTo>
                      <a:cubicBezTo>
                        <a:pt x="36689" y="956733"/>
                        <a:pt x="37102" y="958970"/>
                        <a:pt x="38100" y="960966"/>
                      </a:cubicBezTo>
                      <a:cubicBezTo>
                        <a:pt x="40769" y="966303"/>
                        <a:pt x="42632" y="967614"/>
                        <a:pt x="46567" y="971550"/>
                      </a:cubicBezTo>
                      <a:cubicBezTo>
                        <a:pt x="50095" y="982133"/>
                        <a:pt x="46567" y="977194"/>
                        <a:pt x="61384" y="982133"/>
                      </a:cubicBezTo>
                      <a:lnTo>
                        <a:pt x="67734" y="984250"/>
                      </a:lnTo>
                      <a:cubicBezTo>
                        <a:pt x="69145" y="986367"/>
                        <a:pt x="70934" y="988275"/>
                        <a:pt x="71967" y="990600"/>
                      </a:cubicBezTo>
                      <a:cubicBezTo>
                        <a:pt x="73779" y="994678"/>
                        <a:pt x="76200" y="1003300"/>
                        <a:pt x="76200" y="1003300"/>
                      </a:cubicBezTo>
                      <a:cubicBezTo>
                        <a:pt x="76906" y="1013178"/>
                        <a:pt x="76049" y="1023293"/>
                        <a:pt x="78317" y="1032933"/>
                      </a:cubicBezTo>
                      <a:cubicBezTo>
                        <a:pt x="79003" y="1035847"/>
                        <a:pt x="83213" y="1036666"/>
                        <a:pt x="84667" y="1039283"/>
                      </a:cubicBezTo>
                      <a:cubicBezTo>
                        <a:pt x="86834" y="1043184"/>
                        <a:pt x="87489" y="1047750"/>
                        <a:pt x="88900" y="1051983"/>
                      </a:cubicBezTo>
                      <a:lnTo>
                        <a:pt x="91017" y="1058333"/>
                      </a:lnTo>
                      <a:cubicBezTo>
                        <a:pt x="90311" y="1066094"/>
                        <a:pt x="89810" y="1073876"/>
                        <a:pt x="88900" y="1081616"/>
                      </a:cubicBezTo>
                      <a:cubicBezTo>
                        <a:pt x="88399" y="1085878"/>
                        <a:pt x="86784" y="1090024"/>
                        <a:pt x="86784" y="1094316"/>
                      </a:cubicBezTo>
                      <a:cubicBezTo>
                        <a:pt x="86784" y="1111969"/>
                        <a:pt x="87200" y="1129662"/>
                        <a:pt x="88900" y="1147233"/>
                      </a:cubicBezTo>
                      <a:cubicBezTo>
                        <a:pt x="89330" y="1151675"/>
                        <a:pt x="93134" y="1159933"/>
                        <a:pt x="93134" y="1159933"/>
                      </a:cubicBezTo>
                      <a:cubicBezTo>
                        <a:pt x="93839" y="1164166"/>
                        <a:pt x="94408" y="1168425"/>
                        <a:pt x="95250" y="1172633"/>
                      </a:cubicBezTo>
                      <a:cubicBezTo>
                        <a:pt x="104755" y="1220163"/>
                        <a:pt x="127204" y="1180576"/>
                        <a:pt x="218017" y="1178983"/>
                      </a:cubicBezTo>
                      <a:lnTo>
                        <a:pt x="266700" y="1181100"/>
                      </a:lnTo>
                      <a:cubicBezTo>
                        <a:pt x="277996" y="1181679"/>
                        <a:pt x="289256" y="1183216"/>
                        <a:pt x="300567" y="1183216"/>
                      </a:cubicBezTo>
                      <a:cubicBezTo>
                        <a:pt x="323156" y="1183216"/>
                        <a:pt x="345722" y="1181805"/>
                        <a:pt x="368300" y="1181100"/>
                      </a:cubicBezTo>
                      <a:cubicBezTo>
                        <a:pt x="371122" y="1180394"/>
                        <a:pt x="373970" y="1179782"/>
                        <a:pt x="376767" y="1178983"/>
                      </a:cubicBezTo>
                      <a:cubicBezTo>
                        <a:pt x="378912" y="1178370"/>
                        <a:pt x="380952" y="1177407"/>
                        <a:pt x="383117" y="1176866"/>
                      </a:cubicBezTo>
                      <a:cubicBezTo>
                        <a:pt x="387669" y="1175728"/>
                        <a:pt x="402367" y="1173171"/>
                        <a:pt x="406400" y="1172633"/>
                      </a:cubicBezTo>
                      <a:cubicBezTo>
                        <a:pt x="429875" y="1169502"/>
                        <a:pt x="437805" y="1169866"/>
                        <a:pt x="465667" y="1168400"/>
                      </a:cubicBezTo>
                      <a:cubicBezTo>
                        <a:pt x="469195" y="1167694"/>
                        <a:pt x="472882" y="1167546"/>
                        <a:pt x="476250" y="1166283"/>
                      </a:cubicBezTo>
                      <a:cubicBezTo>
                        <a:pt x="478632" y="1165390"/>
                        <a:pt x="480614" y="1163639"/>
                        <a:pt x="482600" y="1162050"/>
                      </a:cubicBezTo>
                      <a:cubicBezTo>
                        <a:pt x="485882" y="1159425"/>
                        <a:pt x="489233" y="1155134"/>
                        <a:pt x="491067" y="1151466"/>
                      </a:cubicBezTo>
                      <a:cubicBezTo>
                        <a:pt x="492065" y="1149470"/>
                        <a:pt x="492478" y="1147233"/>
                        <a:pt x="493184" y="1145116"/>
                      </a:cubicBezTo>
                      <a:cubicBezTo>
                        <a:pt x="493889" y="1138061"/>
                        <a:pt x="493706" y="1130859"/>
                        <a:pt x="495300" y="1123950"/>
                      </a:cubicBezTo>
                      <a:cubicBezTo>
                        <a:pt x="495872" y="1121471"/>
                        <a:pt x="498501" y="1119925"/>
                        <a:pt x="499534" y="1117600"/>
                      </a:cubicBezTo>
                      <a:cubicBezTo>
                        <a:pt x="501346" y="1113522"/>
                        <a:pt x="502356" y="1109133"/>
                        <a:pt x="503767" y="1104900"/>
                      </a:cubicBezTo>
                      <a:lnTo>
                        <a:pt x="505884" y="1098550"/>
                      </a:lnTo>
                      <a:cubicBezTo>
                        <a:pt x="507576" y="1086699"/>
                        <a:pt x="509834" y="1080767"/>
                        <a:pt x="505884" y="1068916"/>
                      </a:cubicBezTo>
                      <a:cubicBezTo>
                        <a:pt x="505023" y="1066332"/>
                        <a:pt x="496718" y="1061396"/>
                        <a:pt x="495300" y="1060450"/>
                      </a:cubicBezTo>
                      <a:cubicBezTo>
                        <a:pt x="494116" y="1055713"/>
                        <a:pt x="491014" y="1042380"/>
                        <a:pt x="488950" y="1039283"/>
                      </a:cubicBezTo>
                      <a:cubicBezTo>
                        <a:pt x="483479" y="1031076"/>
                        <a:pt x="485522" y="1035346"/>
                        <a:pt x="482600" y="1026583"/>
                      </a:cubicBezTo>
                      <a:cubicBezTo>
                        <a:pt x="481895" y="1021644"/>
                        <a:pt x="481918" y="1016545"/>
                        <a:pt x="480484" y="1011766"/>
                      </a:cubicBezTo>
                      <a:cubicBezTo>
                        <a:pt x="479753" y="1009329"/>
                        <a:pt x="478165" y="1007091"/>
                        <a:pt x="476250" y="1005416"/>
                      </a:cubicBezTo>
                      <a:cubicBezTo>
                        <a:pt x="467293" y="997579"/>
                        <a:pt x="465921" y="997740"/>
                        <a:pt x="457200" y="994833"/>
                      </a:cubicBezTo>
                      <a:cubicBezTo>
                        <a:pt x="456495" y="992716"/>
                        <a:pt x="456232" y="990396"/>
                        <a:pt x="455084" y="988483"/>
                      </a:cubicBezTo>
                      <a:cubicBezTo>
                        <a:pt x="454057" y="986772"/>
                        <a:pt x="451743" y="986035"/>
                        <a:pt x="450850" y="984250"/>
                      </a:cubicBezTo>
                      <a:cubicBezTo>
                        <a:pt x="449549" y="981648"/>
                        <a:pt x="449533" y="978580"/>
                        <a:pt x="448734" y="975783"/>
                      </a:cubicBezTo>
                      <a:cubicBezTo>
                        <a:pt x="448121" y="973638"/>
                        <a:pt x="447230" y="971578"/>
                        <a:pt x="446617" y="969433"/>
                      </a:cubicBezTo>
                      <a:cubicBezTo>
                        <a:pt x="445818" y="966636"/>
                        <a:pt x="445336" y="963753"/>
                        <a:pt x="444500" y="960966"/>
                      </a:cubicBezTo>
                      <a:cubicBezTo>
                        <a:pt x="436310" y="933665"/>
                        <a:pt x="444539" y="958927"/>
                        <a:pt x="436034" y="941916"/>
                      </a:cubicBezTo>
                      <a:cubicBezTo>
                        <a:pt x="435036" y="939920"/>
                        <a:pt x="435155" y="937422"/>
                        <a:pt x="433917" y="935566"/>
                      </a:cubicBezTo>
                      <a:cubicBezTo>
                        <a:pt x="432257" y="933075"/>
                        <a:pt x="429684" y="931333"/>
                        <a:pt x="427567" y="929216"/>
                      </a:cubicBezTo>
                      <a:cubicBezTo>
                        <a:pt x="428273" y="922866"/>
                        <a:pt x="428634" y="916468"/>
                        <a:pt x="429684" y="910166"/>
                      </a:cubicBezTo>
                      <a:cubicBezTo>
                        <a:pt x="430826" y="903314"/>
                        <a:pt x="432590" y="903492"/>
                        <a:pt x="436034" y="897466"/>
                      </a:cubicBezTo>
                      <a:cubicBezTo>
                        <a:pt x="442870" y="885504"/>
                        <a:pt x="436954" y="892313"/>
                        <a:pt x="444500" y="884766"/>
                      </a:cubicBezTo>
                      <a:cubicBezTo>
                        <a:pt x="443795" y="875594"/>
                        <a:pt x="443819" y="866337"/>
                        <a:pt x="442384" y="857250"/>
                      </a:cubicBezTo>
                      <a:cubicBezTo>
                        <a:pt x="441688" y="852842"/>
                        <a:pt x="439561" y="848783"/>
                        <a:pt x="438150" y="844550"/>
                      </a:cubicBezTo>
                      <a:lnTo>
                        <a:pt x="436034" y="838200"/>
                      </a:lnTo>
                      <a:cubicBezTo>
                        <a:pt x="435328" y="827617"/>
                        <a:pt x="435089" y="816992"/>
                        <a:pt x="433917" y="806450"/>
                      </a:cubicBezTo>
                      <a:cubicBezTo>
                        <a:pt x="433671" y="804232"/>
                        <a:pt x="432341" y="802265"/>
                        <a:pt x="431800" y="800100"/>
                      </a:cubicBezTo>
                      <a:cubicBezTo>
                        <a:pt x="430927" y="796610"/>
                        <a:pt x="430947" y="792885"/>
                        <a:pt x="429684" y="789516"/>
                      </a:cubicBezTo>
                      <a:cubicBezTo>
                        <a:pt x="428791" y="787134"/>
                        <a:pt x="426861" y="785283"/>
                        <a:pt x="425450" y="783166"/>
                      </a:cubicBezTo>
                      <a:cubicBezTo>
                        <a:pt x="418329" y="761796"/>
                        <a:pt x="429202" y="794965"/>
                        <a:pt x="421217" y="768350"/>
                      </a:cubicBezTo>
                      <a:cubicBezTo>
                        <a:pt x="419935" y="764076"/>
                        <a:pt x="420139" y="758805"/>
                        <a:pt x="416984" y="755650"/>
                      </a:cubicBezTo>
                      <a:cubicBezTo>
                        <a:pt x="413465" y="752131"/>
                        <a:pt x="410653" y="749873"/>
                        <a:pt x="408517" y="745066"/>
                      </a:cubicBezTo>
                      <a:cubicBezTo>
                        <a:pt x="404612" y="736279"/>
                        <a:pt x="403978" y="730836"/>
                        <a:pt x="402167" y="721783"/>
                      </a:cubicBezTo>
                      <a:cubicBezTo>
                        <a:pt x="402873" y="711905"/>
                        <a:pt x="402815" y="701943"/>
                        <a:pt x="404284" y="692150"/>
                      </a:cubicBezTo>
                      <a:cubicBezTo>
                        <a:pt x="404946" y="687737"/>
                        <a:pt x="405362" y="682606"/>
                        <a:pt x="408517" y="679450"/>
                      </a:cubicBezTo>
                      <a:cubicBezTo>
                        <a:pt x="414549" y="673417"/>
                        <a:pt x="411643" y="676876"/>
                        <a:pt x="416984" y="668866"/>
                      </a:cubicBezTo>
                      <a:cubicBezTo>
                        <a:pt x="418795" y="663430"/>
                        <a:pt x="420155" y="659890"/>
                        <a:pt x="421217" y="654050"/>
                      </a:cubicBezTo>
                      <a:cubicBezTo>
                        <a:pt x="421696" y="651415"/>
                        <a:pt x="423904" y="632773"/>
                        <a:pt x="425450" y="628650"/>
                      </a:cubicBezTo>
                      <a:cubicBezTo>
                        <a:pt x="426343" y="626268"/>
                        <a:pt x="428273" y="624417"/>
                        <a:pt x="429684" y="622300"/>
                      </a:cubicBezTo>
                      <a:cubicBezTo>
                        <a:pt x="433730" y="610159"/>
                        <a:pt x="429060" y="621014"/>
                        <a:pt x="436034" y="611716"/>
                      </a:cubicBezTo>
                      <a:cubicBezTo>
                        <a:pt x="439087" y="607646"/>
                        <a:pt x="444500" y="599016"/>
                        <a:pt x="444500" y="599016"/>
                      </a:cubicBezTo>
                      <a:cubicBezTo>
                        <a:pt x="447730" y="586100"/>
                        <a:pt x="448387" y="587523"/>
                        <a:pt x="444500" y="569383"/>
                      </a:cubicBezTo>
                      <a:cubicBezTo>
                        <a:pt x="443839" y="566298"/>
                        <a:pt x="441439" y="563846"/>
                        <a:pt x="440267" y="560916"/>
                      </a:cubicBezTo>
                      <a:cubicBezTo>
                        <a:pt x="435971" y="550175"/>
                        <a:pt x="436043" y="548261"/>
                        <a:pt x="433917" y="537633"/>
                      </a:cubicBezTo>
                      <a:cubicBezTo>
                        <a:pt x="434623" y="527050"/>
                        <a:pt x="434534" y="516383"/>
                        <a:pt x="436034" y="505883"/>
                      </a:cubicBezTo>
                      <a:cubicBezTo>
                        <a:pt x="437080" y="498560"/>
                        <a:pt x="441231" y="491256"/>
                        <a:pt x="444500" y="484716"/>
                      </a:cubicBezTo>
                      <a:cubicBezTo>
                        <a:pt x="447651" y="459514"/>
                        <a:pt x="447706" y="467585"/>
                        <a:pt x="444500" y="433916"/>
                      </a:cubicBezTo>
                      <a:cubicBezTo>
                        <a:pt x="443702" y="425533"/>
                        <a:pt x="440802" y="418589"/>
                        <a:pt x="438150" y="410633"/>
                      </a:cubicBezTo>
                      <a:lnTo>
                        <a:pt x="436034" y="404283"/>
                      </a:lnTo>
                      <a:cubicBezTo>
                        <a:pt x="436739" y="397933"/>
                        <a:pt x="436600" y="391431"/>
                        <a:pt x="438150" y="385233"/>
                      </a:cubicBezTo>
                      <a:cubicBezTo>
                        <a:pt x="438767" y="382765"/>
                        <a:pt x="441246" y="381158"/>
                        <a:pt x="442384" y="378883"/>
                      </a:cubicBezTo>
                      <a:cubicBezTo>
                        <a:pt x="443382" y="376887"/>
                        <a:pt x="443959" y="374697"/>
                        <a:pt x="444500" y="372533"/>
                      </a:cubicBezTo>
                      <a:cubicBezTo>
                        <a:pt x="447844" y="359158"/>
                        <a:pt x="443610" y="364958"/>
                        <a:pt x="450850" y="357716"/>
                      </a:cubicBezTo>
                      <a:cubicBezTo>
                        <a:pt x="455706" y="333439"/>
                        <a:pt x="450301" y="362670"/>
                        <a:pt x="455084" y="319616"/>
                      </a:cubicBezTo>
                      <a:cubicBezTo>
                        <a:pt x="456338" y="308329"/>
                        <a:pt x="455351" y="310881"/>
                        <a:pt x="461434" y="304800"/>
                      </a:cubicBezTo>
                      <a:cubicBezTo>
                        <a:pt x="465520" y="292537"/>
                        <a:pt x="464634" y="298084"/>
                        <a:pt x="461434" y="277283"/>
                      </a:cubicBezTo>
                      <a:cubicBezTo>
                        <a:pt x="461095" y="275078"/>
                        <a:pt x="460424" y="272870"/>
                        <a:pt x="459317" y="270933"/>
                      </a:cubicBezTo>
                      <a:cubicBezTo>
                        <a:pt x="455480" y="264218"/>
                        <a:pt x="452011" y="262670"/>
                        <a:pt x="448734" y="256116"/>
                      </a:cubicBezTo>
                      <a:cubicBezTo>
                        <a:pt x="446314" y="251277"/>
                        <a:pt x="445708" y="244015"/>
                        <a:pt x="444500" y="239183"/>
                      </a:cubicBezTo>
                      <a:cubicBezTo>
                        <a:pt x="443959" y="237019"/>
                        <a:pt x="442925" y="234997"/>
                        <a:pt x="442384" y="232833"/>
                      </a:cubicBezTo>
                      <a:cubicBezTo>
                        <a:pt x="441512" y="229343"/>
                        <a:pt x="440973" y="225778"/>
                        <a:pt x="440267" y="222250"/>
                      </a:cubicBezTo>
                      <a:cubicBezTo>
                        <a:pt x="440973" y="213078"/>
                        <a:pt x="441309" y="203869"/>
                        <a:pt x="442384" y="194733"/>
                      </a:cubicBezTo>
                      <a:cubicBezTo>
                        <a:pt x="442724" y="191844"/>
                        <a:pt x="444500" y="189175"/>
                        <a:pt x="444500" y="186266"/>
                      </a:cubicBezTo>
                      <a:cubicBezTo>
                        <a:pt x="444500" y="159573"/>
                        <a:pt x="443028" y="168226"/>
                        <a:pt x="440267" y="150283"/>
                      </a:cubicBezTo>
                      <a:cubicBezTo>
                        <a:pt x="439402" y="144661"/>
                        <a:pt x="438856" y="138994"/>
                        <a:pt x="438150" y="133350"/>
                      </a:cubicBezTo>
                      <a:cubicBezTo>
                        <a:pt x="438856" y="121355"/>
                        <a:pt x="438940" y="109308"/>
                        <a:pt x="440267" y="97366"/>
                      </a:cubicBezTo>
                      <a:cubicBezTo>
                        <a:pt x="441062" y="90215"/>
                        <a:pt x="444500" y="76200"/>
                        <a:pt x="444500" y="76200"/>
                      </a:cubicBezTo>
                      <a:cubicBezTo>
                        <a:pt x="445659" y="59982"/>
                        <a:pt x="449562" y="22927"/>
                        <a:pt x="444500" y="8466"/>
                      </a:cubicBezTo>
                      <a:cubicBezTo>
                        <a:pt x="443026" y="4254"/>
                        <a:pt x="436033" y="5644"/>
                        <a:pt x="431800" y="4233"/>
                      </a:cubicBezTo>
                      <a:lnTo>
                        <a:pt x="425450" y="2116"/>
                      </a:lnTo>
                      <a:lnTo>
                        <a:pt x="419100" y="0"/>
                      </a:lnTo>
                      <a:cubicBezTo>
                        <a:pt x="207426" y="4652"/>
                        <a:pt x="290661" y="1856"/>
                        <a:pt x="169334" y="6350"/>
                      </a:cubicBezTo>
                      <a:cubicBezTo>
                        <a:pt x="160636" y="12148"/>
                        <a:pt x="156633" y="6349"/>
                        <a:pt x="152400" y="846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/>
                </a:p>
              </p:txBody>
            </p: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DA52F6E7-BF7E-4BAE-99D1-CF81D2B4DB01}"/>
                  </a:ext>
                </a:extLst>
              </p:cNvPr>
              <p:cNvGrpSpPr/>
              <p:nvPr/>
            </p:nvGrpSpPr>
            <p:grpSpPr>
              <a:xfrm>
                <a:off x="3759051" y="7664163"/>
                <a:ext cx="1005839" cy="847124"/>
                <a:chOff x="681752" y="4000121"/>
                <a:chExt cx="1275872" cy="1225074"/>
              </a:xfrm>
            </p:grpSpPr>
            <p:pic>
              <p:nvPicPr>
                <p:cNvPr id="68" name="Picture 67">
                  <a:extLst>
                    <a:ext uri="{FF2B5EF4-FFF2-40B4-BE49-F238E27FC236}">
                      <a16:creationId xmlns:a16="http://schemas.microsoft.com/office/drawing/2014/main" id="{E389AE57-6E89-418B-9068-32E55B9BFB1C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5" cstate="print">
                  <a:grayscl/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rightnessContrast bright="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1752" y="4035064"/>
                  <a:ext cx="1275872" cy="1190131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69" name="Freeform 26">
                  <a:extLst>
                    <a:ext uri="{FF2B5EF4-FFF2-40B4-BE49-F238E27FC236}">
                      <a16:creationId xmlns:a16="http://schemas.microsoft.com/office/drawing/2014/main" id="{97936543-18DE-49A2-8A54-EA339D1C2433}"/>
                    </a:ext>
                  </a:extLst>
                </p:cNvPr>
                <p:cNvSpPr/>
                <p:nvPr/>
              </p:nvSpPr>
              <p:spPr>
                <a:xfrm>
                  <a:off x="1075069" y="4000121"/>
                  <a:ext cx="376767" cy="1221766"/>
                </a:xfrm>
                <a:custGeom>
                  <a:avLst/>
                  <a:gdLst>
                    <a:gd name="connsiteX0" fmla="*/ 33867 w 376767"/>
                    <a:gd name="connsiteY0" fmla="*/ 13516 h 1236949"/>
                    <a:gd name="connsiteX1" fmla="*/ 38100 w 376767"/>
                    <a:gd name="connsiteY1" fmla="*/ 89716 h 1236949"/>
                    <a:gd name="connsiteX2" fmla="*/ 46567 w 376767"/>
                    <a:gd name="connsiteY2" fmla="*/ 123582 h 1236949"/>
                    <a:gd name="connsiteX3" fmla="*/ 38100 w 376767"/>
                    <a:gd name="connsiteY3" fmla="*/ 182849 h 1236949"/>
                    <a:gd name="connsiteX4" fmla="*/ 29634 w 376767"/>
                    <a:gd name="connsiteY4" fmla="*/ 208249 h 1236949"/>
                    <a:gd name="connsiteX5" fmla="*/ 25400 w 376767"/>
                    <a:gd name="connsiteY5" fmla="*/ 220949 h 1236949"/>
                    <a:gd name="connsiteX6" fmla="*/ 29634 w 376767"/>
                    <a:gd name="connsiteY6" fmla="*/ 309849 h 1236949"/>
                    <a:gd name="connsiteX7" fmla="*/ 38100 w 376767"/>
                    <a:gd name="connsiteY7" fmla="*/ 335249 h 1236949"/>
                    <a:gd name="connsiteX8" fmla="*/ 42334 w 376767"/>
                    <a:gd name="connsiteY8" fmla="*/ 352182 h 1236949"/>
                    <a:gd name="connsiteX9" fmla="*/ 38100 w 376767"/>
                    <a:gd name="connsiteY9" fmla="*/ 419916 h 1236949"/>
                    <a:gd name="connsiteX10" fmla="*/ 33867 w 376767"/>
                    <a:gd name="connsiteY10" fmla="*/ 436849 h 1236949"/>
                    <a:gd name="connsiteX11" fmla="*/ 38100 w 376767"/>
                    <a:gd name="connsiteY11" fmla="*/ 483416 h 1236949"/>
                    <a:gd name="connsiteX12" fmla="*/ 33867 w 376767"/>
                    <a:gd name="connsiteY12" fmla="*/ 546916 h 1236949"/>
                    <a:gd name="connsiteX13" fmla="*/ 25400 w 376767"/>
                    <a:gd name="connsiteY13" fmla="*/ 576549 h 1236949"/>
                    <a:gd name="connsiteX14" fmla="*/ 21167 w 376767"/>
                    <a:gd name="connsiteY14" fmla="*/ 593482 h 1236949"/>
                    <a:gd name="connsiteX15" fmla="*/ 8467 w 376767"/>
                    <a:gd name="connsiteY15" fmla="*/ 631582 h 1236949"/>
                    <a:gd name="connsiteX16" fmla="*/ 4234 w 376767"/>
                    <a:gd name="connsiteY16" fmla="*/ 644282 h 1236949"/>
                    <a:gd name="connsiteX17" fmla="*/ 0 w 376767"/>
                    <a:gd name="connsiteY17" fmla="*/ 656982 h 1236949"/>
                    <a:gd name="connsiteX18" fmla="*/ 12700 w 376767"/>
                    <a:gd name="connsiteY18" fmla="*/ 707782 h 1236949"/>
                    <a:gd name="connsiteX19" fmla="*/ 21167 w 376767"/>
                    <a:gd name="connsiteY19" fmla="*/ 733182 h 1236949"/>
                    <a:gd name="connsiteX20" fmla="*/ 25400 w 376767"/>
                    <a:gd name="connsiteY20" fmla="*/ 771282 h 1236949"/>
                    <a:gd name="connsiteX21" fmla="*/ 29634 w 376767"/>
                    <a:gd name="connsiteY21" fmla="*/ 796682 h 1236949"/>
                    <a:gd name="connsiteX22" fmla="*/ 42334 w 376767"/>
                    <a:gd name="connsiteY22" fmla="*/ 805149 h 1236949"/>
                    <a:gd name="connsiteX23" fmla="*/ 46567 w 376767"/>
                    <a:gd name="connsiteY23" fmla="*/ 847482 h 1236949"/>
                    <a:gd name="connsiteX24" fmla="*/ 50800 w 376767"/>
                    <a:gd name="connsiteY24" fmla="*/ 864416 h 1236949"/>
                    <a:gd name="connsiteX25" fmla="*/ 63500 w 376767"/>
                    <a:gd name="connsiteY25" fmla="*/ 868649 h 1236949"/>
                    <a:gd name="connsiteX26" fmla="*/ 76200 w 376767"/>
                    <a:gd name="connsiteY26" fmla="*/ 982949 h 1236949"/>
                    <a:gd name="connsiteX27" fmla="*/ 80434 w 376767"/>
                    <a:gd name="connsiteY27" fmla="*/ 1114182 h 1236949"/>
                    <a:gd name="connsiteX28" fmla="*/ 63500 w 376767"/>
                    <a:gd name="connsiteY28" fmla="*/ 1152282 h 1236949"/>
                    <a:gd name="connsiteX29" fmla="*/ 59267 w 376767"/>
                    <a:gd name="connsiteY29" fmla="*/ 1181916 h 1236949"/>
                    <a:gd name="connsiteX30" fmla="*/ 50800 w 376767"/>
                    <a:gd name="connsiteY30" fmla="*/ 1207316 h 1236949"/>
                    <a:gd name="connsiteX31" fmla="*/ 88900 w 376767"/>
                    <a:gd name="connsiteY31" fmla="*/ 1224249 h 1236949"/>
                    <a:gd name="connsiteX32" fmla="*/ 101600 w 376767"/>
                    <a:gd name="connsiteY32" fmla="*/ 1228482 h 1236949"/>
                    <a:gd name="connsiteX33" fmla="*/ 114300 w 376767"/>
                    <a:gd name="connsiteY33" fmla="*/ 1232716 h 1236949"/>
                    <a:gd name="connsiteX34" fmla="*/ 139700 w 376767"/>
                    <a:gd name="connsiteY34" fmla="*/ 1236949 h 1236949"/>
                    <a:gd name="connsiteX35" fmla="*/ 169334 w 376767"/>
                    <a:gd name="connsiteY35" fmla="*/ 1232716 h 1236949"/>
                    <a:gd name="connsiteX36" fmla="*/ 194734 w 376767"/>
                    <a:gd name="connsiteY36" fmla="*/ 1224249 h 1236949"/>
                    <a:gd name="connsiteX37" fmla="*/ 207434 w 376767"/>
                    <a:gd name="connsiteY37" fmla="*/ 1220016 h 1236949"/>
                    <a:gd name="connsiteX38" fmla="*/ 376767 w 376767"/>
                    <a:gd name="connsiteY38" fmla="*/ 1215782 h 1236949"/>
                    <a:gd name="connsiteX39" fmla="*/ 372534 w 376767"/>
                    <a:gd name="connsiteY39" fmla="*/ 1063382 h 1236949"/>
                    <a:gd name="connsiteX40" fmla="*/ 376767 w 376767"/>
                    <a:gd name="connsiteY40" fmla="*/ 1050682 h 1236949"/>
                    <a:gd name="connsiteX41" fmla="*/ 364067 w 376767"/>
                    <a:gd name="connsiteY41" fmla="*/ 999882 h 1236949"/>
                    <a:gd name="connsiteX42" fmla="*/ 351367 w 376767"/>
                    <a:gd name="connsiteY42" fmla="*/ 991416 h 1236949"/>
                    <a:gd name="connsiteX43" fmla="*/ 342900 w 376767"/>
                    <a:gd name="connsiteY43" fmla="*/ 978716 h 1236949"/>
                    <a:gd name="connsiteX44" fmla="*/ 330200 w 376767"/>
                    <a:gd name="connsiteY44" fmla="*/ 974482 h 1236949"/>
                    <a:gd name="connsiteX45" fmla="*/ 321734 w 376767"/>
                    <a:gd name="connsiteY45" fmla="*/ 949082 h 1236949"/>
                    <a:gd name="connsiteX46" fmla="*/ 309034 w 376767"/>
                    <a:gd name="connsiteY46" fmla="*/ 936382 h 1236949"/>
                    <a:gd name="connsiteX47" fmla="*/ 300567 w 376767"/>
                    <a:gd name="connsiteY47" fmla="*/ 822082 h 1236949"/>
                    <a:gd name="connsiteX48" fmla="*/ 304800 w 376767"/>
                    <a:gd name="connsiteY48" fmla="*/ 792449 h 1236949"/>
                    <a:gd name="connsiteX49" fmla="*/ 313267 w 376767"/>
                    <a:gd name="connsiteY49" fmla="*/ 712016 h 1236949"/>
                    <a:gd name="connsiteX50" fmla="*/ 309034 w 376767"/>
                    <a:gd name="connsiteY50" fmla="*/ 669682 h 1236949"/>
                    <a:gd name="connsiteX51" fmla="*/ 292100 w 376767"/>
                    <a:gd name="connsiteY51" fmla="*/ 644282 h 1236949"/>
                    <a:gd name="connsiteX52" fmla="*/ 292100 w 376767"/>
                    <a:gd name="connsiteY52" fmla="*/ 576549 h 1236949"/>
                    <a:gd name="connsiteX53" fmla="*/ 304800 w 376767"/>
                    <a:gd name="connsiteY53" fmla="*/ 529982 h 1236949"/>
                    <a:gd name="connsiteX54" fmla="*/ 313267 w 376767"/>
                    <a:gd name="connsiteY54" fmla="*/ 517282 h 1236949"/>
                    <a:gd name="connsiteX55" fmla="*/ 321734 w 376767"/>
                    <a:gd name="connsiteY55" fmla="*/ 483416 h 1236949"/>
                    <a:gd name="connsiteX56" fmla="*/ 338667 w 376767"/>
                    <a:gd name="connsiteY56" fmla="*/ 386049 h 1236949"/>
                    <a:gd name="connsiteX57" fmla="*/ 342900 w 376767"/>
                    <a:gd name="connsiteY57" fmla="*/ 314082 h 1236949"/>
                    <a:gd name="connsiteX58" fmla="*/ 330200 w 376767"/>
                    <a:gd name="connsiteY58" fmla="*/ 305616 h 1236949"/>
                    <a:gd name="connsiteX59" fmla="*/ 325967 w 376767"/>
                    <a:gd name="connsiteY59" fmla="*/ 292916 h 1236949"/>
                    <a:gd name="connsiteX60" fmla="*/ 313267 w 376767"/>
                    <a:gd name="connsiteY60" fmla="*/ 284449 h 1236949"/>
                    <a:gd name="connsiteX61" fmla="*/ 304800 w 376767"/>
                    <a:gd name="connsiteY61" fmla="*/ 259049 h 1236949"/>
                    <a:gd name="connsiteX62" fmla="*/ 309034 w 376767"/>
                    <a:gd name="connsiteY62" fmla="*/ 220949 h 1236949"/>
                    <a:gd name="connsiteX63" fmla="*/ 296334 w 376767"/>
                    <a:gd name="connsiteY63" fmla="*/ 153216 h 1236949"/>
                    <a:gd name="connsiteX64" fmla="*/ 287867 w 376767"/>
                    <a:gd name="connsiteY64" fmla="*/ 115116 h 1236949"/>
                    <a:gd name="connsiteX65" fmla="*/ 287867 w 376767"/>
                    <a:gd name="connsiteY65" fmla="*/ 17749 h 1236949"/>
                    <a:gd name="connsiteX66" fmla="*/ 275167 w 376767"/>
                    <a:gd name="connsiteY66" fmla="*/ 13516 h 1236949"/>
                    <a:gd name="connsiteX67" fmla="*/ 262467 w 376767"/>
                    <a:gd name="connsiteY67" fmla="*/ 5049 h 1236949"/>
                    <a:gd name="connsiteX68" fmla="*/ 198967 w 376767"/>
                    <a:gd name="connsiteY68" fmla="*/ 5049 h 1236949"/>
                    <a:gd name="connsiteX69" fmla="*/ 127000 w 376767"/>
                    <a:gd name="connsiteY69" fmla="*/ 13516 h 1236949"/>
                    <a:gd name="connsiteX70" fmla="*/ 97367 w 376767"/>
                    <a:gd name="connsiteY70" fmla="*/ 17749 h 1236949"/>
                    <a:gd name="connsiteX71" fmla="*/ 55034 w 376767"/>
                    <a:gd name="connsiteY71" fmla="*/ 21982 h 1236949"/>
                    <a:gd name="connsiteX72" fmla="*/ 33867 w 376767"/>
                    <a:gd name="connsiteY72" fmla="*/ 13516 h 1236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</a:cxnLst>
                  <a:rect l="l" t="t" r="r" b="b"/>
                  <a:pathLst>
                    <a:path w="376767" h="1236949">
                      <a:moveTo>
                        <a:pt x="33867" y="13516"/>
                      </a:moveTo>
                      <a:cubicBezTo>
                        <a:pt x="31045" y="24805"/>
                        <a:pt x="35184" y="64445"/>
                        <a:pt x="38100" y="89716"/>
                      </a:cubicBezTo>
                      <a:cubicBezTo>
                        <a:pt x="39434" y="101275"/>
                        <a:pt x="46567" y="123582"/>
                        <a:pt x="46567" y="123582"/>
                      </a:cubicBezTo>
                      <a:cubicBezTo>
                        <a:pt x="43624" y="153020"/>
                        <a:pt x="45008" y="159824"/>
                        <a:pt x="38100" y="182849"/>
                      </a:cubicBezTo>
                      <a:cubicBezTo>
                        <a:pt x="35536" y="191397"/>
                        <a:pt x="32456" y="199782"/>
                        <a:pt x="29634" y="208249"/>
                      </a:cubicBezTo>
                      <a:lnTo>
                        <a:pt x="25400" y="220949"/>
                      </a:lnTo>
                      <a:cubicBezTo>
                        <a:pt x="26811" y="250582"/>
                        <a:pt x="26358" y="280364"/>
                        <a:pt x="29634" y="309849"/>
                      </a:cubicBezTo>
                      <a:cubicBezTo>
                        <a:pt x="30620" y="318719"/>
                        <a:pt x="35935" y="326591"/>
                        <a:pt x="38100" y="335249"/>
                      </a:cubicBezTo>
                      <a:lnTo>
                        <a:pt x="42334" y="352182"/>
                      </a:lnTo>
                      <a:cubicBezTo>
                        <a:pt x="40923" y="374760"/>
                        <a:pt x="40351" y="397406"/>
                        <a:pt x="38100" y="419916"/>
                      </a:cubicBezTo>
                      <a:cubicBezTo>
                        <a:pt x="37521" y="425705"/>
                        <a:pt x="33867" y="431031"/>
                        <a:pt x="33867" y="436849"/>
                      </a:cubicBezTo>
                      <a:cubicBezTo>
                        <a:pt x="33867" y="452435"/>
                        <a:pt x="36689" y="467894"/>
                        <a:pt x="38100" y="483416"/>
                      </a:cubicBezTo>
                      <a:cubicBezTo>
                        <a:pt x="36689" y="504583"/>
                        <a:pt x="36088" y="525819"/>
                        <a:pt x="33867" y="546916"/>
                      </a:cubicBezTo>
                      <a:cubicBezTo>
                        <a:pt x="32764" y="557400"/>
                        <a:pt x="28244" y="566597"/>
                        <a:pt x="25400" y="576549"/>
                      </a:cubicBezTo>
                      <a:cubicBezTo>
                        <a:pt x="23802" y="582143"/>
                        <a:pt x="22839" y="587909"/>
                        <a:pt x="21167" y="593482"/>
                      </a:cubicBezTo>
                      <a:cubicBezTo>
                        <a:pt x="17320" y="606304"/>
                        <a:pt x="12700" y="618882"/>
                        <a:pt x="8467" y="631582"/>
                      </a:cubicBezTo>
                      <a:lnTo>
                        <a:pt x="4234" y="644282"/>
                      </a:lnTo>
                      <a:lnTo>
                        <a:pt x="0" y="656982"/>
                      </a:lnTo>
                      <a:cubicBezTo>
                        <a:pt x="9137" y="739201"/>
                        <a:pt x="-4582" y="668897"/>
                        <a:pt x="12700" y="707782"/>
                      </a:cubicBezTo>
                      <a:cubicBezTo>
                        <a:pt x="16325" y="715938"/>
                        <a:pt x="21167" y="733182"/>
                        <a:pt x="21167" y="733182"/>
                      </a:cubicBezTo>
                      <a:cubicBezTo>
                        <a:pt x="22578" y="745882"/>
                        <a:pt x="23711" y="758616"/>
                        <a:pt x="25400" y="771282"/>
                      </a:cubicBezTo>
                      <a:cubicBezTo>
                        <a:pt x="26534" y="779790"/>
                        <a:pt x="25795" y="789005"/>
                        <a:pt x="29634" y="796682"/>
                      </a:cubicBezTo>
                      <a:cubicBezTo>
                        <a:pt x="31909" y="801233"/>
                        <a:pt x="38101" y="802327"/>
                        <a:pt x="42334" y="805149"/>
                      </a:cubicBezTo>
                      <a:cubicBezTo>
                        <a:pt x="43745" y="819260"/>
                        <a:pt x="44562" y="833443"/>
                        <a:pt x="46567" y="847482"/>
                      </a:cubicBezTo>
                      <a:cubicBezTo>
                        <a:pt x="47390" y="853242"/>
                        <a:pt x="47165" y="859873"/>
                        <a:pt x="50800" y="864416"/>
                      </a:cubicBezTo>
                      <a:cubicBezTo>
                        <a:pt x="53588" y="867901"/>
                        <a:pt x="59267" y="867238"/>
                        <a:pt x="63500" y="868649"/>
                      </a:cubicBezTo>
                      <a:cubicBezTo>
                        <a:pt x="81044" y="921280"/>
                        <a:pt x="72555" y="888170"/>
                        <a:pt x="76200" y="982949"/>
                      </a:cubicBezTo>
                      <a:cubicBezTo>
                        <a:pt x="77882" y="1026684"/>
                        <a:pt x="79023" y="1070438"/>
                        <a:pt x="80434" y="1114182"/>
                      </a:cubicBezTo>
                      <a:cubicBezTo>
                        <a:pt x="70358" y="1144409"/>
                        <a:pt x="76918" y="1132156"/>
                        <a:pt x="63500" y="1152282"/>
                      </a:cubicBezTo>
                      <a:cubicBezTo>
                        <a:pt x="62089" y="1162160"/>
                        <a:pt x="61511" y="1172193"/>
                        <a:pt x="59267" y="1181916"/>
                      </a:cubicBezTo>
                      <a:cubicBezTo>
                        <a:pt x="57260" y="1190612"/>
                        <a:pt x="50800" y="1207316"/>
                        <a:pt x="50800" y="1207316"/>
                      </a:cubicBezTo>
                      <a:cubicBezTo>
                        <a:pt x="70925" y="1220732"/>
                        <a:pt x="58675" y="1214174"/>
                        <a:pt x="88900" y="1224249"/>
                      </a:cubicBezTo>
                      <a:lnTo>
                        <a:pt x="101600" y="1228482"/>
                      </a:lnTo>
                      <a:cubicBezTo>
                        <a:pt x="105833" y="1229893"/>
                        <a:pt x="109898" y="1231982"/>
                        <a:pt x="114300" y="1232716"/>
                      </a:cubicBezTo>
                      <a:lnTo>
                        <a:pt x="139700" y="1236949"/>
                      </a:lnTo>
                      <a:cubicBezTo>
                        <a:pt x="149578" y="1235538"/>
                        <a:pt x="159611" y="1234960"/>
                        <a:pt x="169334" y="1232716"/>
                      </a:cubicBezTo>
                      <a:cubicBezTo>
                        <a:pt x="178030" y="1230709"/>
                        <a:pt x="186267" y="1227071"/>
                        <a:pt x="194734" y="1224249"/>
                      </a:cubicBezTo>
                      <a:cubicBezTo>
                        <a:pt x="198967" y="1222838"/>
                        <a:pt x="202973" y="1220128"/>
                        <a:pt x="207434" y="1220016"/>
                      </a:cubicBezTo>
                      <a:lnTo>
                        <a:pt x="376767" y="1215782"/>
                      </a:lnTo>
                      <a:cubicBezTo>
                        <a:pt x="369762" y="1135228"/>
                        <a:pt x="364075" y="1131051"/>
                        <a:pt x="372534" y="1063382"/>
                      </a:cubicBezTo>
                      <a:cubicBezTo>
                        <a:pt x="373087" y="1058954"/>
                        <a:pt x="375356" y="1054915"/>
                        <a:pt x="376767" y="1050682"/>
                      </a:cubicBezTo>
                      <a:cubicBezTo>
                        <a:pt x="374414" y="1029499"/>
                        <a:pt x="378650" y="1014464"/>
                        <a:pt x="364067" y="999882"/>
                      </a:cubicBezTo>
                      <a:cubicBezTo>
                        <a:pt x="360469" y="996285"/>
                        <a:pt x="355600" y="994238"/>
                        <a:pt x="351367" y="991416"/>
                      </a:cubicBezTo>
                      <a:cubicBezTo>
                        <a:pt x="348545" y="987183"/>
                        <a:pt x="346873" y="981894"/>
                        <a:pt x="342900" y="978716"/>
                      </a:cubicBezTo>
                      <a:cubicBezTo>
                        <a:pt x="339415" y="975928"/>
                        <a:pt x="332794" y="978113"/>
                        <a:pt x="330200" y="974482"/>
                      </a:cubicBezTo>
                      <a:cubicBezTo>
                        <a:pt x="325013" y="967220"/>
                        <a:pt x="328045" y="955393"/>
                        <a:pt x="321734" y="949082"/>
                      </a:cubicBezTo>
                      <a:lnTo>
                        <a:pt x="309034" y="936382"/>
                      </a:lnTo>
                      <a:cubicBezTo>
                        <a:pt x="301265" y="889775"/>
                        <a:pt x="300567" y="891713"/>
                        <a:pt x="300567" y="822082"/>
                      </a:cubicBezTo>
                      <a:cubicBezTo>
                        <a:pt x="300567" y="812104"/>
                        <a:pt x="303656" y="802361"/>
                        <a:pt x="304800" y="792449"/>
                      </a:cubicBezTo>
                      <a:cubicBezTo>
                        <a:pt x="307890" y="765668"/>
                        <a:pt x="313267" y="712016"/>
                        <a:pt x="313267" y="712016"/>
                      </a:cubicBezTo>
                      <a:cubicBezTo>
                        <a:pt x="311856" y="697905"/>
                        <a:pt x="313264" y="683218"/>
                        <a:pt x="309034" y="669682"/>
                      </a:cubicBezTo>
                      <a:cubicBezTo>
                        <a:pt x="305999" y="659969"/>
                        <a:pt x="292100" y="644282"/>
                        <a:pt x="292100" y="644282"/>
                      </a:cubicBezTo>
                      <a:cubicBezTo>
                        <a:pt x="282419" y="615238"/>
                        <a:pt x="285999" y="631454"/>
                        <a:pt x="292100" y="576549"/>
                      </a:cubicBezTo>
                      <a:cubicBezTo>
                        <a:pt x="293160" y="567010"/>
                        <a:pt x="300167" y="536932"/>
                        <a:pt x="304800" y="529982"/>
                      </a:cubicBezTo>
                      <a:lnTo>
                        <a:pt x="313267" y="517282"/>
                      </a:lnTo>
                      <a:cubicBezTo>
                        <a:pt x="317273" y="505262"/>
                        <a:pt x="320659" y="496854"/>
                        <a:pt x="321734" y="483416"/>
                      </a:cubicBezTo>
                      <a:cubicBezTo>
                        <a:pt x="329223" y="389813"/>
                        <a:pt x="305359" y="419357"/>
                        <a:pt x="338667" y="386049"/>
                      </a:cubicBezTo>
                      <a:cubicBezTo>
                        <a:pt x="348484" y="356600"/>
                        <a:pt x="354193" y="350784"/>
                        <a:pt x="342900" y="314082"/>
                      </a:cubicBezTo>
                      <a:cubicBezTo>
                        <a:pt x="341404" y="309219"/>
                        <a:pt x="334433" y="308438"/>
                        <a:pt x="330200" y="305616"/>
                      </a:cubicBezTo>
                      <a:cubicBezTo>
                        <a:pt x="328789" y="301383"/>
                        <a:pt x="328755" y="296401"/>
                        <a:pt x="325967" y="292916"/>
                      </a:cubicBezTo>
                      <a:cubicBezTo>
                        <a:pt x="322789" y="288943"/>
                        <a:pt x="315964" y="288764"/>
                        <a:pt x="313267" y="284449"/>
                      </a:cubicBezTo>
                      <a:cubicBezTo>
                        <a:pt x="308537" y="276881"/>
                        <a:pt x="304800" y="259049"/>
                        <a:pt x="304800" y="259049"/>
                      </a:cubicBezTo>
                      <a:cubicBezTo>
                        <a:pt x="306211" y="246349"/>
                        <a:pt x="309034" y="233727"/>
                        <a:pt x="309034" y="220949"/>
                      </a:cubicBezTo>
                      <a:cubicBezTo>
                        <a:pt x="309034" y="138753"/>
                        <a:pt x="306061" y="211567"/>
                        <a:pt x="296334" y="153216"/>
                      </a:cubicBezTo>
                      <a:cubicBezTo>
                        <a:pt x="291366" y="123414"/>
                        <a:pt x="294814" y="135959"/>
                        <a:pt x="287867" y="115116"/>
                      </a:cubicBezTo>
                      <a:cubicBezTo>
                        <a:pt x="291619" y="81343"/>
                        <a:pt x="297145" y="52544"/>
                        <a:pt x="287867" y="17749"/>
                      </a:cubicBezTo>
                      <a:cubicBezTo>
                        <a:pt x="286717" y="13437"/>
                        <a:pt x="279400" y="14927"/>
                        <a:pt x="275167" y="13516"/>
                      </a:cubicBezTo>
                      <a:cubicBezTo>
                        <a:pt x="270934" y="10694"/>
                        <a:pt x="267018" y="7324"/>
                        <a:pt x="262467" y="5049"/>
                      </a:cubicBezTo>
                      <a:cubicBezTo>
                        <a:pt x="241883" y="-5243"/>
                        <a:pt x="222853" y="3059"/>
                        <a:pt x="198967" y="5049"/>
                      </a:cubicBezTo>
                      <a:cubicBezTo>
                        <a:pt x="161225" y="14484"/>
                        <a:pt x="197192" y="6497"/>
                        <a:pt x="127000" y="13516"/>
                      </a:cubicBezTo>
                      <a:cubicBezTo>
                        <a:pt x="117072" y="14509"/>
                        <a:pt x="107277" y="16583"/>
                        <a:pt x="97367" y="17749"/>
                      </a:cubicBezTo>
                      <a:cubicBezTo>
                        <a:pt x="83283" y="19406"/>
                        <a:pt x="67718" y="15640"/>
                        <a:pt x="55034" y="21982"/>
                      </a:cubicBezTo>
                      <a:cubicBezTo>
                        <a:pt x="49985" y="24506"/>
                        <a:pt x="36689" y="2227"/>
                        <a:pt x="33867" y="1351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8FB4052D-C76A-4570-B014-F2768FA93EB2}"/>
                  </a:ext>
                </a:extLst>
              </p:cNvPr>
              <p:cNvGrpSpPr/>
              <p:nvPr/>
            </p:nvGrpSpPr>
            <p:grpSpPr>
              <a:xfrm>
                <a:off x="4765743" y="6866905"/>
                <a:ext cx="1005839" cy="838781"/>
                <a:chOff x="2194557" y="1067583"/>
                <a:chExt cx="1275872" cy="1205717"/>
              </a:xfrm>
            </p:grpSpPr>
            <p:pic>
              <p:nvPicPr>
                <p:cNvPr id="71" name="Picture 70">
                  <a:extLst>
                    <a:ext uri="{FF2B5EF4-FFF2-40B4-BE49-F238E27FC236}">
                      <a16:creationId xmlns:a16="http://schemas.microsoft.com/office/drawing/2014/main" id="{B1A89917-6A17-457F-9B91-A52CF4E38BC3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7" cstate="print">
                  <a:grayscl/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rightnessContrast bright="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94557" y="1067583"/>
                  <a:ext cx="1275872" cy="1182975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72" name="Freeform 30">
                  <a:extLst>
                    <a:ext uri="{FF2B5EF4-FFF2-40B4-BE49-F238E27FC236}">
                      <a16:creationId xmlns:a16="http://schemas.microsoft.com/office/drawing/2014/main" id="{744F412E-7AE7-4BBA-AF71-28A616759FDB}"/>
                    </a:ext>
                  </a:extLst>
                </p:cNvPr>
                <p:cNvSpPr/>
                <p:nvPr/>
              </p:nvSpPr>
              <p:spPr>
                <a:xfrm>
                  <a:off x="2650359" y="1077149"/>
                  <a:ext cx="358775" cy="1196151"/>
                </a:xfrm>
                <a:custGeom>
                  <a:avLst/>
                  <a:gdLst>
                    <a:gd name="connsiteX0" fmla="*/ 22225 w 358775"/>
                    <a:gd name="connsiteY0" fmla="*/ 1186626 h 1196151"/>
                    <a:gd name="connsiteX1" fmla="*/ 22225 w 358775"/>
                    <a:gd name="connsiteY1" fmla="*/ 1043751 h 1196151"/>
                    <a:gd name="connsiteX2" fmla="*/ 25400 w 358775"/>
                    <a:gd name="connsiteY2" fmla="*/ 1024701 h 1196151"/>
                    <a:gd name="connsiteX3" fmla="*/ 31750 w 358775"/>
                    <a:gd name="connsiteY3" fmla="*/ 1005651 h 1196151"/>
                    <a:gd name="connsiteX4" fmla="*/ 28575 w 358775"/>
                    <a:gd name="connsiteY4" fmla="*/ 973901 h 1196151"/>
                    <a:gd name="connsiteX5" fmla="*/ 25400 w 358775"/>
                    <a:gd name="connsiteY5" fmla="*/ 964376 h 1196151"/>
                    <a:gd name="connsiteX6" fmla="*/ 22225 w 358775"/>
                    <a:gd name="connsiteY6" fmla="*/ 948501 h 1196151"/>
                    <a:gd name="connsiteX7" fmla="*/ 15875 w 358775"/>
                    <a:gd name="connsiteY7" fmla="*/ 929451 h 1196151"/>
                    <a:gd name="connsiteX8" fmla="*/ 19050 w 358775"/>
                    <a:gd name="connsiteY8" fmla="*/ 894526 h 1196151"/>
                    <a:gd name="connsiteX9" fmla="*/ 22225 w 358775"/>
                    <a:gd name="connsiteY9" fmla="*/ 885001 h 1196151"/>
                    <a:gd name="connsiteX10" fmla="*/ 25400 w 358775"/>
                    <a:gd name="connsiteY10" fmla="*/ 821501 h 1196151"/>
                    <a:gd name="connsiteX11" fmla="*/ 28575 w 358775"/>
                    <a:gd name="connsiteY11" fmla="*/ 811976 h 1196151"/>
                    <a:gd name="connsiteX12" fmla="*/ 34925 w 358775"/>
                    <a:gd name="connsiteY12" fmla="*/ 780226 h 1196151"/>
                    <a:gd name="connsiteX13" fmla="*/ 31750 w 358775"/>
                    <a:gd name="connsiteY13" fmla="*/ 729426 h 1196151"/>
                    <a:gd name="connsiteX14" fmla="*/ 28575 w 358775"/>
                    <a:gd name="connsiteY14" fmla="*/ 719901 h 1196151"/>
                    <a:gd name="connsiteX15" fmla="*/ 25400 w 358775"/>
                    <a:gd name="connsiteY15" fmla="*/ 707201 h 1196151"/>
                    <a:gd name="connsiteX16" fmla="*/ 28575 w 358775"/>
                    <a:gd name="connsiteY16" fmla="*/ 650051 h 1196151"/>
                    <a:gd name="connsiteX17" fmla="*/ 34925 w 358775"/>
                    <a:gd name="connsiteY17" fmla="*/ 631001 h 1196151"/>
                    <a:gd name="connsiteX18" fmla="*/ 38100 w 358775"/>
                    <a:gd name="connsiteY18" fmla="*/ 599251 h 1196151"/>
                    <a:gd name="connsiteX19" fmla="*/ 31750 w 358775"/>
                    <a:gd name="connsiteY19" fmla="*/ 542101 h 1196151"/>
                    <a:gd name="connsiteX20" fmla="*/ 22225 w 358775"/>
                    <a:gd name="connsiteY20" fmla="*/ 513526 h 1196151"/>
                    <a:gd name="connsiteX21" fmla="*/ 19050 w 358775"/>
                    <a:gd name="connsiteY21" fmla="*/ 504001 h 1196151"/>
                    <a:gd name="connsiteX22" fmla="*/ 15875 w 358775"/>
                    <a:gd name="connsiteY22" fmla="*/ 494476 h 1196151"/>
                    <a:gd name="connsiteX23" fmla="*/ 12700 w 358775"/>
                    <a:gd name="connsiteY23" fmla="*/ 469076 h 1196151"/>
                    <a:gd name="connsiteX24" fmla="*/ 9525 w 358775"/>
                    <a:gd name="connsiteY24" fmla="*/ 456376 h 1196151"/>
                    <a:gd name="connsiteX25" fmla="*/ 6350 w 358775"/>
                    <a:gd name="connsiteY25" fmla="*/ 434151 h 1196151"/>
                    <a:gd name="connsiteX26" fmla="*/ 3175 w 358775"/>
                    <a:gd name="connsiteY26" fmla="*/ 313501 h 1196151"/>
                    <a:gd name="connsiteX27" fmla="*/ 0 w 358775"/>
                    <a:gd name="connsiteY27" fmla="*/ 291276 h 1196151"/>
                    <a:gd name="connsiteX28" fmla="*/ 3175 w 358775"/>
                    <a:gd name="connsiteY28" fmla="*/ 250001 h 1196151"/>
                    <a:gd name="connsiteX29" fmla="*/ 6350 w 358775"/>
                    <a:gd name="connsiteY29" fmla="*/ 173801 h 1196151"/>
                    <a:gd name="connsiteX30" fmla="*/ 22225 w 358775"/>
                    <a:gd name="connsiteY30" fmla="*/ 161101 h 1196151"/>
                    <a:gd name="connsiteX31" fmla="*/ 31750 w 358775"/>
                    <a:gd name="connsiteY31" fmla="*/ 154751 h 1196151"/>
                    <a:gd name="connsiteX32" fmla="*/ 38100 w 358775"/>
                    <a:gd name="connsiteY32" fmla="*/ 145226 h 1196151"/>
                    <a:gd name="connsiteX33" fmla="*/ 28575 w 358775"/>
                    <a:gd name="connsiteY33" fmla="*/ 110301 h 1196151"/>
                    <a:gd name="connsiteX34" fmla="*/ 25400 w 358775"/>
                    <a:gd name="connsiteY34" fmla="*/ 100776 h 1196151"/>
                    <a:gd name="connsiteX35" fmla="*/ 22225 w 358775"/>
                    <a:gd name="connsiteY35" fmla="*/ 30926 h 1196151"/>
                    <a:gd name="connsiteX36" fmla="*/ 25400 w 358775"/>
                    <a:gd name="connsiteY36" fmla="*/ 8701 h 1196151"/>
                    <a:gd name="connsiteX37" fmla="*/ 111125 w 358775"/>
                    <a:gd name="connsiteY37" fmla="*/ 5526 h 1196151"/>
                    <a:gd name="connsiteX38" fmla="*/ 231775 w 358775"/>
                    <a:gd name="connsiteY38" fmla="*/ 5526 h 1196151"/>
                    <a:gd name="connsiteX39" fmla="*/ 279400 w 358775"/>
                    <a:gd name="connsiteY39" fmla="*/ 8701 h 1196151"/>
                    <a:gd name="connsiteX40" fmla="*/ 311150 w 358775"/>
                    <a:gd name="connsiteY40" fmla="*/ 18226 h 1196151"/>
                    <a:gd name="connsiteX41" fmla="*/ 333375 w 358775"/>
                    <a:gd name="connsiteY41" fmla="*/ 21401 h 1196151"/>
                    <a:gd name="connsiteX42" fmla="*/ 333375 w 358775"/>
                    <a:gd name="connsiteY42" fmla="*/ 43626 h 1196151"/>
                    <a:gd name="connsiteX43" fmla="*/ 320675 w 358775"/>
                    <a:gd name="connsiteY43" fmla="*/ 62676 h 1196151"/>
                    <a:gd name="connsiteX44" fmla="*/ 336550 w 358775"/>
                    <a:gd name="connsiteY44" fmla="*/ 100776 h 1196151"/>
                    <a:gd name="connsiteX45" fmla="*/ 346075 w 358775"/>
                    <a:gd name="connsiteY45" fmla="*/ 107126 h 1196151"/>
                    <a:gd name="connsiteX46" fmla="*/ 358775 w 358775"/>
                    <a:gd name="connsiteY46" fmla="*/ 135701 h 1196151"/>
                    <a:gd name="connsiteX47" fmla="*/ 355600 w 358775"/>
                    <a:gd name="connsiteY47" fmla="*/ 151576 h 1196151"/>
                    <a:gd name="connsiteX48" fmla="*/ 346075 w 358775"/>
                    <a:gd name="connsiteY48" fmla="*/ 161101 h 1196151"/>
                    <a:gd name="connsiteX49" fmla="*/ 339725 w 358775"/>
                    <a:gd name="connsiteY49" fmla="*/ 170626 h 1196151"/>
                    <a:gd name="connsiteX50" fmla="*/ 336550 w 358775"/>
                    <a:gd name="connsiteY50" fmla="*/ 211901 h 1196151"/>
                    <a:gd name="connsiteX51" fmla="*/ 323850 w 358775"/>
                    <a:gd name="connsiteY51" fmla="*/ 230951 h 1196151"/>
                    <a:gd name="connsiteX52" fmla="*/ 320675 w 358775"/>
                    <a:gd name="connsiteY52" fmla="*/ 240476 h 1196151"/>
                    <a:gd name="connsiteX53" fmla="*/ 311150 w 358775"/>
                    <a:gd name="connsiteY53" fmla="*/ 272226 h 1196151"/>
                    <a:gd name="connsiteX54" fmla="*/ 304800 w 358775"/>
                    <a:gd name="connsiteY54" fmla="*/ 291276 h 1196151"/>
                    <a:gd name="connsiteX55" fmla="*/ 301625 w 358775"/>
                    <a:gd name="connsiteY55" fmla="*/ 300801 h 1196151"/>
                    <a:gd name="connsiteX56" fmla="*/ 304800 w 358775"/>
                    <a:gd name="connsiteY56" fmla="*/ 367476 h 1196151"/>
                    <a:gd name="connsiteX57" fmla="*/ 304800 w 358775"/>
                    <a:gd name="connsiteY57" fmla="*/ 456376 h 1196151"/>
                    <a:gd name="connsiteX58" fmla="*/ 307975 w 358775"/>
                    <a:gd name="connsiteY58" fmla="*/ 465901 h 1196151"/>
                    <a:gd name="connsiteX59" fmla="*/ 317500 w 358775"/>
                    <a:gd name="connsiteY59" fmla="*/ 472251 h 1196151"/>
                    <a:gd name="connsiteX60" fmla="*/ 314325 w 358775"/>
                    <a:gd name="connsiteY60" fmla="*/ 557976 h 1196151"/>
                    <a:gd name="connsiteX61" fmla="*/ 307975 w 358775"/>
                    <a:gd name="connsiteY61" fmla="*/ 586551 h 1196151"/>
                    <a:gd name="connsiteX62" fmla="*/ 311150 w 358775"/>
                    <a:gd name="connsiteY62" fmla="*/ 634176 h 1196151"/>
                    <a:gd name="connsiteX63" fmla="*/ 317500 w 358775"/>
                    <a:gd name="connsiteY63" fmla="*/ 653226 h 1196151"/>
                    <a:gd name="connsiteX64" fmla="*/ 314325 w 358775"/>
                    <a:gd name="connsiteY64" fmla="*/ 694501 h 1196151"/>
                    <a:gd name="connsiteX65" fmla="*/ 307975 w 358775"/>
                    <a:gd name="connsiteY65" fmla="*/ 713551 h 1196151"/>
                    <a:gd name="connsiteX66" fmla="*/ 311150 w 358775"/>
                    <a:gd name="connsiteY66" fmla="*/ 764351 h 1196151"/>
                    <a:gd name="connsiteX67" fmla="*/ 320675 w 358775"/>
                    <a:gd name="connsiteY67" fmla="*/ 773876 h 1196151"/>
                    <a:gd name="connsiteX68" fmla="*/ 336550 w 358775"/>
                    <a:gd name="connsiteY68" fmla="*/ 792926 h 1196151"/>
                    <a:gd name="connsiteX69" fmla="*/ 333375 w 358775"/>
                    <a:gd name="connsiteY69" fmla="*/ 811976 h 1196151"/>
                    <a:gd name="connsiteX70" fmla="*/ 314325 w 358775"/>
                    <a:gd name="connsiteY70" fmla="*/ 824676 h 1196151"/>
                    <a:gd name="connsiteX71" fmla="*/ 298450 w 358775"/>
                    <a:gd name="connsiteY71" fmla="*/ 853251 h 1196151"/>
                    <a:gd name="connsiteX72" fmla="*/ 304800 w 358775"/>
                    <a:gd name="connsiteY72" fmla="*/ 907226 h 1196151"/>
                    <a:gd name="connsiteX73" fmla="*/ 311150 w 358775"/>
                    <a:gd name="connsiteY73" fmla="*/ 926276 h 1196151"/>
                    <a:gd name="connsiteX74" fmla="*/ 301625 w 358775"/>
                    <a:gd name="connsiteY74" fmla="*/ 964376 h 1196151"/>
                    <a:gd name="connsiteX75" fmla="*/ 298450 w 358775"/>
                    <a:gd name="connsiteY75" fmla="*/ 973901 h 1196151"/>
                    <a:gd name="connsiteX76" fmla="*/ 285750 w 358775"/>
                    <a:gd name="connsiteY76" fmla="*/ 992951 h 1196151"/>
                    <a:gd name="connsiteX77" fmla="*/ 288925 w 358775"/>
                    <a:gd name="connsiteY77" fmla="*/ 1119951 h 1196151"/>
                    <a:gd name="connsiteX78" fmla="*/ 295275 w 358775"/>
                    <a:gd name="connsiteY78" fmla="*/ 1139001 h 1196151"/>
                    <a:gd name="connsiteX79" fmla="*/ 285750 w 358775"/>
                    <a:gd name="connsiteY79" fmla="*/ 1167576 h 1196151"/>
                    <a:gd name="connsiteX80" fmla="*/ 276225 w 358775"/>
                    <a:gd name="connsiteY80" fmla="*/ 1186626 h 1196151"/>
                    <a:gd name="connsiteX81" fmla="*/ 257175 w 358775"/>
                    <a:gd name="connsiteY81" fmla="*/ 1196151 h 1196151"/>
                    <a:gd name="connsiteX82" fmla="*/ 184150 w 358775"/>
                    <a:gd name="connsiteY82" fmla="*/ 1196151 h 1196151"/>
                    <a:gd name="connsiteX83" fmla="*/ 130175 w 358775"/>
                    <a:gd name="connsiteY83" fmla="*/ 1192976 h 1196151"/>
                    <a:gd name="connsiteX84" fmla="*/ 38100 w 358775"/>
                    <a:gd name="connsiteY84" fmla="*/ 1186626 h 1196151"/>
                    <a:gd name="connsiteX85" fmla="*/ 22225 w 358775"/>
                    <a:gd name="connsiteY85" fmla="*/ 1186626 h 1196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</a:cxnLst>
                  <a:rect l="l" t="t" r="r" b="b"/>
                  <a:pathLst>
                    <a:path w="358775" h="1196151">
                      <a:moveTo>
                        <a:pt x="22225" y="1186626"/>
                      </a:moveTo>
                      <a:cubicBezTo>
                        <a:pt x="19579" y="1162814"/>
                        <a:pt x="16906" y="1166098"/>
                        <a:pt x="22225" y="1043751"/>
                      </a:cubicBezTo>
                      <a:cubicBezTo>
                        <a:pt x="22505" y="1037319"/>
                        <a:pt x="23839" y="1030946"/>
                        <a:pt x="25400" y="1024701"/>
                      </a:cubicBezTo>
                      <a:cubicBezTo>
                        <a:pt x="27023" y="1018207"/>
                        <a:pt x="31750" y="1005651"/>
                        <a:pt x="31750" y="1005651"/>
                      </a:cubicBezTo>
                      <a:cubicBezTo>
                        <a:pt x="30692" y="995068"/>
                        <a:pt x="30192" y="984413"/>
                        <a:pt x="28575" y="973901"/>
                      </a:cubicBezTo>
                      <a:cubicBezTo>
                        <a:pt x="28066" y="970593"/>
                        <a:pt x="26212" y="967623"/>
                        <a:pt x="25400" y="964376"/>
                      </a:cubicBezTo>
                      <a:cubicBezTo>
                        <a:pt x="24091" y="959141"/>
                        <a:pt x="23645" y="953707"/>
                        <a:pt x="22225" y="948501"/>
                      </a:cubicBezTo>
                      <a:cubicBezTo>
                        <a:pt x="20464" y="942043"/>
                        <a:pt x="15875" y="929451"/>
                        <a:pt x="15875" y="929451"/>
                      </a:cubicBezTo>
                      <a:cubicBezTo>
                        <a:pt x="16933" y="917809"/>
                        <a:pt x="17397" y="906098"/>
                        <a:pt x="19050" y="894526"/>
                      </a:cubicBezTo>
                      <a:cubicBezTo>
                        <a:pt x="19523" y="891213"/>
                        <a:pt x="21935" y="888335"/>
                        <a:pt x="22225" y="885001"/>
                      </a:cubicBezTo>
                      <a:cubicBezTo>
                        <a:pt x="24061" y="863888"/>
                        <a:pt x="23564" y="842614"/>
                        <a:pt x="25400" y="821501"/>
                      </a:cubicBezTo>
                      <a:cubicBezTo>
                        <a:pt x="25690" y="818167"/>
                        <a:pt x="27656" y="815194"/>
                        <a:pt x="28575" y="811976"/>
                      </a:cubicBezTo>
                      <a:cubicBezTo>
                        <a:pt x="32364" y="798714"/>
                        <a:pt x="32430" y="795195"/>
                        <a:pt x="34925" y="780226"/>
                      </a:cubicBezTo>
                      <a:cubicBezTo>
                        <a:pt x="33867" y="763293"/>
                        <a:pt x="33526" y="746299"/>
                        <a:pt x="31750" y="729426"/>
                      </a:cubicBezTo>
                      <a:cubicBezTo>
                        <a:pt x="31400" y="726098"/>
                        <a:pt x="29494" y="723119"/>
                        <a:pt x="28575" y="719901"/>
                      </a:cubicBezTo>
                      <a:cubicBezTo>
                        <a:pt x="27376" y="715705"/>
                        <a:pt x="26458" y="711434"/>
                        <a:pt x="25400" y="707201"/>
                      </a:cubicBezTo>
                      <a:cubicBezTo>
                        <a:pt x="26458" y="688151"/>
                        <a:pt x="26208" y="668983"/>
                        <a:pt x="28575" y="650051"/>
                      </a:cubicBezTo>
                      <a:cubicBezTo>
                        <a:pt x="29405" y="643409"/>
                        <a:pt x="34925" y="631001"/>
                        <a:pt x="34925" y="631001"/>
                      </a:cubicBezTo>
                      <a:cubicBezTo>
                        <a:pt x="35983" y="620418"/>
                        <a:pt x="38100" y="609887"/>
                        <a:pt x="38100" y="599251"/>
                      </a:cubicBezTo>
                      <a:cubicBezTo>
                        <a:pt x="38100" y="585806"/>
                        <a:pt x="36228" y="558519"/>
                        <a:pt x="31750" y="542101"/>
                      </a:cubicBezTo>
                      <a:lnTo>
                        <a:pt x="22225" y="513526"/>
                      </a:lnTo>
                      <a:lnTo>
                        <a:pt x="19050" y="504001"/>
                      </a:lnTo>
                      <a:lnTo>
                        <a:pt x="15875" y="494476"/>
                      </a:lnTo>
                      <a:cubicBezTo>
                        <a:pt x="14817" y="486009"/>
                        <a:pt x="14103" y="477492"/>
                        <a:pt x="12700" y="469076"/>
                      </a:cubicBezTo>
                      <a:cubicBezTo>
                        <a:pt x="11983" y="464772"/>
                        <a:pt x="10306" y="460669"/>
                        <a:pt x="9525" y="456376"/>
                      </a:cubicBezTo>
                      <a:cubicBezTo>
                        <a:pt x="8186" y="449013"/>
                        <a:pt x="7408" y="441559"/>
                        <a:pt x="6350" y="434151"/>
                      </a:cubicBezTo>
                      <a:cubicBezTo>
                        <a:pt x="5292" y="393934"/>
                        <a:pt x="4961" y="353692"/>
                        <a:pt x="3175" y="313501"/>
                      </a:cubicBezTo>
                      <a:cubicBezTo>
                        <a:pt x="2843" y="306025"/>
                        <a:pt x="0" y="298760"/>
                        <a:pt x="0" y="291276"/>
                      </a:cubicBezTo>
                      <a:cubicBezTo>
                        <a:pt x="0" y="277477"/>
                        <a:pt x="2430" y="263780"/>
                        <a:pt x="3175" y="250001"/>
                      </a:cubicBezTo>
                      <a:cubicBezTo>
                        <a:pt x="4547" y="224616"/>
                        <a:pt x="3543" y="199068"/>
                        <a:pt x="6350" y="173801"/>
                      </a:cubicBezTo>
                      <a:cubicBezTo>
                        <a:pt x="7609" y="162467"/>
                        <a:pt x="15173" y="164627"/>
                        <a:pt x="22225" y="161101"/>
                      </a:cubicBezTo>
                      <a:cubicBezTo>
                        <a:pt x="25638" y="159394"/>
                        <a:pt x="28575" y="156868"/>
                        <a:pt x="31750" y="154751"/>
                      </a:cubicBezTo>
                      <a:cubicBezTo>
                        <a:pt x="33867" y="151576"/>
                        <a:pt x="37627" y="149012"/>
                        <a:pt x="38100" y="145226"/>
                      </a:cubicBezTo>
                      <a:cubicBezTo>
                        <a:pt x="38916" y="138698"/>
                        <a:pt x="30053" y="114735"/>
                        <a:pt x="28575" y="110301"/>
                      </a:cubicBezTo>
                      <a:lnTo>
                        <a:pt x="25400" y="100776"/>
                      </a:lnTo>
                      <a:cubicBezTo>
                        <a:pt x="24342" y="77493"/>
                        <a:pt x="22225" y="54233"/>
                        <a:pt x="22225" y="30926"/>
                      </a:cubicBezTo>
                      <a:cubicBezTo>
                        <a:pt x="22225" y="23442"/>
                        <a:pt x="18204" y="10757"/>
                        <a:pt x="25400" y="8701"/>
                      </a:cubicBezTo>
                      <a:cubicBezTo>
                        <a:pt x="52894" y="845"/>
                        <a:pt x="82550" y="6584"/>
                        <a:pt x="111125" y="5526"/>
                      </a:cubicBezTo>
                      <a:cubicBezTo>
                        <a:pt x="160462" y="-4341"/>
                        <a:pt x="126786" y="1151"/>
                        <a:pt x="231775" y="5526"/>
                      </a:cubicBezTo>
                      <a:cubicBezTo>
                        <a:pt x="247671" y="6188"/>
                        <a:pt x="263525" y="7643"/>
                        <a:pt x="279400" y="8701"/>
                      </a:cubicBezTo>
                      <a:cubicBezTo>
                        <a:pt x="289341" y="12015"/>
                        <a:pt x="300593" y="16307"/>
                        <a:pt x="311150" y="18226"/>
                      </a:cubicBezTo>
                      <a:cubicBezTo>
                        <a:pt x="318513" y="19565"/>
                        <a:pt x="325967" y="20343"/>
                        <a:pt x="333375" y="21401"/>
                      </a:cubicBezTo>
                      <a:cubicBezTo>
                        <a:pt x="336707" y="31396"/>
                        <a:pt x="338956" y="32463"/>
                        <a:pt x="333375" y="43626"/>
                      </a:cubicBezTo>
                      <a:cubicBezTo>
                        <a:pt x="329962" y="50452"/>
                        <a:pt x="320675" y="62676"/>
                        <a:pt x="320675" y="62676"/>
                      </a:cubicBezTo>
                      <a:cubicBezTo>
                        <a:pt x="325333" y="113913"/>
                        <a:pt x="312103" y="90299"/>
                        <a:pt x="336550" y="100776"/>
                      </a:cubicBezTo>
                      <a:cubicBezTo>
                        <a:pt x="340057" y="102279"/>
                        <a:pt x="342900" y="105009"/>
                        <a:pt x="346075" y="107126"/>
                      </a:cubicBezTo>
                      <a:cubicBezTo>
                        <a:pt x="353632" y="129796"/>
                        <a:pt x="348712" y="120607"/>
                        <a:pt x="358775" y="135701"/>
                      </a:cubicBezTo>
                      <a:cubicBezTo>
                        <a:pt x="357717" y="140993"/>
                        <a:pt x="358013" y="146749"/>
                        <a:pt x="355600" y="151576"/>
                      </a:cubicBezTo>
                      <a:cubicBezTo>
                        <a:pt x="353592" y="155592"/>
                        <a:pt x="348950" y="157652"/>
                        <a:pt x="346075" y="161101"/>
                      </a:cubicBezTo>
                      <a:cubicBezTo>
                        <a:pt x="343632" y="164032"/>
                        <a:pt x="341842" y="167451"/>
                        <a:pt x="339725" y="170626"/>
                      </a:cubicBezTo>
                      <a:cubicBezTo>
                        <a:pt x="338667" y="184384"/>
                        <a:pt x="340062" y="198556"/>
                        <a:pt x="336550" y="211901"/>
                      </a:cubicBezTo>
                      <a:cubicBezTo>
                        <a:pt x="334608" y="219281"/>
                        <a:pt x="326263" y="223711"/>
                        <a:pt x="323850" y="230951"/>
                      </a:cubicBezTo>
                      <a:lnTo>
                        <a:pt x="320675" y="240476"/>
                      </a:lnTo>
                      <a:cubicBezTo>
                        <a:pt x="313709" y="289241"/>
                        <a:pt x="323309" y="244868"/>
                        <a:pt x="311150" y="272226"/>
                      </a:cubicBezTo>
                      <a:cubicBezTo>
                        <a:pt x="308432" y="278343"/>
                        <a:pt x="306917" y="284926"/>
                        <a:pt x="304800" y="291276"/>
                      </a:cubicBezTo>
                      <a:lnTo>
                        <a:pt x="301625" y="300801"/>
                      </a:lnTo>
                      <a:cubicBezTo>
                        <a:pt x="302683" y="323026"/>
                        <a:pt x="304800" y="345226"/>
                        <a:pt x="304800" y="367476"/>
                      </a:cubicBezTo>
                      <a:cubicBezTo>
                        <a:pt x="304800" y="425414"/>
                        <a:pt x="297650" y="413479"/>
                        <a:pt x="304800" y="456376"/>
                      </a:cubicBezTo>
                      <a:cubicBezTo>
                        <a:pt x="305350" y="459677"/>
                        <a:pt x="305884" y="463288"/>
                        <a:pt x="307975" y="465901"/>
                      </a:cubicBezTo>
                      <a:cubicBezTo>
                        <a:pt x="310359" y="468881"/>
                        <a:pt x="314325" y="470134"/>
                        <a:pt x="317500" y="472251"/>
                      </a:cubicBezTo>
                      <a:cubicBezTo>
                        <a:pt x="316442" y="500826"/>
                        <a:pt x="316109" y="529437"/>
                        <a:pt x="314325" y="557976"/>
                      </a:cubicBezTo>
                      <a:cubicBezTo>
                        <a:pt x="313989" y="563350"/>
                        <a:pt x="309471" y="580566"/>
                        <a:pt x="307975" y="586551"/>
                      </a:cubicBezTo>
                      <a:cubicBezTo>
                        <a:pt x="309033" y="602426"/>
                        <a:pt x="308900" y="618426"/>
                        <a:pt x="311150" y="634176"/>
                      </a:cubicBezTo>
                      <a:cubicBezTo>
                        <a:pt x="312097" y="640802"/>
                        <a:pt x="317500" y="653226"/>
                        <a:pt x="317500" y="653226"/>
                      </a:cubicBezTo>
                      <a:cubicBezTo>
                        <a:pt x="316442" y="666984"/>
                        <a:pt x="316477" y="680871"/>
                        <a:pt x="314325" y="694501"/>
                      </a:cubicBezTo>
                      <a:cubicBezTo>
                        <a:pt x="313281" y="701113"/>
                        <a:pt x="307975" y="713551"/>
                        <a:pt x="307975" y="713551"/>
                      </a:cubicBezTo>
                      <a:cubicBezTo>
                        <a:pt x="309033" y="730484"/>
                        <a:pt x="307655" y="747749"/>
                        <a:pt x="311150" y="764351"/>
                      </a:cubicBezTo>
                      <a:cubicBezTo>
                        <a:pt x="312075" y="768745"/>
                        <a:pt x="317800" y="770427"/>
                        <a:pt x="320675" y="773876"/>
                      </a:cubicBezTo>
                      <a:cubicBezTo>
                        <a:pt x="342777" y="800398"/>
                        <a:pt x="308723" y="765099"/>
                        <a:pt x="336550" y="792926"/>
                      </a:cubicBezTo>
                      <a:cubicBezTo>
                        <a:pt x="335492" y="799276"/>
                        <a:pt x="337067" y="806702"/>
                        <a:pt x="333375" y="811976"/>
                      </a:cubicBezTo>
                      <a:cubicBezTo>
                        <a:pt x="328998" y="818228"/>
                        <a:pt x="314325" y="824676"/>
                        <a:pt x="314325" y="824676"/>
                      </a:cubicBezTo>
                      <a:cubicBezTo>
                        <a:pt x="299769" y="846511"/>
                        <a:pt x="304038" y="836486"/>
                        <a:pt x="298450" y="853251"/>
                      </a:cubicBezTo>
                      <a:cubicBezTo>
                        <a:pt x="299929" y="871000"/>
                        <a:pt x="300034" y="889749"/>
                        <a:pt x="304800" y="907226"/>
                      </a:cubicBezTo>
                      <a:cubicBezTo>
                        <a:pt x="306561" y="913684"/>
                        <a:pt x="311150" y="926276"/>
                        <a:pt x="311150" y="926276"/>
                      </a:cubicBezTo>
                      <a:cubicBezTo>
                        <a:pt x="305461" y="977479"/>
                        <a:pt x="314124" y="939377"/>
                        <a:pt x="301625" y="964376"/>
                      </a:cubicBezTo>
                      <a:cubicBezTo>
                        <a:pt x="300128" y="967369"/>
                        <a:pt x="300075" y="970975"/>
                        <a:pt x="298450" y="973901"/>
                      </a:cubicBezTo>
                      <a:cubicBezTo>
                        <a:pt x="294744" y="980572"/>
                        <a:pt x="285750" y="992951"/>
                        <a:pt x="285750" y="992951"/>
                      </a:cubicBezTo>
                      <a:cubicBezTo>
                        <a:pt x="286808" y="1035284"/>
                        <a:pt x="286169" y="1077694"/>
                        <a:pt x="288925" y="1119951"/>
                      </a:cubicBezTo>
                      <a:cubicBezTo>
                        <a:pt x="289361" y="1126630"/>
                        <a:pt x="295275" y="1139001"/>
                        <a:pt x="295275" y="1139001"/>
                      </a:cubicBezTo>
                      <a:cubicBezTo>
                        <a:pt x="289381" y="1174368"/>
                        <a:pt x="296911" y="1145254"/>
                        <a:pt x="285750" y="1167576"/>
                      </a:cubicBezTo>
                      <a:cubicBezTo>
                        <a:pt x="280585" y="1177905"/>
                        <a:pt x="285324" y="1177527"/>
                        <a:pt x="276225" y="1186626"/>
                      </a:cubicBezTo>
                      <a:cubicBezTo>
                        <a:pt x="270070" y="1192781"/>
                        <a:pt x="264922" y="1193569"/>
                        <a:pt x="257175" y="1196151"/>
                      </a:cubicBezTo>
                      <a:cubicBezTo>
                        <a:pt x="225961" y="1185746"/>
                        <a:pt x="261019" y="1196151"/>
                        <a:pt x="184150" y="1196151"/>
                      </a:cubicBezTo>
                      <a:cubicBezTo>
                        <a:pt x="166127" y="1196151"/>
                        <a:pt x="148160" y="1194149"/>
                        <a:pt x="130175" y="1192976"/>
                      </a:cubicBezTo>
                      <a:lnTo>
                        <a:pt x="38100" y="1186626"/>
                      </a:lnTo>
                      <a:cubicBezTo>
                        <a:pt x="34679" y="1166100"/>
                        <a:pt x="24871" y="1210438"/>
                        <a:pt x="22225" y="118662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19A44886-4E26-46B9-93F6-BC6E51B7AF05}"/>
                  </a:ext>
                </a:extLst>
              </p:cNvPr>
              <p:cNvGrpSpPr/>
              <p:nvPr/>
            </p:nvGrpSpPr>
            <p:grpSpPr>
              <a:xfrm>
                <a:off x="4765741" y="7688329"/>
                <a:ext cx="1005839" cy="822960"/>
                <a:chOff x="2191487" y="3931443"/>
                <a:chExt cx="1334030" cy="1182975"/>
              </a:xfrm>
            </p:grpSpPr>
            <p:pic>
              <p:nvPicPr>
                <p:cNvPr id="74" name="Picture 73">
                  <a:extLst>
                    <a:ext uri="{FF2B5EF4-FFF2-40B4-BE49-F238E27FC236}">
                      <a16:creationId xmlns:a16="http://schemas.microsoft.com/office/drawing/2014/main" id="{4EC90867-E351-42DE-81A7-096925F69FE3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9" cstate="print">
                  <a:grayscl/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rightnessContrast bright="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91487" y="3931443"/>
                  <a:ext cx="1334030" cy="1182975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75" name="Freeform 35">
                  <a:extLst>
                    <a:ext uri="{FF2B5EF4-FFF2-40B4-BE49-F238E27FC236}">
                      <a16:creationId xmlns:a16="http://schemas.microsoft.com/office/drawing/2014/main" id="{CB891942-B494-4CC6-96A5-A73001BD78C8}"/>
                    </a:ext>
                  </a:extLst>
                </p:cNvPr>
                <p:cNvSpPr/>
                <p:nvPr/>
              </p:nvSpPr>
              <p:spPr>
                <a:xfrm>
                  <a:off x="2680441" y="3946525"/>
                  <a:ext cx="280925" cy="1143001"/>
                </a:xfrm>
                <a:custGeom>
                  <a:avLst/>
                  <a:gdLst>
                    <a:gd name="connsiteX0" fmla="*/ 76200 w 280925"/>
                    <a:gd name="connsiteY0" fmla="*/ 12700 h 1143000"/>
                    <a:gd name="connsiteX1" fmla="*/ 50800 w 280925"/>
                    <a:gd name="connsiteY1" fmla="*/ 15875 h 1143000"/>
                    <a:gd name="connsiteX2" fmla="*/ 34925 w 280925"/>
                    <a:gd name="connsiteY2" fmla="*/ 44450 h 1143000"/>
                    <a:gd name="connsiteX3" fmla="*/ 25400 w 280925"/>
                    <a:gd name="connsiteY3" fmla="*/ 50800 h 1143000"/>
                    <a:gd name="connsiteX4" fmla="*/ 22225 w 280925"/>
                    <a:gd name="connsiteY4" fmla="*/ 73025 h 1143000"/>
                    <a:gd name="connsiteX5" fmla="*/ 31750 w 280925"/>
                    <a:gd name="connsiteY5" fmla="*/ 76200 h 1143000"/>
                    <a:gd name="connsiteX6" fmla="*/ 31750 w 280925"/>
                    <a:gd name="connsiteY6" fmla="*/ 101600 h 1143000"/>
                    <a:gd name="connsiteX7" fmla="*/ 22225 w 280925"/>
                    <a:gd name="connsiteY7" fmla="*/ 107950 h 1143000"/>
                    <a:gd name="connsiteX8" fmla="*/ 9525 w 280925"/>
                    <a:gd name="connsiteY8" fmla="*/ 123825 h 1143000"/>
                    <a:gd name="connsiteX9" fmla="*/ 0 w 280925"/>
                    <a:gd name="connsiteY9" fmla="*/ 142875 h 1143000"/>
                    <a:gd name="connsiteX10" fmla="*/ 6350 w 280925"/>
                    <a:gd name="connsiteY10" fmla="*/ 152400 h 1143000"/>
                    <a:gd name="connsiteX11" fmla="*/ 25400 w 280925"/>
                    <a:gd name="connsiteY11" fmla="*/ 161925 h 1143000"/>
                    <a:gd name="connsiteX12" fmla="*/ 34925 w 280925"/>
                    <a:gd name="connsiteY12" fmla="*/ 219075 h 1143000"/>
                    <a:gd name="connsiteX13" fmla="*/ 53975 w 280925"/>
                    <a:gd name="connsiteY13" fmla="*/ 228600 h 1143000"/>
                    <a:gd name="connsiteX14" fmla="*/ 82550 w 280925"/>
                    <a:gd name="connsiteY14" fmla="*/ 250825 h 1143000"/>
                    <a:gd name="connsiteX15" fmla="*/ 107950 w 280925"/>
                    <a:gd name="connsiteY15" fmla="*/ 282575 h 1143000"/>
                    <a:gd name="connsiteX16" fmla="*/ 117475 w 280925"/>
                    <a:gd name="connsiteY16" fmla="*/ 288925 h 1143000"/>
                    <a:gd name="connsiteX17" fmla="*/ 111125 w 280925"/>
                    <a:gd name="connsiteY17" fmla="*/ 307975 h 1143000"/>
                    <a:gd name="connsiteX18" fmla="*/ 95250 w 280925"/>
                    <a:gd name="connsiteY18" fmla="*/ 333375 h 1143000"/>
                    <a:gd name="connsiteX19" fmla="*/ 85725 w 280925"/>
                    <a:gd name="connsiteY19" fmla="*/ 365125 h 1143000"/>
                    <a:gd name="connsiteX20" fmla="*/ 82550 w 280925"/>
                    <a:gd name="connsiteY20" fmla="*/ 384175 h 1143000"/>
                    <a:gd name="connsiteX21" fmla="*/ 73025 w 280925"/>
                    <a:gd name="connsiteY21" fmla="*/ 390525 h 1143000"/>
                    <a:gd name="connsiteX22" fmla="*/ 50800 w 280925"/>
                    <a:gd name="connsiteY22" fmla="*/ 396875 h 1143000"/>
                    <a:gd name="connsiteX23" fmla="*/ 41275 w 280925"/>
                    <a:gd name="connsiteY23" fmla="*/ 400050 h 1143000"/>
                    <a:gd name="connsiteX24" fmla="*/ 31750 w 280925"/>
                    <a:gd name="connsiteY24" fmla="*/ 419100 h 1143000"/>
                    <a:gd name="connsiteX25" fmla="*/ 38100 w 280925"/>
                    <a:gd name="connsiteY25" fmla="*/ 466725 h 1143000"/>
                    <a:gd name="connsiteX26" fmla="*/ 44450 w 280925"/>
                    <a:gd name="connsiteY26" fmla="*/ 476250 h 1143000"/>
                    <a:gd name="connsiteX27" fmla="*/ 47625 w 280925"/>
                    <a:gd name="connsiteY27" fmla="*/ 492125 h 1143000"/>
                    <a:gd name="connsiteX28" fmla="*/ 50800 w 280925"/>
                    <a:gd name="connsiteY28" fmla="*/ 520700 h 1143000"/>
                    <a:gd name="connsiteX29" fmla="*/ 53975 w 280925"/>
                    <a:gd name="connsiteY29" fmla="*/ 530225 h 1143000"/>
                    <a:gd name="connsiteX30" fmla="*/ 63500 w 280925"/>
                    <a:gd name="connsiteY30" fmla="*/ 533400 h 1143000"/>
                    <a:gd name="connsiteX31" fmla="*/ 69850 w 280925"/>
                    <a:gd name="connsiteY31" fmla="*/ 542925 h 1143000"/>
                    <a:gd name="connsiteX32" fmla="*/ 73025 w 280925"/>
                    <a:gd name="connsiteY32" fmla="*/ 552450 h 1143000"/>
                    <a:gd name="connsiteX33" fmla="*/ 76200 w 280925"/>
                    <a:gd name="connsiteY33" fmla="*/ 628650 h 1143000"/>
                    <a:gd name="connsiteX34" fmla="*/ 79375 w 280925"/>
                    <a:gd name="connsiteY34" fmla="*/ 638175 h 1143000"/>
                    <a:gd name="connsiteX35" fmla="*/ 73025 w 280925"/>
                    <a:gd name="connsiteY35" fmla="*/ 660400 h 1143000"/>
                    <a:gd name="connsiteX36" fmla="*/ 57150 w 280925"/>
                    <a:gd name="connsiteY36" fmla="*/ 679450 h 1143000"/>
                    <a:gd name="connsiteX37" fmla="*/ 47625 w 280925"/>
                    <a:gd name="connsiteY37" fmla="*/ 714375 h 1143000"/>
                    <a:gd name="connsiteX38" fmla="*/ 47625 w 280925"/>
                    <a:gd name="connsiteY38" fmla="*/ 742950 h 1143000"/>
                    <a:gd name="connsiteX39" fmla="*/ 38100 w 280925"/>
                    <a:gd name="connsiteY39" fmla="*/ 746125 h 1143000"/>
                    <a:gd name="connsiteX40" fmla="*/ 28575 w 280925"/>
                    <a:gd name="connsiteY40" fmla="*/ 765175 h 1143000"/>
                    <a:gd name="connsiteX41" fmla="*/ 31750 w 280925"/>
                    <a:gd name="connsiteY41" fmla="*/ 774700 h 1143000"/>
                    <a:gd name="connsiteX42" fmla="*/ 41275 w 280925"/>
                    <a:gd name="connsiteY42" fmla="*/ 777875 h 1143000"/>
                    <a:gd name="connsiteX43" fmla="*/ 50800 w 280925"/>
                    <a:gd name="connsiteY43" fmla="*/ 784225 h 1143000"/>
                    <a:gd name="connsiteX44" fmla="*/ 53975 w 280925"/>
                    <a:gd name="connsiteY44" fmla="*/ 793750 h 1143000"/>
                    <a:gd name="connsiteX45" fmla="*/ 63500 w 280925"/>
                    <a:gd name="connsiteY45" fmla="*/ 835025 h 1143000"/>
                    <a:gd name="connsiteX46" fmla="*/ 69850 w 280925"/>
                    <a:gd name="connsiteY46" fmla="*/ 844550 h 1143000"/>
                    <a:gd name="connsiteX47" fmla="*/ 79375 w 280925"/>
                    <a:gd name="connsiteY47" fmla="*/ 847725 h 1143000"/>
                    <a:gd name="connsiteX48" fmla="*/ 82550 w 280925"/>
                    <a:gd name="connsiteY48" fmla="*/ 857250 h 1143000"/>
                    <a:gd name="connsiteX49" fmla="*/ 76200 w 280925"/>
                    <a:gd name="connsiteY49" fmla="*/ 898525 h 1143000"/>
                    <a:gd name="connsiteX50" fmla="*/ 79375 w 280925"/>
                    <a:gd name="connsiteY50" fmla="*/ 917575 h 1143000"/>
                    <a:gd name="connsiteX51" fmla="*/ 85725 w 280925"/>
                    <a:gd name="connsiteY51" fmla="*/ 927100 h 1143000"/>
                    <a:gd name="connsiteX52" fmla="*/ 73025 w 280925"/>
                    <a:gd name="connsiteY52" fmla="*/ 946150 h 1143000"/>
                    <a:gd name="connsiteX53" fmla="*/ 53975 w 280925"/>
                    <a:gd name="connsiteY53" fmla="*/ 958850 h 1143000"/>
                    <a:gd name="connsiteX54" fmla="*/ 47625 w 280925"/>
                    <a:gd name="connsiteY54" fmla="*/ 968375 h 1143000"/>
                    <a:gd name="connsiteX55" fmla="*/ 38100 w 280925"/>
                    <a:gd name="connsiteY55" fmla="*/ 977900 h 1143000"/>
                    <a:gd name="connsiteX56" fmla="*/ 34925 w 280925"/>
                    <a:gd name="connsiteY56" fmla="*/ 990600 h 1143000"/>
                    <a:gd name="connsiteX57" fmla="*/ 31750 w 280925"/>
                    <a:gd name="connsiteY57" fmla="*/ 1000125 h 1143000"/>
                    <a:gd name="connsiteX58" fmla="*/ 38100 w 280925"/>
                    <a:gd name="connsiteY58" fmla="*/ 1022350 h 1143000"/>
                    <a:gd name="connsiteX59" fmla="*/ 47625 w 280925"/>
                    <a:gd name="connsiteY59" fmla="*/ 1028700 h 1143000"/>
                    <a:gd name="connsiteX60" fmla="*/ 60325 w 280925"/>
                    <a:gd name="connsiteY60" fmla="*/ 1057275 h 1143000"/>
                    <a:gd name="connsiteX61" fmla="*/ 63500 w 280925"/>
                    <a:gd name="connsiteY61" fmla="*/ 1066800 h 1143000"/>
                    <a:gd name="connsiteX62" fmla="*/ 66675 w 280925"/>
                    <a:gd name="connsiteY62" fmla="*/ 1076325 h 1143000"/>
                    <a:gd name="connsiteX63" fmla="*/ 66675 w 280925"/>
                    <a:gd name="connsiteY63" fmla="*/ 1120775 h 1143000"/>
                    <a:gd name="connsiteX64" fmla="*/ 85725 w 280925"/>
                    <a:gd name="connsiteY64" fmla="*/ 1130300 h 1143000"/>
                    <a:gd name="connsiteX65" fmla="*/ 95250 w 280925"/>
                    <a:gd name="connsiteY65" fmla="*/ 1136650 h 1143000"/>
                    <a:gd name="connsiteX66" fmla="*/ 114300 w 280925"/>
                    <a:gd name="connsiteY66" fmla="*/ 1143000 h 1143000"/>
                    <a:gd name="connsiteX67" fmla="*/ 127000 w 280925"/>
                    <a:gd name="connsiteY67" fmla="*/ 1114425 h 1143000"/>
                    <a:gd name="connsiteX68" fmla="*/ 136525 w 280925"/>
                    <a:gd name="connsiteY68" fmla="*/ 1104900 h 1143000"/>
                    <a:gd name="connsiteX69" fmla="*/ 184150 w 280925"/>
                    <a:gd name="connsiteY69" fmla="*/ 1101725 h 1143000"/>
                    <a:gd name="connsiteX70" fmla="*/ 203200 w 280925"/>
                    <a:gd name="connsiteY70" fmla="*/ 1085850 h 1143000"/>
                    <a:gd name="connsiteX71" fmla="*/ 206375 w 280925"/>
                    <a:gd name="connsiteY71" fmla="*/ 1076325 h 1143000"/>
                    <a:gd name="connsiteX72" fmla="*/ 212725 w 280925"/>
                    <a:gd name="connsiteY72" fmla="*/ 1066800 h 1143000"/>
                    <a:gd name="connsiteX73" fmla="*/ 209550 w 280925"/>
                    <a:gd name="connsiteY73" fmla="*/ 1057275 h 1143000"/>
                    <a:gd name="connsiteX74" fmla="*/ 190500 w 280925"/>
                    <a:gd name="connsiteY74" fmla="*/ 1047750 h 1143000"/>
                    <a:gd name="connsiteX75" fmla="*/ 184150 w 280925"/>
                    <a:gd name="connsiteY75" fmla="*/ 1038225 h 1143000"/>
                    <a:gd name="connsiteX76" fmla="*/ 168275 w 280925"/>
                    <a:gd name="connsiteY76" fmla="*/ 1022350 h 1143000"/>
                    <a:gd name="connsiteX77" fmla="*/ 161925 w 280925"/>
                    <a:gd name="connsiteY77" fmla="*/ 1003300 h 1143000"/>
                    <a:gd name="connsiteX78" fmla="*/ 231775 w 280925"/>
                    <a:gd name="connsiteY78" fmla="*/ 977900 h 1143000"/>
                    <a:gd name="connsiteX79" fmla="*/ 228600 w 280925"/>
                    <a:gd name="connsiteY79" fmla="*/ 949325 h 1143000"/>
                    <a:gd name="connsiteX80" fmla="*/ 206375 w 280925"/>
                    <a:gd name="connsiteY80" fmla="*/ 936625 h 1143000"/>
                    <a:gd name="connsiteX81" fmla="*/ 206375 w 280925"/>
                    <a:gd name="connsiteY81" fmla="*/ 898525 h 1143000"/>
                    <a:gd name="connsiteX82" fmla="*/ 215900 w 280925"/>
                    <a:gd name="connsiteY82" fmla="*/ 895350 h 1143000"/>
                    <a:gd name="connsiteX83" fmla="*/ 234950 w 280925"/>
                    <a:gd name="connsiteY83" fmla="*/ 876300 h 1143000"/>
                    <a:gd name="connsiteX84" fmla="*/ 241300 w 280925"/>
                    <a:gd name="connsiteY84" fmla="*/ 857250 h 1143000"/>
                    <a:gd name="connsiteX85" fmla="*/ 244475 w 280925"/>
                    <a:gd name="connsiteY85" fmla="*/ 847725 h 1143000"/>
                    <a:gd name="connsiteX86" fmla="*/ 247650 w 280925"/>
                    <a:gd name="connsiteY86" fmla="*/ 835025 h 1143000"/>
                    <a:gd name="connsiteX87" fmla="*/ 244475 w 280925"/>
                    <a:gd name="connsiteY87" fmla="*/ 790575 h 1143000"/>
                    <a:gd name="connsiteX88" fmla="*/ 234950 w 280925"/>
                    <a:gd name="connsiteY88" fmla="*/ 787400 h 1143000"/>
                    <a:gd name="connsiteX89" fmla="*/ 228600 w 280925"/>
                    <a:gd name="connsiteY89" fmla="*/ 777875 h 1143000"/>
                    <a:gd name="connsiteX90" fmla="*/ 231775 w 280925"/>
                    <a:gd name="connsiteY90" fmla="*/ 701675 h 1143000"/>
                    <a:gd name="connsiteX91" fmla="*/ 244475 w 280925"/>
                    <a:gd name="connsiteY91" fmla="*/ 682625 h 1143000"/>
                    <a:gd name="connsiteX92" fmla="*/ 250825 w 280925"/>
                    <a:gd name="connsiteY92" fmla="*/ 673100 h 1143000"/>
                    <a:gd name="connsiteX93" fmla="*/ 254000 w 280925"/>
                    <a:gd name="connsiteY93" fmla="*/ 660400 h 1143000"/>
                    <a:gd name="connsiteX94" fmla="*/ 238125 w 280925"/>
                    <a:gd name="connsiteY94" fmla="*/ 622300 h 1143000"/>
                    <a:gd name="connsiteX95" fmla="*/ 228600 w 280925"/>
                    <a:gd name="connsiteY95" fmla="*/ 615950 h 1143000"/>
                    <a:gd name="connsiteX96" fmla="*/ 222250 w 280925"/>
                    <a:gd name="connsiteY96" fmla="*/ 606425 h 1143000"/>
                    <a:gd name="connsiteX97" fmla="*/ 215900 w 280925"/>
                    <a:gd name="connsiteY97" fmla="*/ 587375 h 1143000"/>
                    <a:gd name="connsiteX98" fmla="*/ 222250 w 280925"/>
                    <a:gd name="connsiteY98" fmla="*/ 552450 h 1143000"/>
                    <a:gd name="connsiteX99" fmla="*/ 231775 w 280925"/>
                    <a:gd name="connsiteY99" fmla="*/ 542925 h 1143000"/>
                    <a:gd name="connsiteX100" fmla="*/ 250825 w 280925"/>
                    <a:gd name="connsiteY100" fmla="*/ 530225 h 1143000"/>
                    <a:gd name="connsiteX101" fmla="*/ 250825 w 280925"/>
                    <a:gd name="connsiteY101" fmla="*/ 501650 h 1143000"/>
                    <a:gd name="connsiteX102" fmla="*/ 241300 w 280925"/>
                    <a:gd name="connsiteY102" fmla="*/ 492125 h 1143000"/>
                    <a:gd name="connsiteX103" fmla="*/ 241300 w 280925"/>
                    <a:gd name="connsiteY103" fmla="*/ 469900 h 1143000"/>
                    <a:gd name="connsiteX104" fmla="*/ 250825 w 280925"/>
                    <a:gd name="connsiteY104" fmla="*/ 463550 h 1143000"/>
                    <a:gd name="connsiteX105" fmla="*/ 257175 w 280925"/>
                    <a:gd name="connsiteY105" fmla="*/ 454025 h 1143000"/>
                    <a:gd name="connsiteX106" fmla="*/ 266700 w 280925"/>
                    <a:gd name="connsiteY106" fmla="*/ 450850 h 1143000"/>
                    <a:gd name="connsiteX107" fmla="*/ 276225 w 280925"/>
                    <a:gd name="connsiteY107" fmla="*/ 441325 h 1143000"/>
                    <a:gd name="connsiteX108" fmla="*/ 276225 w 280925"/>
                    <a:gd name="connsiteY108" fmla="*/ 387350 h 1143000"/>
                    <a:gd name="connsiteX109" fmla="*/ 273050 w 280925"/>
                    <a:gd name="connsiteY109" fmla="*/ 374650 h 1143000"/>
                    <a:gd name="connsiteX110" fmla="*/ 254000 w 280925"/>
                    <a:gd name="connsiteY110" fmla="*/ 361950 h 1143000"/>
                    <a:gd name="connsiteX111" fmla="*/ 247650 w 280925"/>
                    <a:gd name="connsiteY111" fmla="*/ 352425 h 1143000"/>
                    <a:gd name="connsiteX112" fmla="*/ 228600 w 280925"/>
                    <a:gd name="connsiteY112" fmla="*/ 342900 h 1143000"/>
                    <a:gd name="connsiteX113" fmla="*/ 209550 w 280925"/>
                    <a:gd name="connsiteY113" fmla="*/ 330200 h 1143000"/>
                    <a:gd name="connsiteX114" fmla="*/ 190500 w 280925"/>
                    <a:gd name="connsiteY114" fmla="*/ 311150 h 1143000"/>
                    <a:gd name="connsiteX115" fmla="*/ 219075 w 280925"/>
                    <a:gd name="connsiteY115" fmla="*/ 298450 h 1143000"/>
                    <a:gd name="connsiteX116" fmla="*/ 222250 w 280925"/>
                    <a:gd name="connsiteY116" fmla="*/ 219075 h 1143000"/>
                    <a:gd name="connsiteX117" fmla="*/ 225425 w 280925"/>
                    <a:gd name="connsiteY117" fmla="*/ 193675 h 1143000"/>
                    <a:gd name="connsiteX118" fmla="*/ 234950 w 280925"/>
                    <a:gd name="connsiteY118" fmla="*/ 190500 h 1143000"/>
                    <a:gd name="connsiteX119" fmla="*/ 254000 w 280925"/>
                    <a:gd name="connsiteY119" fmla="*/ 177800 h 1143000"/>
                    <a:gd name="connsiteX120" fmla="*/ 250825 w 280925"/>
                    <a:gd name="connsiteY120" fmla="*/ 158750 h 1143000"/>
                    <a:gd name="connsiteX121" fmla="*/ 234950 w 280925"/>
                    <a:gd name="connsiteY121" fmla="*/ 139700 h 1143000"/>
                    <a:gd name="connsiteX122" fmla="*/ 225425 w 280925"/>
                    <a:gd name="connsiteY122" fmla="*/ 120650 h 1143000"/>
                    <a:gd name="connsiteX123" fmla="*/ 228600 w 280925"/>
                    <a:gd name="connsiteY123" fmla="*/ 104775 h 1143000"/>
                    <a:gd name="connsiteX124" fmla="*/ 234950 w 280925"/>
                    <a:gd name="connsiteY124" fmla="*/ 95250 h 1143000"/>
                    <a:gd name="connsiteX125" fmla="*/ 244475 w 280925"/>
                    <a:gd name="connsiteY125" fmla="*/ 76200 h 1143000"/>
                    <a:gd name="connsiteX126" fmla="*/ 247650 w 280925"/>
                    <a:gd name="connsiteY126" fmla="*/ 31750 h 1143000"/>
                    <a:gd name="connsiteX127" fmla="*/ 225425 w 280925"/>
                    <a:gd name="connsiteY127" fmla="*/ 9525 h 1143000"/>
                    <a:gd name="connsiteX128" fmla="*/ 206375 w 280925"/>
                    <a:gd name="connsiteY128" fmla="*/ 0 h 1143000"/>
                    <a:gd name="connsiteX129" fmla="*/ 187325 w 280925"/>
                    <a:gd name="connsiteY129" fmla="*/ 3175 h 1143000"/>
                    <a:gd name="connsiteX130" fmla="*/ 168275 w 280925"/>
                    <a:gd name="connsiteY130" fmla="*/ 9525 h 1143000"/>
                    <a:gd name="connsiteX131" fmla="*/ 111125 w 280925"/>
                    <a:gd name="connsiteY131" fmla="*/ 12700 h 1143000"/>
                    <a:gd name="connsiteX132" fmla="*/ 101600 w 280925"/>
                    <a:gd name="connsiteY132" fmla="*/ 19050 h 1143000"/>
                    <a:gd name="connsiteX133" fmla="*/ 76200 w 280925"/>
                    <a:gd name="connsiteY133" fmla="*/ 12700 h 114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</a:cxnLst>
                  <a:rect l="l" t="t" r="r" b="b"/>
                  <a:pathLst>
                    <a:path w="280925" h="1143000">
                      <a:moveTo>
                        <a:pt x="76200" y="12700"/>
                      </a:moveTo>
                      <a:cubicBezTo>
                        <a:pt x="67733" y="12171"/>
                        <a:pt x="58170" y="11576"/>
                        <a:pt x="50800" y="15875"/>
                      </a:cubicBezTo>
                      <a:cubicBezTo>
                        <a:pt x="22807" y="32204"/>
                        <a:pt x="46406" y="30099"/>
                        <a:pt x="34925" y="44450"/>
                      </a:cubicBezTo>
                      <a:cubicBezTo>
                        <a:pt x="32541" y="47430"/>
                        <a:pt x="28575" y="48683"/>
                        <a:pt x="25400" y="50800"/>
                      </a:cubicBezTo>
                      <a:cubicBezTo>
                        <a:pt x="20215" y="58577"/>
                        <a:pt x="14024" y="62774"/>
                        <a:pt x="22225" y="73025"/>
                      </a:cubicBezTo>
                      <a:cubicBezTo>
                        <a:pt x="24316" y="75638"/>
                        <a:pt x="28575" y="75142"/>
                        <a:pt x="31750" y="76200"/>
                      </a:cubicBezTo>
                      <a:cubicBezTo>
                        <a:pt x="35006" y="85967"/>
                        <a:pt x="38203" y="90308"/>
                        <a:pt x="31750" y="101600"/>
                      </a:cubicBezTo>
                      <a:cubicBezTo>
                        <a:pt x="29857" y="104913"/>
                        <a:pt x="25400" y="105833"/>
                        <a:pt x="22225" y="107950"/>
                      </a:cubicBezTo>
                      <a:cubicBezTo>
                        <a:pt x="16044" y="126493"/>
                        <a:pt x="23886" y="109464"/>
                        <a:pt x="9525" y="123825"/>
                      </a:cubicBezTo>
                      <a:cubicBezTo>
                        <a:pt x="3370" y="129980"/>
                        <a:pt x="2582" y="135128"/>
                        <a:pt x="0" y="142875"/>
                      </a:cubicBezTo>
                      <a:cubicBezTo>
                        <a:pt x="2117" y="146050"/>
                        <a:pt x="3652" y="149702"/>
                        <a:pt x="6350" y="152400"/>
                      </a:cubicBezTo>
                      <a:cubicBezTo>
                        <a:pt x="12505" y="158555"/>
                        <a:pt x="17653" y="159343"/>
                        <a:pt x="25400" y="161925"/>
                      </a:cubicBezTo>
                      <a:cubicBezTo>
                        <a:pt x="43790" y="189510"/>
                        <a:pt x="18093" y="147537"/>
                        <a:pt x="34925" y="219075"/>
                      </a:cubicBezTo>
                      <a:cubicBezTo>
                        <a:pt x="36197" y="224480"/>
                        <a:pt x="50511" y="226675"/>
                        <a:pt x="53975" y="228600"/>
                      </a:cubicBezTo>
                      <a:cubicBezTo>
                        <a:pt x="71065" y="238094"/>
                        <a:pt x="70980" y="239255"/>
                        <a:pt x="82550" y="250825"/>
                      </a:cubicBezTo>
                      <a:cubicBezTo>
                        <a:pt x="91313" y="277115"/>
                        <a:pt x="83331" y="266162"/>
                        <a:pt x="107950" y="282575"/>
                      </a:cubicBezTo>
                      <a:lnTo>
                        <a:pt x="117475" y="288925"/>
                      </a:lnTo>
                      <a:cubicBezTo>
                        <a:pt x="123547" y="307141"/>
                        <a:pt x="121035" y="290138"/>
                        <a:pt x="111125" y="307975"/>
                      </a:cubicBezTo>
                      <a:cubicBezTo>
                        <a:pt x="95567" y="335979"/>
                        <a:pt x="114906" y="320271"/>
                        <a:pt x="95250" y="333375"/>
                      </a:cubicBezTo>
                      <a:cubicBezTo>
                        <a:pt x="91200" y="345524"/>
                        <a:pt x="88124" y="353129"/>
                        <a:pt x="85725" y="365125"/>
                      </a:cubicBezTo>
                      <a:cubicBezTo>
                        <a:pt x="84462" y="371438"/>
                        <a:pt x="85429" y="378417"/>
                        <a:pt x="82550" y="384175"/>
                      </a:cubicBezTo>
                      <a:cubicBezTo>
                        <a:pt x="80843" y="387588"/>
                        <a:pt x="76438" y="388818"/>
                        <a:pt x="73025" y="390525"/>
                      </a:cubicBezTo>
                      <a:cubicBezTo>
                        <a:pt x="67950" y="393063"/>
                        <a:pt x="55547" y="395519"/>
                        <a:pt x="50800" y="396875"/>
                      </a:cubicBezTo>
                      <a:cubicBezTo>
                        <a:pt x="47582" y="397794"/>
                        <a:pt x="44450" y="398992"/>
                        <a:pt x="41275" y="400050"/>
                      </a:cubicBezTo>
                      <a:cubicBezTo>
                        <a:pt x="38064" y="404866"/>
                        <a:pt x="31750" y="412527"/>
                        <a:pt x="31750" y="419100"/>
                      </a:cubicBezTo>
                      <a:cubicBezTo>
                        <a:pt x="31750" y="426193"/>
                        <a:pt x="31802" y="454129"/>
                        <a:pt x="38100" y="466725"/>
                      </a:cubicBezTo>
                      <a:cubicBezTo>
                        <a:pt x="39807" y="470138"/>
                        <a:pt x="42333" y="473075"/>
                        <a:pt x="44450" y="476250"/>
                      </a:cubicBezTo>
                      <a:cubicBezTo>
                        <a:pt x="45508" y="481542"/>
                        <a:pt x="46862" y="486783"/>
                        <a:pt x="47625" y="492125"/>
                      </a:cubicBezTo>
                      <a:cubicBezTo>
                        <a:pt x="48980" y="501612"/>
                        <a:pt x="49224" y="511247"/>
                        <a:pt x="50800" y="520700"/>
                      </a:cubicBezTo>
                      <a:cubicBezTo>
                        <a:pt x="51350" y="524001"/>
                        <a:pt x="51608" y="527858"/>
                        <a:pt x="53975" y="530225"/>
                      </a:cubicBezTo>
                      <a:cubicBezTo>
                        <a:pt x="56342" y="532592"/>
                        <a:pt x="60325" y="532342"/>
                        <a:pt x="63500" y="533400"/>
                      </a:cubicBezTo>
                      <a:cubicBezTo>
                        <a:pt x="65617" y="536575"/>
                        <a:pt x="68143" y="539512"/>
                        <a:pt x="69850" y="542925"/>
                      </a:cubicBezTo>
                      <a:cubicBezTo>
                        <a:pt x="71347" y="545918"/>
                        <a:pt x="72778" y="549112"/>
                        <a:pt x="73025" y="552450"/>
                      </a:cubicBezTo>
                      <a:cubicBezTo>
                        <a:pt x="74903" y="577803"/>
                        <a:pt x="74322" y="603297"/>
                        <a:pt x="76200" y="628650"/>
                      </a:cubicBezTo>
                      <a:cubicBezTo>
                        <a:pt x="76447" y="631988"/>
                        <a:pt x="78317" y="635000"/>
                        <a:pt x="79375" y="638175"/>
                      </a:cubicBezTo>
                      <a:cubicBezTo>
                        <a:pt x="78952" y="639869"/>
                        <a:pt x="74847" y="657667"/>
                        <a:pt x="73025" y="660400"/>
                      </a:cubicBezTo>
                      <a:cubicBezTo>
                        <a:pt x="63056" y="675354"/>
                        <a:pt x="64075" y="663868"/>
                        <a:pt x="57150" y="679450"/>
                      </a:cubicBezTo>
                      <a:cubicBezTo>
                        <a:pt x="51291" y="692633"/>
                        <a:pt x="50341" y="700794"/>
                        <a:pt x="47625" y="714375"/>
                      </a:cubicBezTo>
                      <a:cubicBezTo>
                        <a:pt x="51930" y="727290"/>
                        <a:pt x="59542" y="733417"/>
                        <a:pt x="47625" y="742950"/>
                      </a:cubicBezTo>
                      <a:cubicBezTo>
                        <a:pt x="45012" y="745041"/>
                        <a:pt x="41275" y="745067"/>
                        <a:pt x="38100" y="746125"/>
                      </a:cubicBezTo>
                      <a:cubicBezTo>
                        <a:pt x="34889" y="750941"/>
                        <a:pt x="28575" y="758602"/>
                        <a:pt x="28575" y="765175"/>
                      </a:cubicBezTo>
                      <a:cubicBezTo>
                        <a:pt x="28575" y="768522"/>
                        <a:pt x="29383" y="772333"/>
                        <a:pt x="31750" y="774700"/>
                      </a:cubicBezTo>
                      <a:cubicBezTo>
                        <a:pt x="34117" y="777067"/>
                        <a:pt x="38282" y="776378"/>
                        <a:pt x="41275" y="777875"/>
                      </a:cubicBezTo>
                      <a:cubicBezTo>
                        <a:pt x="44688" y="779582"/>
                        <a:pt x="47625" y="782108"/>
                        <a:pt x="50800" y="784225"/>
                      </a:cubicBezTo>
                      <a:cubicBezTo>
                        <a:pt x="51858" y="787400"/>
                        <a:pt x="53319" y="790468"/>
                        <a:pt x="53975" y="793750"/>
                      </a:cubicBezTo>
                      <a:cubicBezTo>
                        <a:pt x="56275" y="805251"/>
                        <a:pt x="56413" y="824394"/>
                        <a:pt x="63500" y="835025"/>
                      </a:cubicBezTo>
                      <a:cubicBezTo>
                        <a:pt x="65617" y="838200"/>
                        <a:pt x="66870" y="842166"/>
                        <a:pt x="69850" y="844550"/>
                      </a:cubicBezTo>
                      <a:cubicBezTo>
                        <a:pt x="72463" y="846641"/>
                        <a:pt x="76200" y="846667"/>
                        <a:pt x="79375" y="847725"/>
                      </a:cubicBezTo>
                      <a:cubicBezTo>
                        <a:pt x="80433" y="850900"/>
                        <a:pt x="82550" y="853903"/>
                        <a:pt x="82550" y="857250"/>
                      </a:cubicBezTo>
                      <a:cubicBezTo>
                        <a:pt x="82550" y="881806"/>
                        <a:pt x="81635" y="882221"/>
                        <a:pt x="76200" y="898525"/>
                      </a:cubicBezTo>
                      <a:cubicBezTo>
                        <a:pt x="77258" y="904875"/>
                        <a:pt x="77339" y="911468"/>
                        <a:pt x="79375" y="917575"/>
                      </a:cubicBezTo>
                      <a:cubicBezTo>
                        <a:pt x="80582" y="921195"/>
                        <a:pt x="86553" y="923375"/>
                        <a:pt x="85725" y="927100"/>
                      </a:cubicBezTo>
                      <a:cubicBezTo>
                        <a:pt x="84069" y="934550"/>
                        <a:pt x="79375" y="941917"/>
                        <a:pt x="73025" y="946150"/>
                      </a:cubicBezTo>
                      <a:lnTo>
                        <a:pt x="53975" y="958850"/>
                      </a:lnTo>
                      <a:cubicBezTo>
                        <a:pt x="51858" y="962025"/>
                        <a:pt x="50068" y="965444"/>
                        <a:pt x="47625" y="968375"/>
                      </a:cubicBezTo>
                      <a:cubicBezTo>
                        <a:pt x="44750" y="971824"/>
                        <a:pt x="40328" y="974001"/>
                        <a:pt x="38100" y="977900"/>
                      </a:cubicBezTo>
                      <a:cubicBezTo>
                        <a:pt x="35935" y="981689"/>
                        <a:pt x="36124" y="986404"/>
                        <a:pt x="34925" y="990600"/>
                      </a:cubicBezTo>
                      <a:cubicBezTo>
                        <a:pt x="34006" y="993818"/>
                        <a:pt x="32808" y="996950"/>
                        <a:pt x="31750" y="1000125"/>
                      </a:cubicBezTo>
                      <a:cubicBezTo>
                        <a:pt x="31957" y="1000955"/>
                        <a:pt x="36444" y="1020280"/>
                        <a:pt x="38100" y="1022350"/>
                      </a:cubicBezTo>
                      <a:cubicBezTo>
                        <a:pt x="40484" y="1025330"/>
                        <a:pt x="44450" y="1026583"/>
                        <a:pt x="47625" y="1028700"/>
                      </a:cubicBezTo>
                      <a:cubicBezTo>
                        <a:pt x="57688" y="1043794"/>
                        <a:pt x="52768" y="1034605"/>
                        <a:pt x="60325" y="1057275"/>
                      </a:cubicBezTo>
                      <a:lnTo>
                        <a:pt x="63500" y="1066800"/>
                      </a:lnTo>
                      <a:lnTo>
                        <a:pt x="66675" y="1076325"/>
                      </a:lnTo>
                      <a:cubicBezTo>
                        <a:pt x="65129" y="1088697"/>
                        <a:pt x="60266" y="1107957"/>
                        <a:pt x="66675" y="1120775"/>
                      </a:cubicBezTo>
                      <a:cubicBezTo>
                        <a:pt x="69708" y="1126841"/>
                        <a:pt x="80716" y="1127796"/>
                        <a:pt x="85725" y="1130300"/>
                      </a:cubicBezTo>
                      <a:cubicBezTo>
                        <a:pt x="89138" y="1132007"/>
                        <a:pt x="91763" y="1135100"/>
                        <a:pt x="95250" y="1136650"/>
                      </a:cubicBezTo>
                      <a:cubicBezTo>
                        <a:pt x="101367" y="1139368"/>
                        <a:pt x="114300" y="1143000"/>
                        <a:pt x="114300" y="1143000"/>
                      </a:cubicBezTo>
                      <a:cubicBezTo>
                        <a:pt x="118915" y="1129156"/>
                        <a:pt x="118614" y="1124488"/>
                        <a:pt x="127000" y="1114425"/>
                      </a:cubicBezTo>
                      <a:cubicBezTo>
                        <a:pt x="129875" y="1110976"/>
                        <a:pt x="132142" y="1105874"/>
                        <a:pt x="136525" y="1104900"/>
                      </a:cubicBezTo>
                      <a:cubicBezTo>
                        <a:pt x="152056" y="1101449"/>
                        <a:pt x="168275" y="1102783"/>
                        <a:pt x="184150" y="1101725"/>
                      </a:cubicBezTo>
                      <a:cubicBezTo>
                        <a:pt x="191178" y="1097039"/>
                        <a:pt x="198311" y="1093184"/>
                        <a:pt x="203200" y="1085850"/>
                      </a:cubicBezTo>
                      <a:cubicBezTo>
                        <a:pt x="205056" y="1083065"/>
                        <a:pt x="204878" y="1079318"/>
                        <a:pt x="206375" y="1076325"/>
                      </a:cubicBezTo>
                      <a:cubicBezTo>
                        <a:pt x="208082" y="1072912"/>
                        <a:pt x="210608" y="1069975"/>
                        <a:pt x="212725" y="1066800"/>
                      </a:cubicBezTo>
                      <a:cubicBezTo>
                        <a:pt x="211667" y="1063625"/>
                        <a:pt x="211641" y="1059888"/>
                        <a:pt x="209550" y="1057275"/>
                      </a:cubicBezTo>
                      <a:cubicBezTo>
                        <a:pt x="205074" y="1051680"/>
                        <a:pt x="196775" y="1049842"/>
                        <a:pt x="190500" y="1047750"/>
                      </a:cubicBezTo>
                      <a:cubicBezTo>
                        <a:pt x="188383" y="1044575"/>
                        <a:pt x="186848" y="1040923"/>
                        <a:pt x="184150" y="1038225"/>
                      </a:cubicBezTo>
                      <a:cubicBezTo>
                        <a:pt x="173143" y="1027218"/>
                        <a:pt x="175048" y="1037590"/>
                        <a:pt x="168275" y="1022350"/>
                      </a:cubicBezTo>
                      <a:cubicBezTo>
                        <a:pt x="165557" y="1016233"/>
                        <a:pt x="161925" y="1003300"/>
                        <a:pt x="161925" y="1003300"/>
                      </a:cubicBezTo>
                      <a:cubicBezTo>
                        <a:pt x="169982" y="946898"/>
                        <a:pt x="152464" y="1017555"/>
                        <a:pt x="231775" y="977900"/>
                      </a:cubicBezTo>
                      <a:cubicBezTo>
                        <a:pt x="240347" y="973614"/>
                        <a:pt x="231875" y="958332"/>
                        <a:pt x="228600" y="949325"/>
                      </a:cubicBezTo>
                      <a:cubicBezTo>
                        <a:pt x="227603" y="946583"/>
                        <a:pt x="207026" y="936951"/>
                        <a:pt x="206375" y="936625"/>
                      </a:cubicBezTo>
                      <a:cubicBezTo>
                        <a:pt x="201632" y="922397"/>
                        <a:pt x="198641" y="917859"/>
                        <a:pt x="206375" y="898525"/>
                      </a:cubicBezTo>
                      <a:cubicBezTo>
                        <a:pt x="207618" y="895418"/>
                        <a:pt x="212725" y="896408"/>
                        <a:pt x="215900" y="895350"/>
                      </a:cubicBezTo>
                      <a:cubicBezTo>
                        <a:pt x="222250" y="889000"/>
                        <a:pt x="232110" y="884819"/>
                        <a:pt x="234950" y="876300"/>
                      </a:cubicBezTo>
                      <a:lnTo>
                        <a:pt x="241300" y="857250"/>
                      </a:lnTo>
                      <a:cubicBezTo>
                        <a:pt x="242358" y="854075"/>
                        <a:pt x="243663" y="850972"/>
                        <a:pt x="244475" y="847725"/>
                      </a:cubicBezTo>
                      <a:lnTo>
                        <a:pt x="247650" y="835025"/>
                      </a:lnTo>
                      <a:cubicBezTo>
                        <a:pt x="246592" y="820208"/>
                        <a:pt x="248302" y="804928"/>
                        <a:pt x="244475" y="790575"/>
                      </a:cubicBezTo>
                      <a:cubicBezTo>
                        <a:pt x="243613" y="787341"/>
                        <a:pt x="237563" y="789491"/>
                        <a:pt x="234950" y="787400"/>
                      </a:cubicBezTo>
                      <a:cubicBezTo>
                        <a:pt x="231970" y="785016"/>
                        <a:pt x="230717" y="781050"/>
                        <a:pt x="228600" y="777875"/>
                      </a:cubicBezTo>
                      <a:cubicBezTo>
                        <a:pt x="229658" y="752475"/>
                        <a:pt x="227596" y="726751"/>
                        <a:pt x="231775" y="701675"/>
                      </a:cubicBezTo>
                      <a:cubicBezTo>
                        <a:pt x="233030" y="694147"/>
                        <a:pt x="240242" y="688975"/>
                        <a:pt x="244475" y="682625"/>
                      </a:cubicBezTo>
                      <a:lnTo>
                        <a:pt x="250825" y="673100"/>
                      </a:lnTo>
                      <a:cubicBezTo>
                        <a:pt x="251883" y="668867"/>
                        <a:pt x="254000" y="664764"/>
                        <a:pt x="254000" y="660400"/>
                      </a:cubicBezTo>
                      <a:cubicBezTo>
                        <a:pt x="254000" y="648213"/>
                        <a:pt x="249145" y="629646"/>
                        <a:pt x="238125" y="622300"/>
                      </a:cubicBezTo>
                      <a:lnTo>
                        <a:pt x="228600" y="615950"/>
                      </a:lnTo>
                      <a:cubicBezTo>
                        <a:pt x="226483" y="612775"/>
                        <a:pt x="223800" y="609912"/>
                        <a:pt x="222250" y="606425"/>
                      </a:cubicBezTo>
                      <a:cubicBezTo>
                        <a:pt x="219532" y="600308"/>
                        <a:pt x="215900" y="587375"/>
                        <a:pt x="215900" y="587375"/>
                      </a:cubicBezTo>
                      <a:cubicBezTo>
                        <a:pt x="216035" y="586298"/>
                        <a:pt x="217732" y="559227"/>
                        <a:pt x="222250" y="552450"/>
                      </a:cubicBezTo>
                      <a:cubicBezTo>
                        <a:pt x="224741" y="548714"/>
                        <a:pt x="228231" y="545682"/>
                        <a:pt x="231775" y="542925"/>
                      </a:cubicBezTo>
                      <a:cubicBezTo>
                        <a:pt x="237799" y="538240"/>
                        <a:pt x="250825" y="530225"/>
                        <a:pt x="250825" y="530225"/>
                      </a:cubicBezTo>
                      <a:cubicBezTo>
                        <a:pt x="254652" y="518743"/>
                        <a:pt x="257211" y="516019"/>
                        <a:pt x="250825" y="501650"/>
                      </a:cubicBezTo>
                      <a:cubicBezTo>
                        <a:pt x="249001" y="497547"/>
                        <a:pt x="244475" y="495300"/>
                        <a:pt x="241300" y="492125"/>
                      </a:cubicBezTo>
                      <a:cubicBezTo>
                        <a:pt x="238444" y="483556"/>
                        <a:pt x="235098" y="479202"/>
                        <a:pt x="241300" y="469900"/>
                      </a:cubicBezTo>
                      <a:cubicBezTo>
                        <a:pt x="243417" y="466725"/>
                        <a:pt x="247650" y="465667"/>
                        <a:pt x="250825" y="463550"/>
                      </a:cubicBezTo>
                      <a:cubicBezTo>
                        <a:pt x="252942" y="460375"/>
                        <a:pt x="254195" y="456409"/>
                        <a:pt x="257175" y="454025"/>
                      </a:cubicBezTo>
                      <a:cubicBezTo>
                        <a:pt x="259788" y="451934"/>
                        <a:pt x="263915" y="452706"/>
                        <a:pt x="266700" y="450850"/>
                      </a:cubicBezTo>
                      <a:cubicBezTo>
                        <a:pt x="270436" y="448359"/>
                        <a:pt x="273050" y="444500"/>
                        <a:pt x="276225" y="441325"/>
                      </a:cubicBezTo>
                      <a:cubicBezTo>
                        <a:pt x="283777" y="418669"/>
                        <a:pt x="281061" y="430871"/>
                        <a:pt x="276225" y="387350"/>
                      </a:cubicBezTo>
                      <a:cubicBezTo>
                        <a:pt x="275743" y="383013"/>
                        <a:pt x="275923" y="377934"/>
                        <a:pt x="273050" y="374650"/>
                      </a:cubicBezTo>
                      <a:cubicBezTo>
                        <a:pt x="268024" y="368907"/>
                        <a:pt x="254000" y="361950"/>
                        <a:pt x="254000" y="361950"/>
                      </a:cubicBezTo>
                      <a:cubicBezTo>
                        <a:pt x="251883" y="358775"/>
                        <a:pt x="250348" y="355123"/>
                        <a:pt x="247650" y="352425"/>
                      </a:cubicBezTo>
                      <a:cubicBezTo>
                        <a:pt x="237079" y="341854"/>
                        <a:pt x="240220" y="349356"/>
                        <a:pt x="228600" y="342900"/>
                      </a:cubicBezTo>
                      <a:cubicBezTo>
                        <a:pt x="221929" y="339194"/>
                        <a:pt x="214946" y="335596"/>
                        <a:pt x="209550" y="330200"/>
                      </a:cubicBezTo>
                      <a:lnTo>
                        <a:pt x="190500" y="311150"/>
                      </a:lnTo>
                      <a:cubicBezTo>
                        <a:pt x="213170" y="303593"/>
                        <a:pt x="203981" y="308513"/>
                        <a:pt x="219075" y="298450"/>
                      </a:cubicBezTo>
                      <a:cubicBezTo>
                        <a:pt x="231793" y="260297"/>
                        <a:pt x="225777" y="286084"/>
                        <a:pt x="222250" y="219075"/>
                      </a:cubicBezTo>
                      <a:cubicBezTo>
                        <a:pt x="223308" y="210608"/>
                        <a:pt x="221960" y="201472"/>
                        <a:pt x="225425" y="193675"/>
                      </a:cubicBezTo>
                      <a:cubicBezTo>
                        <a:pt x="226784" y="190617"/>
                        <a:pt x="232024" y="192125"/>
                        <a:pt x="234950" y="190500"/>
                      </a:cubicBezTo>
                      <a:cubicBezTo>
                        <a:pt x="241621" y="186794"/>
                        <a:pt x="254000" y="177800"/>
                        <a:pt x="254000" y="177800"/>
                      </a:cubicBezTo>
                      <a:cubicBezTo>
                        <a:pt x="252942" y="171450"/>
                        <a:pt x="252861" y="164857"/>
                        <a:pt x="250825" y="158750"/>
                      </a:cubicBezTo>
                      <a:cubicBezTo>
                        <a:pt x="248197" y="150867"/>
                        <a:pt x="239862" y="145595"/>
                        <a:pt x="234950" y="139700"/>
                      </a:cubicBezTo>
                      <a:cubicBezTo>
                        <a:pt x="228111" y="131494"/>
                        <a:pt x="228607" y="130196"/>
                        <a:pt x="225425" y="120650"/>
                      </a:cubicBezTo>
                      <a:cubicBezTo>
                        <a:pt x="226483" y="115358"/>
                        <a:pt x="226705" y="109828"/>
                        <a:pt x="228600" y="104775"/>
                      </a:cubicBezTo>
                      <a:cubicBezTo>
                        <a:pt x="229940" y="101202"/>
                        <a:pt x="233243" y="98663"/>
                        <a:pt x="234950" y="95250"/>
                      </a:cubicBezTo>
                      <a:cubicBezTo>
                        <a:pt x="248095" y="68960"/>
                        <a:pt x="226277" y="103497"/>
                        <a:pt x="244475" y="76200"/>
                      </a:cubicBezTo>
                      <a:cubicBezTo>
                        <a:pt x="245533" y="61383"/>
                        <a:pt x="247650" y="46604"/>
                        <a:pt x="247650" y="31750"/>
                      </a:cubicBezTo>
                      <a:cubicBezTo>
                        <a:pt x="247650" y="18710"/>
                        <a:pt x="234516" y="15586"/>
                        <a:pt x="225425" y="9525"/>
                      </a:cubicBezTo>
                      <a:cubicBezTo>
                        <a:pt x="213115" y="1319"/>
                        <a:pt x="219520" y="4382"/>
                        <a:pt x="206375" y="0"/>
                      </a:cubicBezTo>
                      <a:cubicBezTo>
                        <a:pt x="200025" y="1058"/>
                        <a:pt x="193570" y="1614"/>
                        <a:pt x="187325" y="3175"/>
                      </a:cubicBezTo>
                      <a:cubicBezTo>
                        <a:pt x="180831" y="4798"/>
                        <a:pt x="174958" y="9154"/>
                        <a:pt x="168275" y="9525"/>
                      </a:cubicBezTo>
                      <a:lnTo>
                        <a:pt x="111125" y="12700"/>
                      </a:lnTo>
                      <a:cubicBezTo>
                        <a:pt x="107950" y="14817"/>
                        <a:pt x="104298" y="16352"/>
                        <a:pt x="101600" y="19050"/>
                      </a:cubicBezTo>
                      <a:cubicBezTo>
                        <a:pt x="91194" y="29456"/>
                        <a:pt x="84667" y="13229"/>
                        <a:pt x="76200" y="1270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C66434F6-BC99-46D1-B95B-9173C677781B}"/>
                  </a:ext>
                </a:extLst>
              </p:cNvPr>
              <p:cNvGrpSpPr/>
              <p:nvPr/>
            </p:nvGrpSpPr>
            <p:grpSpPr>
              <a:xfrm>
                <a:off x="5775842" y="6866168"/>
                <a:ext cx="1005838" cy="838781"/>
                <a:chOff x="3758412" y="1067583"/>
                <a:chExt cx="1275871" cy="1205717"/>
              </a:xfrm>
            </p:grpSpPr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402EFE15-D42B-4397-8ED5-A07DFCBB1018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11" cstate="print">
                  <a:grayscl/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rightnessContrast bright="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58412" y="1067583"/>
                  <a:ext cx="1275871" cy="1182975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78" name="Freeform 37">
                  <a:extLst>
                    <a:ext uri="{FF2B5EF4-FFF2-40B4-BE49-F238E27FC236}">
                      <a16:creationId xmlns:a16="http://schemas.microsoft.com/office/drawing/2014/main" id="{7B139EAC-C5D8-46D8-9E4F-CF85358F02C5}"/>
                    </a:ext>
                  </a:extLst>
                </p:cNvPr>
                <p:cNvSpPr/>
                <p:nvPr/>
              </p:nvSpPr>
              <p:spPr>
                <a:xfrm>
                  <a:off x="4152712" y="1079500"/>
                  <a:ext cx="419288" cy="1193800"/>
                </a:xfrm>
                <a:custGeom>
                  <a:avLst/>
                  <a:gdLst>
                    <a:gd name="connsiteX0" fmla="*/ 35113 w 419288"/>
                    <a:gd name="connsiteY0" fmla="*/ 12700 h 1193800"/>
                    <a:gd name="connsiteX1" fmla="*/ 22413 w 419288"/>
                    <a:gd name="connsiteY1" fmla="*/ 38100 h 1193800"/>
                    <a:gd name="connsiteX2" fmla="*/ 28763 w 419288"/>
                    <a:gd name="connsiteY2" fmla="*/ 60325 h 1193800"/>
                    <a:gd name="connsiteX3" fmla="*/ 31938 w 419288"/>
                    <a:gd name="connsiteY3" fmla="*/ 76200 h 1193800"/>
                    <a:gd name="connsiteX4" fmla="*/ 25588 w 419288"/>
                    <a:gd name="connsiteY4" fmla="*/ 120650 h 1193800"/>
                    <a:gd name="connsiteX5" fmla="*/ 19238 w 419288"/>
                    <a:gd name="connsiteY5" fmla="*/ 139700 h 1193800"/>
                    <a:gd name="connsiteX6" fmla="*/ 16063 w 419288"/>
                    <a:gd name="connsiteY6" fmla="*/ 149225 h 1193800"/>
                    <a:gd name="connsiteX7" fmla="*/ 12888 w 419288"/>
                    <a:gd name="connsiteY7" fmla="*/ 171450 h 1193800"/>
                    <a:gd name="connsiteX8" fmla="*/ 6538 w 419288"/>
                    <a:gd name="connsiteY8" fmla="*/ 190500 h 1193800"/>
                    <a:gd name="connsiteX9" fmla="*/ 3363 w 419288"/>
                    <a:gd name="connsiteY9" fmla="*/ 241300 h 1193800"/>
                    <a:gd name="connsiteX10" fmla="*/ 3363 w 419288"/>
                    <a:gd name="connsiteY10" fmla="*/ 298450 h 1193800"/>
                    <a:gd name="connsiteX11" fmla="*/ 9713 w 419288"/>
                    <a:gd name="connsiteY11" fmla="*/ 307975 h 1193800"/>
                    <a:gd name="connsiteX12" fmla="*/ 16063 w 419288"/>
                    <a:gd name="connsiteY12" fmla="*/ 336550 h 1193800"/>
                    <a:gd name="connsiteX13" fmla="*/ 28763 w 419288"/>
                    <a:gd name="connsiteY13" fmla="*/ 355600 h 1193800"/>
                    <a:gd name="connsiteX14" fmla="*/ 31938 w 419288"/>
                    <a:gd name="connsiteY14" fmla="*/ 365125 h 1193800"/>
                    <a:gd name="connsiteX15" fmla="*/ 25588 w 419288"/>
                    <a:gd name="connsiteY15" fmla="*/ 400050 h 1193800"/>
                    <a:gd name="connsiteX16" fmla="*/ 19238 w 419288"/>
                    <a:gd name="connsiteY16" fmla="*/ 409575 h 1193800"/>
                    <a:gd name="connsiteX17" fmla="*/ 12888 w 419288"/>
                    <a:gd name="connsiteY17" fmla="*/ 428625 h 1193800"/>
                    <a:gd name="connsiteX18" fmla="*/ 6538 w 419288"/>
                    <a:gd name="connsiteY18" fmla="*/ 438150 h 1193800"/>
                    <a:gd name="connsiteX19" fmla="*/ 188 w 419288"/>
                    <a:gd name="connsiteY19" fmla="*/ 460375 h 1193800"/>
                    <a:gd name="connsiteX20" fmla="*/ 3363 w 419288"/>
                    <a:gd name="connsiteY20" fmla="*/ 533400 h 1193800"/>
                    <a:gd name="connsiteX21" fmla="*/ 12888 w 419288"/>
                    <a:gd name="connsiteY21" fmla="*/ 561975 h 1193800"/>
                    <a:gd name="connsiteX22" fmla="*/ 19238 w 419288"/>
                    <a:gd name="connsiteY22" fmla="*/ 600075 h 1193800"/>
                    <a:gd name="connsiteX23" fmla="*/ 25588 w 419288"/>
                    <a:gd name="connsiteY23" fmla="*/ 644525 h 1193800"/>
                    <a:gd name="connsiteX24" fmla="*/ 28763 w 419288"/>
                    <a:gd name="connsiteY24" fmla="*/ 730250 h 1193800"/>
                    <a:gd name="connsiteX25" fmla="*/ 31938 w 419288"/>
                    <a:gd name="connsiteY25" fmla="*/ 739775 h 1193800"/>
                    <a:gd name="connsiteX26" fmla="*/ 38288 w 419288"/>
                    <a:gd name="connsiteY26" fmla="*/ 749300 h 1193800"/>
                    <a:gd name="connsiteX27" fmla="*/ 47813 w 419288"/>
                    <a:gd name="connsiteY27" fmla="*/ 790575 h 1193800"/>
                    <a:gd name="connsiteX28" fmla="*/ 50988 w 419288"/>
                    <a:gd name="connsiteY28" fmla="*/ 800100 h 1193800"/>
                    <a:gd name="connsiteX29" fmla="*/ 60513 w 419288"/>
                    <a:gd name="connsiteY29" fmla="*/ 819150 h 1193800"/>
                    <a:gd name="connsiteX30" fmla="*/ 54163 w 419288"/>
                    <a:gd name="connsiteY30" fmla="*/ 869950 h 1193800"/>
                    <a:gd name="connsiteX31" fmla="*/ 47813 w 419288"/>
                    <a:gd name="connsiteY31" fmla="*/ 892175 h 1193800"/>
                    <a:gd name="connsiteX32" fmla="*/ 25588 w 419288"/>
                    <a:gd name="connsiteY32" fmla="*/ 920750 h 1193800"/>
                    <a:gd name="connsiteX33" fmla="*/ 35113 w 419288"/>
                    <a:gd name="connsiteY33" fmla="*/ 955675 h 1193800"/>
                    <a:gd name="connsiteX34" fmla="*/ 44638 w 419288"/>
                    <a:gd name="connsiteY34" fmla="*/ 962025 h 1193800"/>
                    <a:gd name="connsiteX35" fmla="*/ 54163 w 419288"/>
                    <a:gd name="connsiteY35" fmla="*/ 993775 h 1193800"/>
                    <a:gd name="connsiteX36" fmla="*/ 57338 w 419288"/>
                    <a:gd name="connsiteY36" fmla="*/ 1019175 h 1193800"/>
                    <a:gd name="connsiteX37" fmla="*/ 60513 w 419288"/>
                    <a:gd name="connsiteY37" fmla="*/ 1155700 h 1193800"/>
                    <a:gd name="connsiteX38" fmla="*/ 66863 w 419288"/>
                    <a:gd name="connsiteY38" fmla="*/ 1165225 h 1193800"/>
                    <a:gd name="connsiteX39" fmla="*/ 85913 w 419288"/>
                    <a:gd name="connsiteY39" fmla="*/ 1171575 h 1193800"/>
                    <a:gd name="connsiteX40" fmla="*/ 158938 w 419288"/>
                    <a:gd name="connsiteY40" fmla="*/ 1187450 h 1193800"/>
                    <a:gd name="connsiteX41" fmla="*/ 203388 w 419288"/>
                    <a:gd name="connsiteY41" fmla="*/ 1193800 h 1193800"/>
                    <a:gd name="connsiteX42" fmla="*/ 349438 w 419288"/>
                    <a:gd name="connsiteY42" fmla="*/ 1190625 h 1193800"/>
                    <a:gd name="connsiteX43" fmla="*/ 374838 w 419288"/>
                    <a:gd name="connsiteY43" fmla="*/ 1177925 h 1193800"/>
                    <a:gd name="connsiteX44" fmla="*/ 378013 w 419288"/>
                    <a:gd name="connsiteY44" fmla="*/ 1146175 h 1193800"/>
                    <a:gd name="connsiteX45" fmla="*/ 387538 w 419288"/>
                    <a:gd name="connsiteY45" fmla="*/ 1139825 h 1193800"/>
                    <a:gd name="connsiteX46" fmla="*/ 403413 w 419288"/>
                    <a:gd name="connsiteY46" fmla="*/ 1111250 h 1193800"/>
                    <a:gd name="connsiteX47" fmla="*/ 406588 w 419288"/>
                    <a:gd name="connsiteY47" fmla="*/ 1060450 h 1193800"/>
                    <a:gd name="connsiteX48" fmla="*/ 416113 w 419288"/>
                    <a:gd name="connsiteY48" fmla="*/ 1041400 h 1193800"/>
                    <a:gd name="connsiteX49" fmla="*/ 419288 w 419288"/>
                    <a:gd name="connsiteY49" fmla="*/ 1031875 h 1193800"/>
                    <a:gd name="connsiteX50" fmla="*/ 416113 w 419288"/>
                    <a:gd name="connsiteY50" fmla="*/ 1012825 h 1193800"/>
                    <a:gd name="connsiteX51" fmla="*/ 397063 w 419288"/>
                    <a:gd name="connsiteY51" fmla="*/ 1000125 h 1193800"/>
                    <a:gd name="connsiteX52" fmla="*/ 387538 w 419288"/>
                    <a:gd name="connsiteY52" fmla="*/ 993775 h 1193800"/>
                    <a:gd name="connsiteX53" fmla="*/ 371663 w 419288"/>
                    <a:gd name="connsiteY53" fmla="*/ 965200 h 1193800"/>
                    <a:gd name="connsiteX54" fmla="*/ 368488 w 419288"/>
                    <a:gd name="connsiteY54" fmla="*/ 952500 h 1193800"/>
                    <a:gd name="connsiteX55" fmla="*/ 371663 w 419288"/>
                    <a:gd name="connsiteY55" fmla="*/ 911225 h 1193800"/>
                    <a:gd name="connsiteX56" fmla="*/ 378013 w 419288"/>
                    <a:gd name="connsiteY56" fmla="*/ 882650 h 1193800"/>
                    <a:gd name="connsiteX57" fmla="*/ 381188 w 419288"/>
                    <a:gd name="connsiteY57" fmla="*/ 873125 h 1193800"/>
                    <a:gd name="connsiteX58" fmla="*/ 384363 w 419288"/>
                    <a:gd name="connsiteY58" fmla="*/ 854075 h 1193800"/>
                    <a:gd name="connsiteX59" fmla="*/ 374838 w 419288"/>
                    <a:gd name="connsiteY59" fmla="*/ 790575 h 1193800"/>
                    <a:gd name="connsiteX60" fmla="*/ 368488 w 419288"/>
                    <a:gd name="connsiteY60" fmla="*/ 781050 h 1193800"/>
                    <a:gd name="connsiteX61" fmla="*/ 362138 w 419288"/>
                    <a:gd name="connsiteY61" fmla="*/ 762000 h 1193800"/>
                    <a:gd name="connsiteX62" fmla="*/ 358963 w 419288"/>
                    <a:gd name="connsiteY62" fmla="*/ 727075 h 1193800"/>
                    <a:gd name="connsiteX63" fmla="*/ 355788 w 419288"/>
                    <a:gd name="connsiteY63" fmla="*/ 717550 h 1193800"/>
                    <a:gd name="connsiteX64" fmla="*/ 352613 w 419288"/>
                    <a:gd name="connsiteY64" fmla="*/ 698500 h 1193800"/>
                    <a:gd name="connsiteX65" fmla="*/ 358963 w 419288"/>
                    <a:gd name="connsiteY65" fmla="*/ 625475 h 1193800"/>
                    <a:gd name="connsiteX66" fmla="*/ 362138 w 419288"/>
                    <a:gd name="connsiteY66" fmla="*/ 615950 h 1193800"/>
                    <a:gd name="connsiteX67" fmla="*/ 355788 w 419288"/>
                    <a:gd name="connsiteY67" fmla="*/ 571500 h 1193800"/>
                    <a:gd name="connsiteX68" fmla="*/ 352613 w 419288"/>
                    <a:gd name="connsiteY68" fmla="*/ 561975 h 1193800"/>
                    <a:gd name="connsiteX69" fmla="*/ 355788 w 419288"/>
                    <a:gd name="connsiteY69" fmla="*/ 533400 h 1193800"/>
                    <a:gd name="connsiteX70" fmla="*/ 358963 w 419288"/>
                    <a:gd name="connsiteY70" fmla="*/ 523875 h 1193800"/>
                    <a:gd name="connsiteX71" fmla="*/ 362138 w 419288"/>
                    <a:gd name="connsiteY71" fmla="*/ 495300 h 1193800"/>
                    <a:gd name="connsiteX72" fmla="*/ 355788 w 419288"/>
                    <a:gd name="connsiteY72" fmla="*/ 463550 h 1193800"/>
                    <a:gd name="connsiteX73" fmla="*/ 349438 w 419288"/>
                    <a:gd name="connsiteY73" fmla="*/ 454025 h 1193800"/>
                    <a:gd name="connsiteX74" fmla="*/ 352613 w 419288"/>
                    <a:gd name="connsiteY74" fmla="*/ 400050 h 1193800"/>
                    <a:gd name="connsiteX75" fmla="*/ 355788 w 419288"/>
                    <a:gd name="connsiteY75" fmla="*/ 390525 h 1193800"/>
                    <a:gd name="connsiteX76" fmla="*/ 358963 w 419288"/>
                    <a:gd name="connsiteY76" fmla="*/ 374650 h 1193800"/>
                    <a:gd name="connsiteX77" fmla="*/ 355788 w 419288"/>
                    <a:gd name="connsiteY77" fmla="*/ 349250 h 1193800"/>
                    <a:gd name="connsiteX78" fmla="*/ 349438 w 419288"/>
                    <a:gd name="connsiteY78" fmla="*/ 330200 h 1193800"/>
                    <a:gd name="connsiteX79" fmla="*/ 343088 w 419288"/>
                    <a:gd name="connsiteY79" fmla="*/ 307975 h 1193800"/>
                    <a:gd name="connsiteX80" fmla="*/ 339913 w 419288"/>
                    <a:gd name="connsiteY80" fmla="*/ 273050 h 1193800"/>
                    <a:gd name="connsiteX81" fmla="*/ 333563 w 419288"/>
                    <a:gd name="connsiteY81" fmla="*/ 130175 h 1193800"/>
                    <a:gd name="connsiteX82" fmla="*/ 336738 w 419288"/>
                    <a:gd name="connsiteY82" fmla="*/ 53975 h 1193800"/>
                    <a:gd name="connsiteX83" fmla="*/ 343088 w 419288"/>
                    <a:gd name="connsiteY83" fmla="*/ 44450 h 1193800"/>
                    <a:gd name="connsiteX84" fmla="*/ 346263 w 419288"/>
                    <a:gd name="connsiteY84" fmla="*/ 34925 h 1193800"/>
                    <a:gd name="connsiteX85" fmla="*/ 343088 w 419288"/>
                    <a:gd name="connsiteY85" fmla="*/ 19050 h 1193800"/>
                    <a:gd name="connsiteX86" fmla="*/ 333563 w 419288"/>
                    <a:gd name="connsiteY86" fmla="*/ 15875 h 1193800"/>
                    <a:gd name="connsiteX87" fmla="*/ 301813 w 419288"/>
                    <a:gd name="connsiteY87" fmla="*/ 12700 h 1193800"/>
                    <a:gd name="connsiteX88" fmla="*/ 292288 w 419288"/>
                    <a:gd name="connsiteY88" fmla="*/ 9525 h 1193800"/>
                    <a:gd name="connsiteX89" fmla="*/ 279588 w 419288"/>
                    <a:gd name="connsiteY89" fmla="*/ 6350 h 1193800"/>
                    <a:gd name="connsiteX90" fmla="*/ 260538 w 419288"/>
                    <a:gd name="connsiteY90" fmla="*/ 0 h 1193800"/>
                    <a:gd name="connsiteX91" fmla="*/ 92263 w 419288"/>
                    <a:gd name="connsiteY91" fmla="*/ 3175 h 1193800"/>
                    <a:gd name="connsiteX92" fmla="*/ 54163 w 419288"/>
                    <a:gd name="connsiteY92" fmla="*/ 9525 h 1193800"/>
                    <a:gd name="connsiteX93" fmla="*/ 35113 w 419288"/>
                    <a:gd name="connsiteY93" fmla="*/ 12700 h 1193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</a:cxnLst>
                  <a:rect l="l" t="t" r="r" b="b"/>
                  <a:pathLst>
                    <a:path w="419288" h="1193800">
                      <a:moveTo>
                        <a:pt x="35113" y="12700"/>
                      </a:moveTo>
                      <a:cubicBezTo>
                        <a:pt x="33319" y="15690"/>
                        <a:pt x="22413" y="31265"/>
                        <a:pt x="22413" y="38100"/>
                      </a:cubicBezTo>
                      <a:cubicBezTo>
                        <a:pt x="22413" y="44039"/>
                        <a:pt x="27266" y="54336"/>
                        <a:pt x="28763" y="60325"/>
                      </a:cubicBezTo>
                      <a:cubicBezTo>
                        <a:pt x="30072" y="65560"/>
                        <a:pt x="30880" y="70908"/>
                        <a:pt x="31938" y="76200"/>
                      </a:cubicBezTo>
                      <a:cubicBezTo>
                        <a:pt x="29731" y="98265"/>
                        <a:pt x="30767" y="103386"/>
                        <a:pt x="25588" y="120650"/>
                      </a:cubicBezTo>
                      <a:cubicBezTo>
                        <a:pt x="23665" y="127061"/>
                        <a:pt x="21355" y="133350"/>
                        <a:pt x="19238" y="139700"/>
                      </a:cubicBezTo>
                      <a:lnTo>
                        <a:pt x="16063" y="149225"/>
                      </a:lnTo>
                      <a:cubicBezTo>
                        <a:pt x="15005" y="156633"/>
                        <a:pt x="14571" y="164158"/>
                        <a:pt x="12888" y="171450"/>
                      </a:cubicBezTo>
                      <a:cubicBezTo>
                        <a:pt x="11383" y="177972"/>
                        <a:pt x="6538" y="190500"/>
                        <a:pt x="6538" y="190500"/>
                      </a:cubicBezTo>
                      <a:cubicBezTo>
                        <a:pt x="5480" y="207433"/>
                        <a:pt x="4716" y="224388"/>
                        <a:pt x="3363" y="241300"/>
                      </a:cubicBezTo>
                      <a:cubicBezTo>
                        <a:pt x="1310" y="266957"/>
                        <a:pt x="-3051" y="272793"/>
                        <a:pt x="3363" y="298450"/>
                      </a:cubicBezTo>
                      <a:cubicBezTo>
                        <a:pt x="4288" y="302152"/>
                        <a:pt x="8006" y="304562"/>
                        <a:pt x="9713" y="307975"/>
                      </a:cubicBezTo>
                      <a:cubicBezTo>
                        <a:pt x="19327" y="327202"/>
                        <a:pt x="3869" y="307284"/>
                        <a:pt x="16063" y="336550"/>
                      </a:cubicBezTo>
                      <a:cubicBezTo>
                        <a:pt x="18998" y="343595"/>
                        <a:pt x="26350" y="348360"/>
                        <a:pt x="28763" y="355600"/>
                      </a:cubicBezTo>
                      <a:lnTo>
                        <a:pt x="31938" y="365125"/>
                      </a:lnTo>
                      <a:cubicBezTo>
                        <a:pt x="30844" y="373881"/>
                        <a:pt x="30482" y="390261"/>
                        <a:pt x="25588" y="400050"/>
                      </a:cubicBezTo>
                      <a:cubicBezTo>
                        <a:pt x="23881" y="403463"/>
                        <a:pt x="20788" y="406088"/>
                        <a:pt x="19238" y="409575"/>
                      </a:cubicBezTo>
                      <a:cubicBezTo>
                        <a:pt x="16520" y="415692"/>
                        <a:pt x="16601" y="423056"/>
                        <a:pt x="12888" y="428625"/>
                      </a:cubicBezTo>
                      <a:cubicBezTo>
                        <a:pt x="10771" y="431800"/>
                        <a:pt x="8245" y="434737"/>
                        <a:pt x="6538" y="438150"/>
                      </a:cubicBezTo>
                      <a:cubicBezTo>
                        <a:pt x="4261" y="442705"/>
                        <a:pt x="1205" y="456306"/>
                        <a:pt x="188" y="460375"/>
                      </a:cubicBezTo>
                      <a:cubicBezTo>
                        <a:pt x="1246" y="484717"/>
                        <a:pt x="856" y="509165"/>
                        <a:pt x="3363" y="533400"/>
                      </a:cubicBezTo>
                      <a:cubicBezTo>
                        <a:pt x="4724" y="546554"/>
                        <a:pt x="10620" y="550636"/>
                        <a:pt x="12888" y="561975"/>
                      </a:cubicBezTo>
                      <a:cubicBezTo>
                        <a:pt x="18477" y="589921"/>
                        <a:pt x="13987" y="565944"/>
                        <a:pt x="19238" y="600075"/>
                      </a:cubicBezTo>
                      <a:cubicBezTo>
                        <a:pt x="25342" y="639749"/>
                        <a:pt x="19592" y="596557"/>
                        <a:pt x="25588" y="644525"/>
                      </a:cubicBezTo>
                      <a:cubicBezTo>
                        <a:pt x="26646" y="673100"/>
                        <a:pt x="26861" y="701719"/>
                        <a:pt x="28763" y="730250"/>
                      </a:cubicBezTo>
                      <a:cubicBezTo>
                        <a:pt x="28986" y="733589"/>
                        <a:pt x="30441" y="736782"/>
                        <a:pt x="31938" y="739775"/>
                      </a:cubicBezTo>
                      <a:cubicBezTo>
                        <a:pt x="33645" y="743188"/>
                        <a:pt x="36171" y="746125"/>
                        <a:pt x="38288" y="749300"/>
                      </a:cubicBezTo>
                      <a:cubicBezTo>
                        <a:pt x="42410" y="778151"/>
                        <a:pt x="39096" y="764425"/>
                        <a:pt x="47813" y="790575"/>
                      </a:cubicBezTo>
                      <a:cubicBezTo>
                        <a:pt x="48871" y="793750"/>
                        <a:pt x="49132" y="797315"/>
                        <a:pt x="50988" y="800100"/>
                      </a:cubicBezTo>
                      <a:cubicBezTo>
                        <a:pt x="59194" y="812410"/>
                        <a:pt x="56131" y="806005"/>
                        <a:pt x="60513" y="819150"/>
                      </a:cubicBezTo>
                      <a:cubicBezTo>
                        <a:pt x="55445" y="885029"/>
                        <a:pt x="62098" y="842176"/>
                        <a:pt x="54163" y="869950"/>
                      </a:cubicBezTo>
                      <a:cubicBezTo>
                        <a:pt x="53196" y="873335"/>
                        <a:pt x="50052" y="888145"/>
                        <a:pt x="47813" y="892175"/>
                      </a:cubicBezTo>
                      <a:cubicBezTo>
                        <a:pt x="38319" y="909265"/>
                        <a:pt x="37158" y="909180"/>
                        <a:pt x="25588" y="920750"/>
                      </a:cubicBezTo>
                      <a:cubicBezTo>
                        <a:pt x="26578" y="925701"/>
                        <a:pt x="31395" y="953196"/>
                        <a:pt x="35113" y="955675"/>
                      </a:cubicBezTo>
                      <a:lnTo>
                        <a:pt x="44638" y="962025"/>
                      </a:lnTo>
                      <a:cubicBezTo>
                        <a:pt x="47461" y="970494"/>
                        <a:pt x="52564" y="984178"/>
                        <a:pt x="54163" y="993775"/>
                      </a:cubicBezTo>
                      <a:cubicBezTo>
                        <a:pt x="55566" y="1002191"/>
                        <a:pt x="56280" y="1010708"/>
                        <a:pt x="57338" y="1019175"/>
                      </a:cubicBezTo>
                      <a:cubicBezTo>
                        <a:pt x="58396" y="1064683"/>
                        <a:pt x="57551" y="1110276"/>
                        <a:pt x="60513" y="1155700"/>
                      </a:cubicBezTo>
                      <a:cubicBezTo>
                        <a:pt x="60761" y="1159508"/>
                        <a:pt x="63627" y="1163203"/>
                        <a:pt x="66863" y="1165225"/>
                      </a:cubicBezTo>
                      <a:cubicBezTo>
                        <a:pt x="72539" y="1168773"/>
                        <a:pt x="85913" y="1171575"/>
                        <a:pt x="85913" y="1171575"/>
                      </a:cubicBezTo>
                      <a:cubicBezTo>
                        <a:pt x="94875" y="1207424"/>
                        <a:pt x="84011" y="1181206"/>
                        <a:pt x="158938" y="1187450"/>
                      </a:cubicBezTo>
                      <a:cubicBezTo>
                        <a:pt x="173853" y="1188693"/>
                        <a:pt x="203388" y="1193800"/>
                        <a:pt x="203388" y="1193800"/>
                      </a:cubicBezTo>
                      <a:lnTo>
                        <a:pt x="349438" y="1190625"/>
                      </a:lnTo>
                      <a:cubicBezTo>
                        <a:pt x="370251" y="1189825"/>
                        <a:pt x="366103" y="1191027"/>
                        <a:pt x="374838" y="1177925"/>
                      </a:cubicBezTo>
                      <a:cubicBezTo>
                        <a:pt x="375896" y="1167342"/>
                        <a:pt x="374650" y="1156265"/>
                        <a:pt x="378013" y="1146175"/>
                      </a:cubicBezTo>
                      <a:cubicBezTo>
                        <a:pt x="379220" y="1142555"/>
                        <a:pt x="385025" y="1142697"/>
                        <a:pt x="387538" y="1139825"/>
                      </a:cubicBezTo>
                      <a:cubicBezTo>
                        <a:pt x="399295" y="1126388"/>
                        <a:pt x="399052" y="1124332"/>
                        <a:pt x="403413" y="1111250"/>
                      </a:cubicBezTo>
                      <a:cubicBezTo>
                        <a:pt x="404471" y="1094317"/>
                        <a:pt x="404812" y="1077323"/>
                        <a:pt x="406588" y="1060450"/>
                      </a:cubicBezTo>
                      <a:cubicBezTo>
                        <a:pt x="407652" y="1050341"/>
                        <a:pt x="411689" y="1050248"/>
                        <a:pt x="416113" y="1041400"/>
                      </a:cubicBezTo>
                      <a:cubicBezTo>
                        <a:pt x="417610" y="1038407"/>
                        <a:pt x="418230" y="1035050"/>
                        <a:pt x="419288" y="1031875"/>
                      </a:cubicBezTo>
                      <a:cubicBezTo>
                        <a:pt x="418230" y="1025525"/>
                        <a:pt x="419805" y="1018099"/>
                        <a:pt x="416113" y="1012825"/>
                      </a:cubicBezTo>
                      <a:cubicBezTo>
                        <a:pt x="411736" y="1006573"/>
                        <a:pt x="403413" y="1004358"/>
                        <a:pt x="397063" y="1000125"/>
                      </a:cubicBezTo>
                      <a:lnTo>
                        <a:pt x="387538" y="993775"/>
                      </a:lnTo>
                      <a:cubicBezTo>
                        <a:pt x="376167" y="976719"/>
                        <a:pt x="375854" y="979869"/>
                        <a:pt x="371663" y="965200"/>
                      </a:cubicBezTo>
                      <a:cubicBezTo>
                        <a:pt x="370464" y="961004"/>
                        <a:pt x="369546" y="956733"/>
                        <a:pt x="368488" y="952500"/>
                      </a:cubicBezTo>
                      <a:cubicBezTo>
                        <a:pt x="369546" y="938742"/>
                        <a:pt x="370139" y="924940"/>
                        <a:pt x="371663" y="911225"/>
                      </a:cubicBezTo>
                      <a:cubicBezTo>
                        <a:pt x="372258" y="905868"/>
                        <a:pt x="376307" y="888620"/>
                        <a:pt x="378013" y="882650"/>
                      </a:cubicBezTo>
                      <a:cubicBezTo>
                        <a:pt x="378932" y="879432"/>
                        <a:pt x="380462" y="876392"/>
                        <a:pt x="381188" y="873125"/>
                      </a:cubicBezTo>
                      <a:cubicBezTo>
                        <a:pt x="382585" y="866841"/>
                        <a:pt x="383305" y="860425"/>
                        <a:pt x="384363" y="854075"/>
                      </a:cubicBezTo>
                      <a:cubicBezTo>
                        <a:pt x="383653" y="844137"/>
                        <a:pt x="384560" y="805158"/>
                        <a:pt x="374838" y="790575"/>
                      </a:cubicBezTo>
                      <a:cubicBezTo>
                        <a:pt x="372721" y="787400"/>
                        <a:pt x="370038" y="784537"/>
                        <a:pt x="368488" y="781050"/>
                      </a:cubicBezTo>
                      <a:cubicBezTo>
                        <a:pt x="365770" y="774933"/>
                        <a:pt x="362138" y="762000"/>
                        <a:pt x="362138" y="762000"/>
                      </a:cubicBezTo>
                      <a:cubicBezTo>
                        <a:pt x="361080" y="750358"/>
                        <a:pt x="360616" y="738647"/>
                        <a:pt x="358963" y="727075"/>
                      </a:cubicBezTo>
                      <a:cubicBezTo>
                        <a:pt x="358490" y="723762"/>
                        <a:pt x="356514" y="720817"/>
                        <a:pt x="355788" y="717550"/>
                      </a:cubicBezTo>
                      <a:cubicBezTo>
                        <a:pt x="354391" y="711266"/>
                        <a:pt x="353671" y="704850"/>
                        <a:pt x="352613" y="698500"/>
                      </a:cubicBezTo>
                      <a:cubicBezTo>
                        <a:pt x="354104" y="673154"/>
                        <a:pt x="353562" y="649781"/>
                        <a:pt x="358963" y="625475"/>
                      </a:cubicBezTo>
                      <a:cubicBezTo>
                        <a:pt x="359689" y="622208"/>
                        <a:pt x="361080" y="619125"/>
                        <a:pt x="362138" y="615950"/>
                      </a:cubicBezTo>
                      <a:cubicBezTo>
                        <a:pt x="360162" y="598169"/>
                        <a:pt x="359832" y="587674"/>
                        <a:pt x="355788" y="571500"/>
                      </a:cubicBezTo>
                      <a:cubicBezTo>
                        <a:pt x="354976" y="568253"/>
                        <a:pt x="353671" y="565150"/>
                        <a:pt x="352613" y="561975"/>
                      </a:cubicBezTo>
                      <a:cubicBezTo>
                        <a:pt x="353671" y="552450"/>
                        <a:pt x="354212" y="542853"/>
                        <a:pt x="355788" y="533400"/>
                      </a:cubicBezTo>
                      <a:cubicBezTo>
                        <a:pt x="356338" y="530099"/>
                        <a:pt x="358413" y="527176"/>
                        <a:pt x="358963" y="523875"/>
                      </a:cubicBezTo>
                      <a:cubicBezTo>
                        <a:pt x="360539" y="514422"/>
                        <a:pt x="361080" y="504825"/>
                        <a:pt x="362138" y="495300"/>
                      </a:cubicBezTo>
                      <a:cubicBezTo>
                        <a:pt x="361422" y="491002"/>
                        <a:pt x="358371" y="469578"/>
                        <a:pt x="355788" y="463550"/>
                      </a:cubicBezTo>
                      <a:cubicBezTo>
                        <a:pt x="354285" y="460043"/>
                        <a:pt x="351555" y="457200"/>
                        <a:pt x="349438" y="454025"/>
                      </a:cubicBezTo>
                      <a:cubicBezTo>
                        <a:pt x="350496" y="436033"/>
                        <a:pt x="350820" y="417983"/>
                        <a:pt x="352613" y="400050"/>
                      </a:cubicBezTo>
                      <a:cubicBezTo>
                        <a:pt x="352946" y="396720"/>
                        <a:pt x="354976" y="393772"/>
                        <a:pt x="355788" y="390525"/>
                      </a:cubicBezTo>
                      <a:cubicBezTo>
                        <a:pt x="357097" y="385290"/>
                        <a:pt x="357905" y="379942"/>
                        <a:pt x="358963" y="374650"/>
                      </a:cubicBezTo>
                      <a:cubicBezTo>
                        <a:pt x="357905" y="366183"/>
                        <a:pt x="357576" y="357593"/>
                        <a:pt x="355788" y="349250"/>
                      </a:cubicBezTo>
                      <a:cubicBezTo>
                        <a:pt x="354386" y="342705"/>
                        <a:pt x="351555" y="336550"/>
                        <a:pt x="349438" y="330200"/>
                      </a:cubicBezTo>
                      <a:cubicBezTo>
                        <a:pt x="344883" y="316535"/>
                        <a:pt x="347075" y="323922"/>
                        <a:pt x="343088" y="307975"/>
                      </a:cubicBezTo>
                      <a:cubicBezTo>
                        <a:pt x="342030" y="296333"/>
                        <a:pt x="340371" y="284731"/>
                        <a:pt x="339913" y="273050"/>
                      </a:cubicBezTo>
                      <a:cubicBezTo>
                        <a:pt x="334262" y="128950"/>
                        <a:pt x="345341" y="189066"/>
                        <a:pt x="333563" y="130175"/>
                      </a:cubicBezTo>
                      <a:cubicBezTo>
                        <a:pt x="334621" y="104775"/>
                        <a:pt x="333931" y="79242"/>
                        <a:pt x="336738" y="53975"/>
                      </a:cubicBezTo>
                      <a:cubicBezTo>
                        <a:pt x="337159" y="50182"/>
                        <a:pt x="341381" y="47863"/>
                        <a:pt x="343088" y="44450"/>
                      </a:cubicBezTo>
                      <a:cubicBezTo>
                        <a:pt x="344585" y="41457"/>
                        <a:pt x="345205" y="38100"/>
                        <a:pt x="346263" y="34925"/>
                      </a:cubicBezTo>
                      <a:cubicBezTo>
                        <a:pt x="345205" y="29633"/>
                        <a:pt x="346081" y="23540"/>
                        <a:pt x="343088" y="19050"/>
                      </a:cubicBezTo>
                      <a:cubicBezTo>
                        <a:pt x="341232" y="16265"/>
                        <a:pt x="336871" y="16384"/>
                        <a:pt x="333563" y="15875"/>
                      </a:cubicBezTo>
                      <a:cubicBezTo>
                        <a:pt x="323051" y="14258"/>
                        <a:pt x="312396" y="13758"/>
                        <a:pt x="301813" y="12700"/>
                      </a:cubicBezTo>
                      <a:cubicBezTo>
                        <a:pt x="298638" y="11642"/>
                        <a:pt x="295506" y="10444"/>
                        <a:pt x="292288" y="9525"/>
                      </a:cubicBezTo>
                      <a:cubicBezTo>
                        <a:pt x="288092" y="8326"/>
                        <a:pt x="283768" y="7604"/>
                        <a:pt x="279588" y="6350"/>
                      </a:cubicBezTo>
                      <a:cubicBezTo>
                        <a:pt x="273177" y="4427"/>
                        <a:pt x="260538" y="0"/>
                        <a:pt x="260538" y="0"/>
                      </a:cubicBezTo>
                      <a:cubicBezTo>
                        <a:pt x="204446" y="1058"/>
                        <a:pt x="148305" y="588"/>
                        <a:pt x="92263" y="3175"/>
                      </a:cubicBezTo>
                      <a:cubicBezTo>
                        <a:pt x="79402" y="3769"/>
                        <a:pt x="54163" y="9525"/>
                        <a:pt x="54163" y="9525"/>
                      </a:cubicBezTo>
                      <a:lnTo>
                        <a:pt x="35113" y="1270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25C68C66-2851-4264-A50B-56189F174B13}"/>
                  </a:ext>
                </a:extLst>
              </p:cNvPr>
              <p:cNvGrpSpPr/>
              <p:nvPr/>
            </p:nvGrpSpPr>
            <p:grpSpPr>
              <a:xfrm>
                <a:off x="5780847" y="7665256"/>
                <a:ext cx="1005839" cy="844368"/>
                <a:chOff x="3739378" y="3900670"/>
                <a:chExt cx="1308978" cy="1213748"/>
              </a:xfrm>
            </p:grpSpPr>
            <p:pic>
              <p:nvPicPr>
                <p:cNvPr id="80" name="Picture 79">
                  <a:extLst>
                    <a:ext uri="{FF2B5EF4-FFF2-40B4-BE49-F238E27FC236}">
                      <a16:creationId xmlns:a16="http://schemas.microsoft.com/office/drawing/2014/main" id="{1E366C43-2734-43F7-A613-9EDD934679F9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13" cstate="print">
                  <a:grayscl/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rightnessContrast bright="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9378" y="3931443"/>
                  <a:ext cx="1308978" cy="1182975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81" name="Freeform 40">
                  <a:extLst>
                    <a:ext uri="{FF2B5EF4-FFF2-40B4-BE49-F238E27FC236}">
                      <a16:creationId xmlns:a16="http://schemas.microsoft.com/office/drawing/2014/main" id="{6BE162D2-1EB8-4F5E-8137-575C25041D02}"/>
                    </a:ext>
                  </a:extLst>
                </p:cNvPr>
                <p:cNvSpPr/>
                <p:nvPr/>
              </p:nvSpPr>
              <p:spPr>
                <a:xfrm>
                  <a:off x="4191000" y="3900670"/>
                  <a:ext cx="301625" cy="1212850"/>
                </a:xfrm>
                <a:custGeom>
                  <a:avLst/>
                  <a:gdLst>
                    <a:gd name="connsiteX0" fmla="*/ 38100 w 301625"/>
                    <a:gd name="connsiteY0" fmla="*/ 9525 h 1212850"/>
                    <a:gd name="connsiteX1" fmla="*/ 41275 w 301625"/>
                    <a:gd name="connsiteY1" fmla="*/ 25400 h 1212850"/>
                    <a:gd name="connsiteX2" fmla="*/ 44450 w 301625"/>
                    <a:gd name="connsiteY2" fmla="*/ 34925 h 1212850"/>
                    <a:gd name="connsiteX3" fmla="*/ 47625 w 301625"/>
                    <a:gd name="connsiteY3" fmla="*/ 66675 h 1212850"/>
                    <a:gd name="connsiteX4" fmla="*/ 50800 w 301625"/>
                    <a:gd name="connsiteY4" fmla="*/ 85725 h 1212850"/>
                    <a:gd name="connsiteX5" fmla="*/ 47625 w 301625"/>
                    <a:gd name="connsiteY5" fmla="*/ 98425 h 1212850"/>
                    <a:gd name="connsiteX6" fmla="*/ 34925 w 301625"/>
                    <a:gd name="connsiteY6" fmla="*/ 117475 h 1212850"/>
                    <a:gd name="connsiteX7" fmla="*/ 28575 w 301625"/>
                    <a:gd name="connsiteY7" fmla="*/ 127000 h 1212850"/>
                    <a:gd name="connsiteX8" fmla="*/ 19050 w 301625"/>
                    <a:gd name="connsiteY8" fmla="*/ 146050 h 1212850"/>
                    <a:gd name="connsiteX9" fmla="*/ 22225 w 301625"/>
                    <a:gd name="connsiteY9" fmla="*/ 177800 h 1212850"/>
                    <a:gd name="connsiteX10" fmla="*/ 28575 w 301625"/>
                    <a:gd name="connsiteY10" fmla="*/ 187325 h 1212850"/>
                    <a:gd name="connsiteX11" fmla="*/ 25400 w 301625"/>
                    <a:gd name="connsiteY11" fmla="*/ 212725 h 1212850"/>
                    <a:gd name="connsiteX12" fmla="*/ 22225 w 301625"/>
                    <a:gd name="connsiteY12" fmla="*/ 225425 h 1212850"/>
                    <a:gd name="connsiteX13" fmla="*/ 15875 w 301625"/>
                    <a:gd name="connsiteY13" fmla="*/ 244475 h 1212850"/>
                    <a:gd name="connsiteX14" fmla="*/ 19050 w 301625"/>
                    <a:gd name="connsiteY14" fmla="*/ 266700 h 1212850"/>
                    <a:gd name="connsiteX15" fmla="*/ 38100 w 301625"/>
                    <a:gd name="connsiteY15" fmla="*/ 279400 h 1212850"/>
                    <a:gd name="connsiteX16" fmla="*/ 50800 w 301625"/>
                    <a:gd name="connsiteY16" fmla="*/ 298450 h 1212850"/>
                    <a:gd name="connsiteX17" fmla="*/ 44450 w 301625"/>
                    <a:gd name="connsiteY17" fmla="*/ 307975 h 1212850"/>
                    <a:gd name="connsiteX18" fmla="*/ 28575 w 301625"/>
                    <a:gd name="connsiteY18" fmla="*/ 311150 h 1212850"/>
                    <a:gd name="connsiteX19" fmla="*/ 19050 w 301625"/>
                    <a:gd name="connsiteY19" fmla="*/ 314325 h 1212850"/>
                    <a:gd name="connsiteX20" fmla="*/ 0 w 301625"/>
                    <a:gd name="connsiteY20" fmla="*/ 330200 h 1212850"/>
                    <a:gd name="connsiteX21" fmla="*/ 3175 w 301625"/>
                    <a:gd name="connsiteY21" fmla="*/ 361950 h 1212850"/>
                    <a:gd name="connsiteX22" fmla="*/ 9525 w 301625"/>
                    <a:gd name="connsiteY22" fmla="*/ 381000 h 1212850"/>
                    <a:gd name="connsiteX23" fmla="*/ 50800 w 301625"/>
                    <a:gd name="connsiteY23" fmla="*/ 390525 h 1212850"/>
                    <a:gd name="connsiteX24" fmla="*/ 76200 w 301625"/>
                    <a:gd name="connsiteY24" fmla="*/ 406400 h 1212850"/>
                    <a:gd name="connsiteX25" fmla="*/ 63500 w 301625"/>
                    <a:gd name="connsiteY25" fmla="*/ 422275 h 1212850"/>
                    <a:gd name="connsiteX26" fmla="*/ 47625 w 301625"/>
                    <a:gd name="connsiteY26" fmla="*/ 438150 h 1212850"/>
                    <a:gd name="connsiteX27" fmla="*/ 31750 w 301625"/>
                    <a:gd name="connsiteY27" fmla="*/ 454025 h 1212850"/>
                    <a:gd name="connsiteX28" fmla="*/ 19050 w 301625"/>
                    <a:gd name="connsiteY28" fmla="*/ 482600 h 1212850"/>
                    <a:gd name="connsiteX29" fmla="*/ 12700 w 301625"/>
                    <a:gd name="connsiteY29" fmla="*/ 501650 h 1212850"/>
                    <a:gd name="connsiteX30" fmla="*/ 9525 w 301625"/>
                    <a:gd name="connsiteY30" fmla="*/ 511175 h 1212850"/>
                    <a:gd name="connsiteX31" fmla="*/ 12700 w 301625"/>
                    <a:gd name="connsiteY31" fmla="*/ 539750 h 1212850"/>
                    <a:gd name="connsiteX32" fmla="*/ 15875 w 301625"/>
                    <a:gd name="connsiteY32" fmla="*/ 549275 h 1212850"/>
                    <a:gd name="connsiteX33" fmla="*/ 25400 w 301625"/>
                    <a:gd name="connsiteY33" fmla="*/ 552450 h 1212850"/>
                    <a:gd name="connsiteX34" fmla="*/ 28575 w 301625"/>
                    <a:gd name="connsiteY34" fmla="*/ 561975 h 1212850"/>
                    <a:gd name="connsiteX35" fmla="*/ 22225 w 301625"/>
                    <a:gd name="connsiteY35" fmla="*/ 615950 h 1212850"/>
                    <a:gd name="connsiteX36" fmla="*/ 25400 w 301625"/>
                    <a:gd name="connsiteY36" fmla="*/ 657225 h 1212850"/>
                    <a:gd name="connsiteX37" fmla="*/ 31750 w 301625"/>
                    <a:gd name="connsiteY37" fmla="*/ 676275 h 1212850"/>
                    <a:gd name="connsiteX38" fmla="*/ 41275 w 301625"/>
                    <a:gd name="connsiteY38" fmla="*/ 679450 h 1212850"/>
                    <a:gd name="connsiteX39" fmla="*/ 47625 w 301625"/>
                    <a:gd name="connsiteY39" fmla="*/ 688975 h 1212850"/>
                    <a:gd name="connsiteX40" fmla="*/ 57150 w 301625"/>
                    <a:gd name="connsiteY40" fmla="*/ 698500 h 1212850"/>
                    <a:gd name="connsiteX41" fmla="*/ 66675 w 301625"/>
                    <a:gd name="connsiteY41" fmla="*/ 730250 h 1212850"/>
                    <a:gd name="connsiteX42" fmla="*/ 63500 w 301625"/>
                    <a:gd name="connsiteY42" fmla="*/ 771525 h 1212850"/>
                    <a:gd name="connsiteX43" fmla="*/ 57150 w 301625"/>
                    <a:gd name="connsiteY43" fmla="*/ 790575 h 1212850"/>
                    <a:gd name="connsiteX44" fmla="*/ 53975 w 301625"/>
                    <a:gd name="connsiteY44" fmla="*/ 803275 h 1212850"/>
                    <a:gd name="connsiteX45" fmla="*/ 47625 w 301625"/>
                    <a:gd name="connsiteY45" fmla="*/ 812800 h 1212850"/>
                    <a:gd name="connsiteX46" fmla="*/ 44450 w 301625"/>
                    <a:gd name="connsiteY46" fmla="*/ 879475 h 1212850"/>
                    <a:gd name="connsiteX47" fmla="*/ 38100 w 301625"/>
                    <a:gd name="connsiteY47" fmla="*/ 898525 h 1212850"/>
                    <a:gd name="connsiteX48" fmla="*/ 44450 w 301625"/>
                    <a:gd name="connsiteY48" fmla="*/ 908050 h 1212850"/>
                    <a:gd name="connsiteX49" fmla="*/ 53975 w 301625"/>
                    <a:gd name="connsiteY49" fmla="*/ 911225 h 1212850"/>
                    <a:gd name="connsiteX50" fmla="*/ 63500 w 301625"/>
                    <a:gd name="connsiteY50" fmla="*/ 917575 h 1212850"/>
                    <a:gd name="connsiteX51" fmla="*/ 60325 w 301625"/>
                    <a:gd name="connsiteY51" fmla="*/ 968375 h 1212850"/>
                    <a:gd name="connsiteX52" fmla="*/ 38100 w 301625"/>
                    <a:gd name="connsiteY52" fmla="*/ 993775 h 1212850"/>
                    <a:gd name="connsiteX53" fmla="*/ 25400 w 301625"/>
                    <a:gd name="connsiteY53" fmla="*/ 1022350 h 1212850"/>
                    <a:gd name="connsiteX54" fmla="*/ 22225 w 301625"/>
                    <a:gd name="connsiteY54" fmla="*/ 1031875 h 1212850"/>
                    <a:gd name="connsiteX55" fmla="*/ 50800 w 301625"/>
                    <a:gd name="connsiteY55" fmla="*/ 1047750 h 1212850"/>
                    <a:gd name="connsiteX56" fmla="*/ 57150 w 301625"/>
                    <a:gd name="connsiteY56" fmla="*/ 1057275 h 1212850"/>
                    <a:gd name="connsiteX57" fmla="*/ 47625 w 301625"/>
                    <a:gd name="connsiteY57" fmla="*/ 1089025 h 1212850"/>
                    <a:gd name="connsiteX58" fmla="*/ 34925 w 301625"/>
                    <a:gd name="connsiteY58" fmla="*/ 1108075 h 1212850"/>
                    <a:gd name="connsiteX59" fmla="*/ 34925 w 301625"/>
                    <a:gd name="connsiteY59" fmla="*/ 1130300 h 1212850"/>
                    <a:gd name="connsiteX60" fmla="*/ 44450 w 301625"/>
                    <a:gd name="connsiteY60" fmla="*/ 1136650 h 1212850"/>
                    <a:gd name="connsiteX61" fmla="*/ 47625 w 301625"/>
                    <a:gd name="connsiteY61" fmla="*/ 1177925 h 1212850"/>
                    <a:gd name="connsiteX62" fmla="*/ 50800 w 301625"/>
                    <a:gd name="connsiteY62" fmla="*/ 1196975 h 1212850"/>
                    <a:gd name="connsiteX63" fmla="*/ 79375 w 301625"/>
                    <a:gd name="connsiteY63" fmla="*/ 1212850 h 1212850"/>
                    <a:gd name="connsiteX64" fmla="*/ 111125 w 301625"/>
                    <a:gd name="connsiteY64" fmla="*/ 1209675 h 1212850"/>
                    <a:gd name="connsiteX65" fmla="*/ 238125 w 301625"/>
                    <a:gd name="connsiteY65" fmla="*/ 1203325 h 1212850"/>
                    <a:gd name="connsiteX66" fmla="*/ 231775 w 301625"/>
                    <a:gd name="connsiteY66" fmla="*/ 1193800 h 1212850"/>
                    <a:gd name="connsiteX67" fmla="*/ 244475 w 301625"/>
                    <a:gd name="connsiteY67" fmla="*/ 1174750 h 1212850"/>
                    <a:gd name="connsiteX68" fmla="*/ 260350 w 301625"/>
                    <a:gd name="connsiteY68" fmla="*/ 1158875 h 1212850"/>
                    <a:gd name="connsiteX69" fmla="*/ 266700 w 301625"/>
                    <a:gd name="connsiteY69" fmla="*/ 1149350 h 1212850"/>
                    <a:gd name="connsiteX70" fmla="*/ 276225 w 301625"/>
                    <a:gd name="connsiteY70" fmla="*/ 1146175 h 1212850"/>
                    <a:gd name="connsiteX71" fmla="*/ 285750 w 301625"/>
                    <a:gd name="connsiteY71" fmla="*/ 1136650 h 1212850"/>
                    <a:gd name="connsiteX72" fmla="*/ 288925 w 301625"/>
                    <a:gd name="connsiteY72" fmla="*/ 1123950 h 1212850"/>
                    <a:gd name="connsiteX73" fmla="*/ 292100 w 301625"/>
                    <a:gd name="connsiteY73" fmla="*/ 1114425 h 1212850"/>
                    <a:gd name="connsiteX74" fmla="*/ 282575 w 301625"/>
                    <a:gd name="connsiteY74" fmla="*/ 1092200 h 1212850"/>
                    <a:gd name="connsiteX75" fmla="*/ 273050 w 301625"/>
                    <a:gd name="connsiteY75" fmla="*/ 1089025 h 1212850"/>
                    <a:gd name="connsiteX76" fmla="*/ 263525 w 301625"/>
                    <a:gd name="connsiteY76" fmla="*/ 1082675 h 1212850"/>
                    <a:gd name="connsiteX77" fmla="*/ 244475 w 301625"/>
                    <a:gd name="connsiteY77" fmla="*/ 1073150 h 1212850"/>
                    <a:gd name="connsiteX78" fmla="*/ 238125 w 301625"/>
                    <a:gd name="connsiteY78" fmla="*/ 1063625 h 1212850"/>
                    <a:gd name="connsiteX79" fmla="*/ 247650 w 301625"/>
                    <a:gd name="connsiteY79" fmla="*/ 1012825 h 1212850"/>
                    <a:gd name="connsiteX80" fmla="*/ 250825 w 301625"/>
                    <a:gd name="connsiteY80" fmla="*/ 1000125 h 1212850"/>
                    <a:gd name="connsiteX81" fmla="*/ 247650 w 301625"/>
                    <a:gd name="connsiteY81" fmla="*/ 927100 h 1212850"/>
                    <a:gd name="connsiteX82" fmla="*/ 238125 w 301625"/>
                    <a:gd name="connsiteY82" fmla="*/ 920750 h 1212850"/>
                    <a:gd name="connsiteX83" fmla="*/ 228600 w 301625"/>
                    <a:gd name="connsiteY83" fmla="*/ 901700 h 1212850"/>
                    <a:gd name="connsiteX84" fmla="*/ 231775 w 301625"/>
                    <a:gd name="connsiteY84" fmla="*/ 863600 h 1212850"/>
                    <a:gd name="connsiteX85" fmla="*/ 238125 w 301625"/>
                    <a:gd name="connsiteY85" fmla="*/ 854075 h 1212850"/>
                    <a:gd name="connsiteX86" fmla="*/ 247650 w 301625"/>
                    <a:gd name="connsiteY86" fmla="*/ 835025 h 1212850"/>
                    <a:gd name="connsiteX87" fmla="*/ 244475 w 301625"/>
                    <a:gd name="connsiteY87" fmla="*/ 822325 h 1212850"/>
                    <a:gd name="connsiteX88" fmla="*/ 228600 w 301625"/>
                    <a:gd name="connsiteY88" fmla="*/ 803275 h 1212850"/>
                    <a:gd name="connsiteX89" fmla="*/ 241300 w 301625"/>
                    <a:gd name="connsiteY89" fmla="*/ 784225 h 1212850"/>
                    <a:gd name="connsiteX90" fmla="*/ 263525 w 301625"/>
                    <a:gd name="connsiteY90" fmla="*/ 755650 h 1212850"/>
                    <a:gd name="connsiteX91" fmla="*/ 273050 w 301625"/>
                    <a:gd name="connsiteY91" fmla="*/ 752475 h 1212850"/>
                    <a:gd name="connsiteX92" fmla="*/ 282575 w 301625"/>
                    <a:gd name="connsiteY92" fmla="*/ 746125 h 1212850"/>
                    <a:gd name="connsiteX93" fmla="*/ 288925 w 301625"/>
                    <a:gd name="connsiteY93" fmla="*/ 736600 h 1212850"/>
                    <a:gd name="connsiteX94" fmla="*/ 298450 w 301625"/>
                    <a:gd name="connsiteY94" fmla="*/ 727075 h 1212850"/>
                    <a:gd name="connsiteX95" fmla="*/ 301625 w 301625"/>
                    <a:gd name="connsiteY95" fmla="*/ 717550 h 1212850"/>
                    <a:gd name="connsiteX96" fmla="*/ 298450 w 301625"/>
                    <a:gd name="connsiteY96" fmla="*/ 676275 h 1212850"/>
                    <a:gd name="connsiteX97" fmla="*/ 292100 w 301625"/>
                    <a:gd name="connsiteY97" fmla="*/ 666750 h 1212850"/>
                    <a:gd name="connsiteX98" fmla="*/ 288925 w 301625"/>
                    <a:gd name="connsiteY98" fmla="*/ 657225 h 1212850"/>
                    <a:gd name="connsiteX99" fmla="*/ 285750 w 301625"/>
                    <a:gd name="connsiteY99" fmla="*/ 622300 h 1212850"/>
                    <a:gd name="connsiteX100" fmla="*/ 282575 w 301625"/>
                    <a:gd name="connsiteY100" fmla="*/ 612775 h 1212850"/>
                    <a:gd name="connsiteX101" fmla="*/ 273050 w 301625"/>
                    <a:gd name="connsiteY101" fmla="*/ 603250 h 1212850"/>
                    <a:gd name="connsiteX102" fmla="*/ 269875 w 301625"/>
                    <a:gd name="connsiteY102" fmla="*/ 593725 h 1212850"/>
                    <a:gd name="connsiteX103" fmla="*/ 260350 w 301625"/>
                    <a:gd name="connsiteY103" fmla="*/ 587375 h 1212850"/>
                    <a:gd name="connsiteX104" fmla="*/ 254000 w 301625"/>
                    <a:gd name="connsiteY104" fmla="*/ 568325 h 1212850"/>
                    <a:gd name="connsiteX105" fmla="*/ 254000 w 301625"/>
                    <a:gd name="connsiteY105" fmla="*/ 514350 h 1212850"/>
                    <a:gd name="connsiteX106" fmla="*/ 234950 w 301625"/>
                    <a:gd name="connsiteY106" fmla="*/ 504825 h 1212850"/>
                    <a:gd name="connsiteX107" fmla="*/ 215900 w 301625"/>
                    <a:gd name="connsiteY107" fmla="*/ 492125 h 1212850"/>
                    <a:gd name="connsiteX108" fmla="*/ 212725 w 301625"/>
                    <a:gd name="connsiteY108" fmla="*/ 482600 h 1212850"/>
                    <a:gd name="connsiteX109" fmla="*/ 219075 w 301625"/>
                    <a:gd name="connsiteY109" fmla="*/ 434975 h 1212850"/>
                    <a:gd name="connsiteX110" fmla="*/ 228600 w 301625"/>
                    <a:gd name="connsiteY110" fmla="*/ 415925 h 1212850"/>
                    <a:gd name="connsiteX111" fmla="*/ 225425 w 301625"/>
                    <a:gd name="connsiteY111" fmla="*/ 365125 h 1212850"/>
                    <a:gd name="connsiteX112" fmla="*/ 219075 w 301625"/>
                    <a:gd name="connsiteY112" fmla="*/ 346075 h 1212850"/>
                    <a:gd name="connsiteX113" fmla="*/ 222250 w 301625"/>
                    <a:gd name="connsiteY113" fmla="*/ 323850 h 1212850"/>
                    <a:gd name="connsiteX114" fmla="*/ 225425 w 301625"/>
                    <a:gd name="connsiteY114" fmla="*/ 314325 h 1212850"/>
                    <a:gd name="connsiteX115" fmla="*/ 234950 w 301625"/>
                    <a:gd name="connsiteY115" fmla="*/ 307975 h 1212850"/>
                    <a:gd name="connsiteX116" fmla="*/ 269875 w 301625"/>
                    <a:gd name="connsiteY116" fmla="*/ 301625 h 1212850"/>
                    <a:gd name="connsiteX117" fmla="*/ 279400 w 301625"/>
                    <a:gd name="connsiteY117" fmla="*/ 298450 h 1212850"/>
                    <a:gd name="connsiteX118" fmla="*/ 288925 w 301625"/>
                    <a:gd name="connsiteY118" fmla="*/ 276225 h 1212850"/>
                    <a:gd name="connsiteX119" fmla="*/ 285750 w 301625"/>
                    <a:gd name="connsiteY119" fmla="*/ 247650 h 1212850"/>
                    <a:gd name="connsiteX120" fmla="*/ 254000 w 301625"/>
                    <a:gd name="connsiteY120" fmla="*/ 231775 h 1212850"/>
                    <a:gd name="connsiteX121" fmla="*/ 244475 w 301625"/>
                    <a:gd name="connsiteY121" fmla="*/ 228600 h 1212850"/>
                    <a:gd name="connsiteX122" fmla="*/ 234950 w 301625"/>
                    <a:gd name="connsiteY122" fmla="*/ 222250 h 1212850"/>
                    <a:gd name="connsiteX123" fmla="*/ 222250 w 301625"/>
                    <a:gd name="connsiteY123" fmla="*/ 193675 h 1212850"/>
                    <a:gd name="connsiteX124" fmla="*/ 219075 w 301625"/>
                    <a:gd name="connsiteY124" fmla="*/ 184150 h 1212850"/>
                    <a:gd name="connsiteX125" fmla="*/ 222250 w 301625"/>
                    <a:gd name="connsiteY125" fmla="*/ 114300 h 1212850"/>
                    <a:gd name="connsiteX126" fmla="*/ 228600 w 301625"/>
                    <a:gd name="connsiteY126" fmla="*/ 104775 h 1212850"/>
                    <a:gd name="connsiteX127" fmla="*/ 215900 w 301625"/>
                    <a:gd name="connsiteY127" fmla="*/ 88900 h 1212850"/>
                    <a:gd name="connsiteX128" fmla="*/ 215900 w 301625"/>
                    <a:gd name="connsiteY128" fmla="*/ 50800 h 1212850"/>
                    <a:gd name="connsiteX129" fmla="*/ 222250 w 301625"/>
                    <a:gd name="connsiteY129" fmla="*/ 31750 h 1212850"/>
                    <a:gd name="connsiteX130" fmla="*/ 219075 w 301625"/>
                    <a:gd name="connsiteY130" fmla="*/ 22225 h 1212850"/>
                    <a:gd name="connsiteX131" fmla="*/ 177800 w 301625"/>
                    <a:gd name="connsiteY131" fmla="*/ 9525 h 1212850"/>
                    <a:gd name="connsiteX132" fmla="*/ 161925 w 301625"/>
                    <a:gd name="connsiteY132" fmla="*/ 6350 h 1212850"/>
                    <a:gd name="connsiteX133" fmla="*/ 139700 w 301625"/>
                    <a:gd name="connsiteY133" fmla="*/ 3175 h 1212850"/>
                    <a:gd name="connsiteX134" fmla="*/ 130175 w 301625"/>
                    <a:gd name="connsiteY134" fmla="*/ 0 h 1212850"/>
                    <a:gd name="connsiteX135" fmla="*/ 66675 w 301625"/>
                    <a:gd name="connsiteY135" fmla="*/ 3175 h 1212850"/>
                    <a:gd name="connsiteX136" fmla="*/ 63500 w 301625"/>
                    <a:gd name="connsiteY136" fmla="*/ 12700 h 1212850"/>
                    <a:gd name="connsiteX137" fmla="*/ 38100 w 301625"/>
                    <a:gd name="connsiteY137" fmla="*/ 9525 h 1212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</a:cxnLst>
                  <a:rect l="l" t="t" r="r" b="b"/>
                  <a:pathLst>
                    <a:path w="301625" h="1212850">
                      <a:moveTo>
                        <a:pt x="38100" y="9525"/>
                      </a:moveTo>
                      <a:cubicBezTo>
                        <a:pt x="34396" y="11642"/>
                        <a:pt x="39966" y="20165"/>
                        <a:pt x="41275" y="25400"/>
                      </a:cubicBezTo>
                      <a:cubicBezTo>
                        <a:pt x="42087" y="28647"/>
                        <a:pt x="43941" y="31617"/>
                        <a:pt x="44450" y="34925"/>
                      </a:cubicBezTo>
                      <a:cubicBezTo>
                        <a:pt x="46067" y="45437"/>
                        <a:pt x="46306" y="56121"/>
                        <a:pt x="47625" y="66675"/>
                      </a:cubicBezTo>
                      <a:cubicBezTo>
                        <a:pt x="48423" y="73063"/>
                        <a:pt x="49742" y="79375"/>
                        <a:pt x="50800" y="85725"/>
                      </a:cubicBezTo>
                      <a:cubicBezTo>
                        <a:pt x="49742" y="89958"/>
                        <a:pt x="49576" y="94522"/>
                        <a:pt x="47625" y="98425"/>
                      </a:cubicBezTo>
                      <a:cubicBezTo>
                        <a:pt x="44212" y="105251"/>
                        <a:pt x="39158" y="111125"/>
                        <a:pt x="34925" y="117475"/>
                      </a:cubicBezTo>
                      <a:cubicBezTo>
                        <a:pt x="32808" y="120650"/>
                        <a:pt x="29782" y="123380"/>
                        <a:pt x="28575" y="127000"/>
                      </a:cubicBezTo>
                      <a:cubicBezTo>
                        <a:pt x="24193" y="140145"/>
                        <a:pt x="27256" y="133740"/>
                        <a:pt x="19050" y="146050"/>
                      </a:cubicBezTo>
                      <a:cubicBezTo>
                        <a:pt x="20108" y="156633"/>
                        <a:pt x="19833" y="167436"/>
                        <a:pt x="22225" y="177800"/>
                      </a:cubicBezTo>
                      <a:cubicBezTo>
                        <a:pt x="23083" y="181518"/>
                        <a:pt x="28230" y="183525"/>
                        <a:pt x="28575" y="187325"/>
                      </a:cubicBezTo>
                      <a:cubicBezTo>
                        <a:pt x="29348" y="195823"/>
                        <a:pt x="26803" y="204309"/>
                        <a:pt x="25400" y="212725"/>
                      </a:cubicBezTo>
                      <a:cubicBezTo>
                        <a:pt x="24683" y="217029"/>
                        <a:pt x="23479" y="221245"/>
                        <a:pt x="22225" y="225425"/>
                      </a:cubicBezTo>
                      <a:cubicBezTo>
                        <a:pt x="20302" y="231836"/>
                        <a:pt x="15875" y="244475"/>
                        <a:pt x="15875" y="244475"/>
                      </a:cubicBezTo>
                      <a:cubicBezTo>
                        <a:pt x="16933" y="251883"/>
                        <a:pt x="15032" y="260386"/>
                        <a:pt x="19050" y="266700"/>
                      </a:cubicBezTo>
                      <a:cubicBezTo>
                        <a:pt x="23147" y="273139"/>
                        <a:pt x="38100" y="279400"/>
                        <a:pt x="38100" y="279400"/>
                      </a:cubicBezTo>
                      <a:cubicBezTo>
                        <a:pt x="42333" y="285750"/>
                        <a:pt x="55033" y="292100"/>
                        <a:pt x="50800" y="298450"/>
                      </a:cubicBezTo>
                      <a:cubicBezTo>
                        <a:pt x="48683" y="301625"/>
                        <a:pt x="47763" y="306082"/>
                        <a:pt x="44450" y="307975"/>
                      </a:cubicBezTo>
                      <a:cubicBezTo>
                        <a:pt x="39765" y="310652"/>
                        <a:pt x="33810" y="309841"/>
                        <a:pt x="28575" y="311150"/>
                      </a:cubicBezTo>
                      <a:cubicBezTo>
                        <a:pt x="25328" y="311962"/>
                        <a:pt x="22043" y="312828"/>
                        <a:pt x="19050" y="314325"/>
                      </a:cubicBezTo>
                      <a:cubicBezTo>
                        <a:pt x="10209" y="318745"/>
                        <a:pt x="7022" y="323178"/>
                        <a:pt x="0" y="330200"/>
                      </a:cubicBezTo>
                      <a:cubicBezTo>
                        <a:pt x="1058" y="340783"/>
                        <a:pt x="1215" y="351496"/>
                        <a:pt x="3175" y="361950"/>
                      </a:cubicBezTo>
                      <a:cubicBezTo>
                        <a:pt x="4409" y="368529"/>
                        <a:pt x="3175" y="378883"/>
                        <a:pt x="9525" y="381000"/>
                      </a:cubicBezTo>
                      <a:cubicBezTo>
                        <a:pt x="35675" y="389717"/>
                        <a:pt x="21949" y="386403"/>
                        <a:pt x="50800" y="390525"/>
                      </a:cubicBezTo>
                      <a:cubicBezTo>
                        <a:pt x="73470" y="398082"/>
                        <a:pt x="66137" y="391306"/>
                        <a:pt x="76200" y="406400"/>
                      </a:cubicBezTo>
                      <a:cubicBezTo>
                        <a:pt x="70019" y="424943"/>
                        <a:pt x="77861" y="407914"/>
                        <a:pt x="63500" y="422275"/>
                      </a:cubicBezTo>
                      <a:cubicBezTo>
                        <a:pt x="42333" y="443442"/>
                        <a:pt x="73025" y="421217"/>
                        <a:pt x="47625" y="438150"/>
                      </a:cubicBezTo>
                      <a:cubicBezTo>
                        <a:pt x="30692" y="463550"/>
                        <a:pt x="52917" y="432858"/>
                        <a:pt x="31750" y="454025"/>
                      </a:cubicBezTo>
                      <a:cubicBezTo>
                        <a:pt x="24203" y="461572"/>
                        <a:pt x="22194" y="473169"/>
                        <a:pt x="19050" y="482600"/>
                      </a:cubicBezTo>
                      <a:lnTo>
                        <a:pt x="12700" y="501650"/>
                      </a:lnTo>
                      <a:lnTo>
                        <a:pt x="9525" y="511175"/>
                      </a:lnTo>
                      <a:cubicBezTo>
                        <a:pt x="10583" y="520700"/>
                        <a:pt x="11124" y="530297"/>
                        <a:pt x="12700" y="539750"/>
                      </a:cubicBezTo>
                      <a:cubicBezTo>
                        <a:pt x="13250" y="543051"/>
                        <a:pt x="13508" y="546908"/>
                        <a:pt x="15875" y="549275"/>
                      </a:cubicBezTo>
                      <a:cubicBezTo>
                        <a:pt x="18242" y="551642"/>
                        <a:pt x="22225" y="551392"/>
                        <a:pt x="25400" y="552450"/>
                      </a:cubicBezTo>
                      <a:cubicBezTo>
                        <a:pt x="26458" y="555625"/>
                        <a:pt x="28575" y="558628"/>
                        <a:pt x="28575" y="561975"/>
                      </a:cubicBezTo>
                      <a:cubicBezTo>
                        <a:pt x="28575" y="593562"/>
                        <a:pt x="27637" y="594302"/>
                        <a:pt x="22225" y="615950"/>
                      </a:cubicBezTo>
                      <a:cubicBezTo>
                        <a:pt x="23283" y="629708"/>
                        <a:pt x="23248" y="643595"/>
                        <a:pt x="25400" y="657225"/>
                      </a:cubicBezTo>
                      <a:cubicBezTo>
                        <a:pt x="26444" y="663837"/>
                        <a:pt x="25400" y="674158"/>
                        <a:pt x="31750" y="676275"/>
                      </a:cubicBezTo>
                      <a:lnTo>
                        <a:pt x="41275" y="679450"/>
                      </a:lnTo>
                      <a:cubicBezTo>
                        <a:pt x="43392" y="682625"/>
                        <a:pt x="45182" y="686044"/>
                        <a:pt x="47625" y="688975"/>
                      </a:cubicBezTo>
                      <a:cubicBezTo>
                        <a:pt x="50500" y="692424"/>
                        <a:pt x="54969" y="694575"/>
                        <a:pt x="57150" y="698500"/>
                      </a:cubicBezTo>
                      <a:cubicBezTo>
                        <a:pt x="60664" y="704824"/>
                        <a:pt x="64625" y="722051"/>
                        <a:pt x="66675" y="730250"/>
                      </a:cubicBezTo>
                      <a:cubicBezTo>
                        <a:pt x="65617" y="744008"/>
                        <a:pt x="65652" y="757895"/>
                        <a:pt x="63500" y="771525"/>
                      </a:cubicBezTo>
                      <a:cubicBezTo>
                        <a:pt x="62456" y="778137"/>
                        <a:pt x="58773" y="784081"/>
                        <a:pt x="57150" y="790575"/>
                      </a:cubicBezTo>
                      <a:cubicBezTo>
                        <a:pt x="56092" y="794808"/>
                        <a:pt x="55694" y="799264"/>
                        <a:pt x="53975" y="803275"/>
                      </a:cubicBezTo>
                      <a:cubicBezTo>
                        <a:pt x="52472" y="806782"/>
                        <a:pt x="49742" y="809625"/>
                        <a:pt x="47625" y="812800"/>
                      </a:cubicBezTo>
                      <a:cubicBezTo>
                        <a:pt x="46567" y="835025"/>
                        <a:pt x="46907" y="857361"/>
                        <a:pt x="44450" y="879475"/>
                      </a:cubicBezTo>
                      <a:cubicBezTo>
                        <a:pt x="43711" y="886128"/>
                        <a:pt x="38100" y="898525"/>
                        <a:pt x="38100" y="898525"/>
                      </a:cubicBezTo>
                      <a:cubicBezTo>
                        <a:pt x="40217" y="901700"/>
                        <a:pt x="41470" y="905666"/>
                        <a:pt x="44450" y="908050"/>
                      </a:cubicBezTo>
                      <a:cubicBezTo>
                        <a:pt x="47063" y="910141"/>
                        <a:pt x="50982" y="909728"/>
                        <a:pt x="53975" y="911225"/>
                      </a:cubicBezTo>
                      <a:cubicBezTo>
                        <a:pt x="57388" y="912932"/>
                        <a:pt x="60325" y="915458"/>
                        <a:pt x="63500" y="917575"/>
                      </a:cubicBezTo>
                      <a:cubicBezTo>
                        <a:pt x="62442" y="934508"/>
                        <a:pt x="64085" y="951831"/>
                        <a:pt x="60325" y="968375"/>
                      </a:cubicBezTo>
                      <a:cubicBezTo>
                        <a:pt x="57018" y="982927"/>
                        <a:pt x="48220" y="987028"/>
                        <a:pt x="38100" y="993775"/>
                      </a:cubicBezTo>
                      <a:cubicBezTo>
                        <a:pt x="28037" y="1008869"/>
                        <a:pt x="32957" y="999680"/>
                        <a:pt x="25400" y="1022350"/>
                      </a:cubicBezTo>
                      <a:lnTo>
                        <a:pt x="22225" y="1031875"/>
                      </a:lnTo>
                      <a:cubicBezTo>
                        <a:pt x="44060" y="1046431"/>
                        <a:pt x="34035" y="1042162"/>
                        <a:pt x="50800" y="1047750"/>
                      </a:cubicBezTo>
                      <a:cubicBezTo>
                        <a:pt x="52917" y="1050925"/>
                        <a:pt x="56770" y="1053478"/>
                        <a:pt x="57150" y="1057275"/>
                      </a:cubicBezTo>
                      <a:cubicBezTo>
                        <a:pt x="59556" y="1081334"/>
                        <a:pt x="55005" y="1074264"/>
                        <a:pt x="47625" y="1089025"/>
                      </a:cubicBezTo>
                      <a:cubicBezTo>
                        <a:pt x="38435" y="1107405"/>
                        <a:pt x="52981" y="1090019"/>
                        <a:pt x="34925" y="1108075"/>
                      </a:cubicBezTo>
                      <a:cubicBezTo>
                        <a:pt x="32069" y="1116644"/>
                        <a:pt x="28723" y="1120998"/>
                        <a:pt x="34925" y="1130300"/>
                      </a:cubicBezTo>
                      <a:cubicBezTo>
                        <a:pt x="37042" y="1133475"/>
                        <a:pt x="41275" y="1134533"/>
                        <a:pt x="44450" y="1136650"/>
                      </a:cubicBezTo>
                      <a:cubicBezTo>
                        <a:pt x="53167" y="1162800"/>
                        <a:pt x="51747" y="1149074"/>
                        <a:pt x="47625" y="1177925"/>
                      </a:cubicBezTo>
                      <a:cubicBezTo>
                        <a:pt x="48683" y="1184275"/>
                        <a:pt x="47108" y="1191701"/>
                        <a:pt x="50800" y="1196975"/>
                      </a:cubicBezTo>
                      <a:cubicBezTo>
                        <a:pt x="57445" y="1206468"/>
                        <a:pt x="69271" y="1209482"/>
                        <a:pt x="79375" y="1212850"/>
                      </a:cubicBezTo>
                      <a:cubicBezTo>
                        <a:pt x="89958" y="1211792"/>
                        <a:pt x="100496" y="1210076"/>
                        <a:pt x="111125" y="1209675"/>
                      </a:cubicBezTo>
                      <a:cubicBezTo>
                        <a:pt x="245538" y="1204603"/>
                        <a:pt x="291236" y="1221029"/>
                        <a:pt x="238125" y="1203325"/>
                      </a:cubicBezTo>
                      <a:cubicBezTo>
                        <a:pt x="236008" y="1200150"/>
                        <a:pt x="232402" y="1197564"/>
                        <a:pt x="231775" y="1193800"/>
                      </a:cubicBezTo>
                      <a:cubicBezTo>
                        <a:pt x="230380" y="1185430"/>
                        <a:pt x="240620" y="1179376"/>
                        <a:pt x="244475" y="1174750"/>
                      </a:cubicBezTo>
                      <a:cubicBezTo>
                        <a:pt x="257704" y="1158875"/>
                        <a:pt x="242888" y="1170517"/>
                        <a:pt x="260350" y="1158875"/>
                      </a:cubicBezTo>
                      <a:cubicBezTo>
                        <a:pt x="262467" y="1155700"/>
                        <a:pt x="263720" y="1151734"/>
                        <a:pt x="266700" y="1149350"/>
                      </a:cubicBezTo>
                      <a:cubicBezTo>
                        <a:pt x="269313" y="1147259"/>
                        <a:pt x="273440" y="1148031"/>
                        <a:pt x="276225" y="1146175"/>
                      </a:cubicBezTo>
                      <a:cubicBezTo>
                        <a:pt x="279961" y="1143684"/>
                        <a:pt x="282575" y="1139825"/>
                        <a:pt x="285750" y="1136650"/>
                      </a:cubicBezTo>
                      <a:cubicBezTo>
                        <a:pt x="286808" y="1132417"/>
                        <a:pt x="287726" y="1128146"/>
                        <a:pt x="288925" y="1123950"/>
                      </a:cubicBezTo>
                      <a:cubicBezTo>
                        <a:pt x="289844" y="1120732"/>
                        <a:pt x="292100" y="1117772"/>
                        <a:pt x="292100" y="1114425"/>
                      </a:cubicBezTo>
                      <a:cubicBezTo>
                        <a:pt x="292100" y="1108324"/>
                        <a:pt x="287760" y="1096348"/>
                        <a:pt x="282575" y="1092200"/>
                      </a:cubicBezTo>
                      <a:cubicBezTo>
                        <a:pt x="279962" y="1090109"/>
                        <a:pt x="276043" y="1090522"/>
                        <a:pt x="273050" y="1089025"/>
                      </a:cubicBezTo>
                      <a:cubicBezTo>
                        <a:pt x="269637" y="1087318"/>
                        <a:pt x="266938" y="1084382"/>
                        <a:pt x="263525" y="1082675"/>
                      </a:cubicBezTo>
                      <a:cubicBezTo>
                        <a:pt x="237235" y="1069530"/>
                        <a:pt x="271772" y="1091348"/>
                        <a:pt x="244475" y="1073150"/>
                      </a:cubicBezTo>
                      <a:cubicBezTo>
                        <a:pt x="242358" y="1069975"/>
                        <a:pt x="238418" y="1067430"/>
                        <a:pt x="238125" y="1063625"/>
                      </a:cubicBezTo>
                      <a:cubicBezTo>
                        <a:pt x="235861" y="1034198"/>
                        <a:pt x="241778" y="1036312"/>
                        <a:pt x="247650" y="1012825"/>
                      </a:cubicBezTo>
                      <a:lnTo>
                        <a:pt x="250825" y="1000125"/>
                      </a:lnTo>
                      <a:cubicBezTo>
                        <a:pt x="249767" y="975783"/>
                        <a:pt x="251499" y="951159"/>
                        <a:pt x="247650" y="927100"/>
                      </a:cubicBezTo>
                      <a:cubicBezTo>
                        <a:pt x="247047" y="923332"/>
                        <a:pt x="240823" y="923448"/>
                        <a:pt x="238125" y="920750"/>
                      </a:cubicBezTo>
                      <a:cubicBezTo>
                        <a:pt x="231970" y="914595"/>
                        <a:pt x="231182" y="909447"/>
                        <a:pt x="228600" y="901700"/>
                      </a:cubicBezTo>
                      <a:cubicBezTo>
                        <a:pt x="229658" y="889000"/>
                        <a:pt x="229276" y="876097"/>
                        <a:pt x="231775" y="863600"/>
                      </a:cubicBezTo>
                      <a:cubicBezTo>
                        <a:pt x="232523" y="859858"/>
                        <a:pt x="236418" y="857488"/>
                        <a:pt x="238125" y="854075"/>
                      </a:cubicBezTo>
                      <a:cubicBezTo>
                        <a:pt x="251270" y="827785"/>
                        <a:pt x="229452" y="862322"/>
                        <a:pt x="247650" y="835025"/>
                      </a:cubicBezTo>
                      <a:cubicBezTo>
                        <a:pt x="246592" y="830792"/>
                        <a:pt x="246194" y="826336"/>
                        <a:pt x="244475" y="822325"/>
                      </a:cubicBezTo>
                      <a:cubicBezTo>
                        <a:pt x="241160" y="814589"/>
                        <a:pt x="234321" y="808996"/>
                        <a:pt x="228600" y="803275"/>
                      </a:cubicBezTo>
                      <a:cubicBezTo>
                        <a:pt x="234672" y="785059"/>
                        <a:pt x="227427" y="802062"/>
                        <a:pt x="241300" y="784225"/>
                      </a:cubicBezTo>
                      <a:cubicBezTo>
                        <a:pt x="248093" y="775491"/>
                        <a:pt x="253544" y="762304"/>
                        <a:pt x="263525" y="755650"/>
                      </a:cubicBezTo>
                      <a:cubicBezTo>
                        <a:pt x="266310" y="753794"/>
                        <a:pt x="270057" y="753972"/>
                        <a:pt x="273050" y="752475"/>
                      </a:cubicBezTo>
                      <a:cubicBezTo>
                        <a:pt x="276463" y="750768"/>
                        <a:pt x="279400" y="748242"/>
                        <a:pt x="282575" y="746125"/>
                      </a:cubicBezTo>
                      <a:cubicBezTo>
                        <a:pt x="284692" y="742950"/>
                        <a:pt x="286482" y="739531"/>
                        <a:pt x="288925" y="736600"/>
                      </a:cubicBezTo>
                      <a:cubicBezTo>
                        <a:pt x="291800" y="733151"/>
                        <a:pt x="295959" y="730811"/>
                        <a:pt x="298450" y="727075"/>
                      </a:cubicBezTo>
                      <a:cubicBezTo>
                        <a:pt x="300306" y="724290"/>
                        <a:pt x="300567" y="720725"/>
                        <a:pt x="301625" y="717550"/>
                      </a:cubicBezTo>
                      <a:cubicBezTo>
                        <a:pt x="300567" y="703792"/>
                        <a:pt x="300993" y="689838"/>
                        <a:pt x="298450" y="676275"/>
                      </a:cubicBezTo>
                      <a:cubicBezTo>
                        <a:pt x="297747" y="672524"/>
                        <a:pt x="293807" y="670163"/>
                        <a:pt x="292100" y="666750"/>
                      </a:cubicBezTo>
                      <a:cubicBezTo>
                        <a:pt x="290603" y="663757"/>
                        <a:pt x="289983" y="660400"/>
                        <a:pt x="288925" y="657225"/>
                      </a:cubicBezTo>
                      <a:cubicBezTo>
                        <a:pt x="287867" y="645583"/>
                        <a:pt x="287403" y="633872"/>
                        <a:pt x="285750" y="622300"/>
                      </a:cubicBezTo>
                      <a:cubicBezTo>
                        <a:pt x="285277" y="618987"/>
                        <a:pt x="284431" y="615560"/>
                        <a:pt x="282575" y="612775"/>
                      </a:cubicBezTo>
                      <a:cubicBezTo>
                        <a:pt x="280084" y="609039"/>
                        <a:pt x="276225" y="606425"/>
                        <a:pt x="273050" y="603250"/>
                      </a:cubicBezTo>
                      <a:cubicBezTo>
                        <a:pt x="271992" y="600075"/>
                        <a:pt x="271966" y="596338"/>
                        <a:pt x="269875" y="593725"/>
                      </a:cubicBezTo>
                      <a:cubicBezTo>
                        <a:pt x="267491" y="590745"/>
                        <a:pt x="262372" y="590611"/>
                        <a:pt x="260350" y="587375"/>
                      </a:cubicBezTo>
                      <a:cubicBezTo>
                        <a:pt x="256802" y="581699"/>
                        <a:pt x="254000" y="568325"/>
                        <a:pt x="254000" y="568325"/>
                      </a:cubicBezTo>
                      <a:cubicBezTo>
                        <a:pt x="256232" y="550465"/>
                        <a:pt x="260511" y="532255"/>
                        <a:pt x="254000" y="514350"/>
                      </a:cubicBezTo>
                      <a:cubicBezTo>
                        <a:pt x="251859" y="508462"/>
                        <a:pt x="239177" y="507173"/>
                        <a:pt x="234950" y="504825"/>
                      </a:cubicBezTo>
                      <a:cubicBezTo>
                        <a:pt x="228279" y="501119"/>
                        <a:pt x="215900" y="492125"/>
                        <a:pt x="215900" y="492125"/>
                      </a:cubicBezTo>
                      <a:cubicBezTo>
                        <a:pt x="214842" y="488950"/>
                        <a:pt x="212725" y="485947"/>
                        <a:pt x="212725" y="482600"/>
                      </a:cubicBezTo>
                      <a:cubicBezTo>
                        <a:pt x="212725" y="475507"/>
                        <a:pt x="212777" y="447571"/>
                        <a:pt x="219075" y="434975"/>
                      </a:cubicBezTo>
                      <a:cubicBezTo>
                        <a:pt x="231385" y="410356"/>
                        <a:pt x="220620" y="439866"/>
                        <a:pt x="228600" y="415925"/>
                      </a:cubicBezTo>
                      <a:cubicBezTo>
                        <a:pt x="227542" y="398992"/>
                        <a:pt x="227717" y="381936"/>
                        <a:pt x="225425" y="365125"/>
                      </a:cubicBezTo>
                      <a:cubicBezTo>
                        <a:pt x="224521" y="358493"/>
                        <a:pt x="219075" y="346075"/>
                        <a:pt x="219075" y="346075"/>
                      </a:cubicBezTo>
                      <a:cubicBezTo>
                        <a:pt x="220133" y="338667"/>
                        <a:pt x="220782" y="331188"/>
                        <a:pt x="222250" y="323850"/>
                      </a:cubicBezTo>
                      <a:cubicBezTo>
                        <a:pt x="222906" y="320568"/>
                        <a:pt x="223334" y="316938"/>
                        <a:pt x="225425" y="314325"/>
                      </a:cubicBezTo>
                      <a:cubicBezTo>
                        <a:pt x="227809" y="311345"/>
                        <a:pt x="231537" y="309682"/>
                        <a:pt x="234950" y="307975"/>
                      </a:cubicBezTo>
                      <a:cubicBezTo>
                        <a:pt x="244739" y="303081"/>
                        <a:pt x="261119" y="302719"/>
                        <a:pt x="269875" y="301625"/>
                      </a:cubicBezTo>
                      <a:cubicBezTo>
                        <a:pt x="273050" y="300567"/>
                        <a:pt x="276787" y="300541"/>
                        <a:pt x="279400" y="298450"/>
                      </a:cubicBezTo>
                      <a:cubicBezTo>
                        <a:pt x="286252" y="292968"/>
                        <a:pt x="287018" y="283851"/>
                        <a:pt x="288925" y="276225"/>
                      </a:cubicBezTo>
                      <a:cubicBezTo>
                        <a:pt x="287867" y="266700"/>
                        <a:pt x="290294" y="256088"/>
                        <a:pt x="285750" y="247650"/>
                      </a:cubicBezTo>
                      <a:cubicBezTo>
                        <a:pt x="279453" y="235955"/>
                        <a:pt x="264736" y="234843"/>
                        <a:pt x="254000" y="231775"/>
                      </a:cubicBezTo>
                      <a:cubicBezTo>
                        <a:pt x="250782" y="230856"/>
                        <a:pt x="247468" y="230097"/>
                        <a:pt x="244475" y="228600"/>
                      </a:cubicBezTo>
                      <a:cubicBezTo>
                        <a:pt x="241062" y="226893"/>
                        <a:pt x="238125" y="224367"/>
                        <a:pt x="234950" y="222250"/>
                      </a:cubicBezTo>
                      <a:cubicBezTo>
                        <a:pt x="224887" y="207156"/>
                        <a:pt x="229807" y="216345"/>
                        <a:pt x="222250" y="193675"/>
                      </a:cubicBezTo>
                      <a:lnTo>
                        <a:pt x="219075" y="184150"/>
                      </a:lnTo>
                      <a:cubicBezTo>
                        <a:pt x="220133" y="160867"/>
                        <a:pt x="219473" y="137441"/>
                        <a:pt x="222250" y="114300"/>
                      </a:cubicBezTo>
                      <a:cubicBezTo>
                        <a:pt x="222705" y="110511"/>
                        <a:pt x="227973" y="108539"/>
                        <a:pt x="228600" y="104775"/>
                      </a:cubicBezTo>
                      <a:cubicBezTo>
                        <a:pt x="230134" y="95573"/>
                        <a:pt x="221465" y="92610"/>
                        <a:pt x="215900" y="88900"/>
                      </a:cubicBezTo>
                      <a:cubicBezTo>
                        <a:pt x="210313" y="72140"/>
                        <a:pt x="210583" y="77384"/>
                        <a:pt x="215900" y="50800"/>
                      </a:cubicBezTo>
                      <a:cubicBezTo>
                        <a:pt x="217213" y="44236"/>
                        <a:pt x="222250" y="31750"/>
                        <a:pt x="222250" y="31750"/>
                      </a:cubicBezTo>
                      <a:cubicBezTo>
                        <a:pt x="221192" y="28575"/>
                        <a:pt x="220572" y="25218"/>
                        <a:pt x="219075" y="22225"/>
                      </a:cubicBezTo>
                      <a:cubicBezTo>
                        <a:pt x="209602" y="3279"/>
                        <a:pt x="206228" y="12109"/>
                        <a:pt x="177800" y="9525"/>
                      </a:cubicBezTo>
                      <a:cubicBezTo>
                        <a:pt x="172508" y="8467"/>
                        <a:pt x="167248" y="7237"/>
                        <a:pt x="161925" y="6350"/>
                      </a:cubicBezTo>
                      <a:cubicBezTo>
                        <a:pt x="154543" y="5120"/>
                        <a:pt x="147038" y="4643"/>
                        <a:pt x="139700" y="3175"/>
                      </a:cubicBezTo>
                      <a:cubicBezTo>
                        <a:pt x="136418" y="2519"/>
                        <a:pt x="133350" y="1058"/>
                        <a:pt x="130175" y="0"/>
                      </a:cubicBezTo>
                      <a:cubicBezTo>
                        <a:pt x="109008" y="1058"/>
                        <a:pt x="87494" y="-790"/>
                        <a:pt x="66675" y="3175"/>
                      </a:cubicBezTo>
                      <a:cubicBezTo>
                        <a:pt x="63387" y="3801"/>
                        <a:pt x="64997" y="9707"/>
                        <a:pt x="63500" y="12700"/>
                      </a:cubicBezTo>
                      <a:cubicBezTo>
                        <a:pt x="59910" y="19880"/>
                        <a:pt x="41804" y="7408"/>
                        <a:pt x="38100" y="9525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/>
                </a:p>
              </p:txBody>
            </p:sp>
          </p:grp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31D8EA8-05B7-4055-A5BE-8AA858D0922F}"/>
                </a:ext>
              </a:extLst>
            </p:cNvPr>
            <p:cNvSpPr txBox="1"/>
            <p:nvPr/>
          </p:nvSpPr>
          <p:spPr>
            <a:xfrm>
              <a:off x="4156595" y="6647261"/>
              <a:ext cx="27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Sc                   #1                  #2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5A89743-D20C-4497-9C50-EF7BF21DE04A}"/>
                </a:ext>
              </a:extLst>
            </p:cNvPr>
            <p:cNvSpPr txBox="1"/>
            <p:nvPr/>
          </p:nvSpPr>
          <p:spPr>
            <a:xfrm>
              <a:off x="5038421" y="6461520"/>
              <a:ext cx="1591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siSTARD10</a:t>
              </a: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97442684-6564-42C6-87B8-BE8C85FA388F}"/>
                </a:ext>
              </a:extLst>
            </p:cNvPr>
            <p:cNvCxnSpPr>
              <a:cxnSpLocks/>
            </p:cNvCxnSpPr>
            <p:nvPr/>
          </p:nvCxnSpPr>
          <p:spPr>
            <a:xfrm>
              <a:off x="4846777" y="6693911"/>
              <a:ext cx="19050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0" name="TextBox 135">
              <a:extLst>
                <a:ext uri="{FF2B5EF4-FFF2-40B4-BE49-F238E27FC236}">
                  <a16:creationId xmlns:a16="http://schemas.microsoft.com/office/drawing/2014/main" id="{BD5A5E79-6630-4D0F-A493-F941CACC6979}"/>
                </a:ext>
              </a:extLst>
            </p:cNvPr>
            <p:cNvSpPr txBox="1"/>
            <p:nvPr/>
          </p:nvSpPr>
          <p:spPr>
            <a:xfrm>
              <a:off x="3435939" y="7145373"/>
              <a:ext cx="431214" cy="21311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it-IT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0h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91" name="TextBox 137">
              <a:extLst>
                <a:ext uri="{FF2B5EF4-FFF2-40B4-BE49-F238E27FC236}">
                  <a16:creationId xmlns:a16="http://schemas.microsoft.com/office/drawing/2014/main" id="{A2627008-24AA-4ECE-BD73-E346B382462A}"/>
                </a:ext>
              </a:extLst>
            </p:cNvPr>
            <p:cNvSpPr txBox="1"/>
            <p:nvPr/>
          </p:nvSpPr>
          <p:spPr>
            <a:xfrm>
              <a:off x="3341946" y="7968254"/>
              <a:ext cx="525207" cy="26527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it-IT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48h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92" name="TextBox 2">
            <a:extLst>
              <a:ext uri="{FF2B5EF4-FFF2-40B4-BE49-F238E27FC236}">
                <a16:creationId xmlns:a16="http://schemas.microsoft.com/office/drawing/2014/main" id="{87CD12FE-BF68-4007-A78A-FA26942B1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5572" y="7343672"/>
            <a:ext cx="335298" cy="22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3" name="TextBox 2">
            <a:extLst>
              <a:ext uri="{FF2B5EF4-FFF2-40B4-BE49-F238E27FC236}">
                <a16:creationId xmlns:a16="http://schemas.microsoft.com/office/drawing/2014/main" id="{5951A9D9-0EB4-4257-88C3-2379CA532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989" y="6914336"/>
            <a:ext cx="335298" cy="22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4" name="TextBox 2">
            <a:extLst>
              <a:ext uri="{FF2B5EF4-FFF2-40B4-BE49-F238E27FC236}">
                <a16:creationId xmlns:a16="http://schemas.microsoft.com/office/drawing/2014/main" id="{F2571020-3000-49BD-96B3-68C43F20C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8574" y="7163830"/>
            <a:ext cx="335298" cy="22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AA275DD-CB8C-42F4-A49A-A861C03E0635}"/>
              </a:ext>
            </a:extLst>
          </p:cNvPr>
          <p:cNvSpPr txBox="1"/>
          <p:nvPr/>
        </p:nvSpPr>
        <p:spPr>
          <a:xfrm>
            <a:off x="2977798" y="7000082"/>
            <a:ext cx="369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9B9D897-D38B-49C1-83C9-0BCE123AF319}"/>
              </a:ext>
            </a:extLst>
          </p:cNvPr>
          <p:cNvSpPr txBox="1"/>
          <p:nvPr/>
        </p:nvSpPr>
        <p:spPr>
          <a:xfrm>
            <a:off x="2184482" y="6792855"/>
            <a:ext cx="369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</a:p>
        </p:txBody>
      </p:sp>
      <p:graphicFrame>
        <p:nvGraphicFramePr>
          <p:cNvPr id="108" name="Chart 107">
            <a:extLst>
              <a:ext uri="{FF2B5EF4-FFF2-40B4-BE49-F238E27FC236}">
                <a16:creationId xmlns:a16="http://schemas.microsoft.com/office/drawing/2014/main" id="{4F6DDEC2-1E20-4E83-AA0A-3DAD8A7DDC9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291400" y="176709"/>
          <a:ext cx="2019109" cy="148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109" name="TextBox 2">
            <a:extLst>
              <a:ext uri="{FF2B5EF4-FFF2-40B4-BE49-F238E27FC236}">
                <a16:creationId xmlns:a16="http://schemas.microsoft.com/office/drawing/2014/main" id="{1558A3A6-878C-4F4C-B745-6C6F260A967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236311" y="598762"/>
            <a:ext cx="1841142" cy="575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 at 450nm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(relative to Sc)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0" name="TextBox 2">
            <a:extLst>
              <a:ext uri="{FF2B5EF4-FFF2-40B4-BE49-F238E27FC236}">
                <a16:creationId xmlns:a16="http://schemas.microsoft.com/office/drawing/2014/main" id="{73F93874-BA6B-44CB-BA10-1A2C7AD37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3409" y="432170"/>
            <a:ext cx="335298" cy="22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1" name="TextBox 2">
            <a:extLst>
              <a:ext uri="{FF2B5EF4-FFF2-40B4-BE49-F238E27FC236}">
                <a16:creationId xmlns:a16="http://schemas.microsoft.com/office/drawing/2014/main" id="{75004963-A100-4FA6-96F0-FAD772D20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5424" y="371918"/>
            <a:ext cx="335298" cy="22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34FC82E-B7FF-44D9-9008-9CB1BAEE2EAD}"/>
              </a:ext>
            </a:extLst>
          </p:cNvPr>
          <p:cNvSpPr txBox="1"/>
          <p:nvPr/>
        </p:nvSpPr>
        <p:spPr>
          <a:xfrm>
            <a:off x="4955158" y="1712337"/>
            <a:ext cx="1449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siSTARD10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9620AAD5-265D-4155-B0A0-99672B340CDE}"/>
              </a:ext>
            </a:extLst>
          </p:cNvPr>
          <p:cNvSpPr txBox="1"/>
          <p:nvPr/>
        </p:nvSpPr>
        <p:spPr>
          <a:xfrm>
            <a:off x="4781026" y="1476735"/>
            <a:ext cx="2019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Sc       #1       #2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893C68-9C2B-40B7-A343-0FBF2583A168}"/>
              </a:ext>
            </a:extLst>
          </p:cNvPr>
          <p:cNvGrpSpPr/>
          <p:nvPr/>
        </p:nvGrpSpPr>
        <p:grpSpPr>
          <a:xfrm>
            <a:off x="3253770" y="2111180"/>
            <a:ext cx="3501641" cy="2076898"/>
            <a:chOff x="3253766" y="2171340"/>
            <a:chExt cx="3501641" cy="2076898"/>
          </a:xfrm>
        </p:grpSpPr>
        <p:sp>
          <p:nvSpPr>
            <p:cNvPr id="147" name="TextBox 137">
              <a:extLst>
                <a:ext uri="{FF2B5EF4-FFF2-40B4-BE49-F238E27FC236}">
                  <a16:creationId xmlns:a16="http://schemas.microsoft.com/office/drawing/2014/main" id="{A2006F99-390F-415B-825C-4222BD73EBDC}"/>
                </a:ext>
              </a:extLst>
            </p:cNvPr>
            <p:cNvSpPr txBox="1"/>
            <p:nvPr/>
          </p:nvSpPr>
          <p:spPr>
            <a:xfrm>
              <a:off x="3253766" y="3651178"/>
              <a:ext cx="525207" cy="26527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it-IT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48h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B7F5083-C0FF-4F08-AEBF-EA03A06518D9}"/>
                </a:ext>
              </a:extLst>
            </p:cNvPr>
            <p:cNvGrpSpPr/>
            <p:nvPr/>
          </p:nvGrpSpPr>
          <p:grpSpPr>
            <a:xfrm>
              <a:off x="3335452" y="2171340"/>
              <a:ext cx="3419955" cy="2076898"/>
              <a:chOff x="3207856" y="2245771"/>
              <a:chExt cx="3419955" cy="2076898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CAB0F8C-DBBB-4DC0-966A-E075645DC043}"/>
                  </a:ext>
                </a:extLst>
              </p:cNvPr>
              <p:cNvGrpSpPr/>
              <p:nvPr/>
            </p:nvGrpSpPr>
            <p:grpSpPr>
              <a:xfrm>
                <a:off x="3577980" y="2655449"/>
                <a:ext cx="3049831" cy="1667220"/>
                <a:chOff x="5739477" y="2084989"/>
                <a:chExt cx="3298646" cy="1831548"/>
              </a:xfrm>
            </p:grpSpPr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3BAA78B3-6E12-4857-ACEB-A96616B2031C}"/>
                    </a:ext>
                  </a:extLst>
                </p:cNvPr>
                <p:cNvGrpSpPr/>
                <p:nvPr/>
              </p:nvGrpSpPr>
              <p:grpSpPr>
                <a:xfrm>
                  <a:off x="6843563" y="2998239"/>
                  <a:ext cx="1097280" cy="914400"/>
                  <a:chOff x="3028880" y="3977858"/>
                  <a:chExt cx="1554079" cy="1287380"/>
                </a:xfrm>
              </p:grpSpPr>
              <p:pic>
                <p:nvPicPr>
                  <p:cNvPr id="120" name="Picture 119">
                    <a:extLst>
                      <a:ext uri="{FF2B5EF4-FFF2-40B4-BE49-F238E27FC236}">
                        <a16:creationId xmlns:a16="http://schemas.microsoft.com/office/drawing/2014/main" id="{ACB9FF10-776C-497E-B4B3-61334E04784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grayscl/>
                    <a:extLst>
                      <a:ext uri="{BEBA8EAE-BF5A-486C-A8C5-ECC9F3942E4B}">
                        <a14:imgProps xmlns:a14="http://schemas.microsoft.com/office/drawing/2010/main">
                          <a14:imgLayer r:embed="rId17">
                            <a14:imgEffect>
                              <a14:brightnessContrast bright="51000" contrast="54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028880" y="3977858"/>
                    <a:ext cx="1554079" cy="128738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121" name="Freeform: Shape 120">
                    <a:extLst>
                      <a:ext uri="{FF2B5EF4-FFF2-40B4-BE49-F238E27FC236}">
                        <a16:creationId xmlns:a16="http://schemas.microsoft.com/office/drawing/2014/main" id="{2FD4A18E-34FC-4FB7-B7A9-655F7B159DA0}"/>
                      </a:ext>
                    </a:extLst>
                  </p:cNvPr>
                  <p:cNvSpPr/>
                  <p:nvPr/>
                </p:nvSpPr>
                <p:spPr>
                  <a:xfrm>
                    <a:off x="3653790" y="4030856"/>
                    <a:ext cx="209550" cy="1143124"/>
                  </a:xfrm>
                  <a:custGeom>
                    <a:avLst/>
                    <a:gdLst>
                      <a:gd name="connsiteX0" fmla="*/ 182880 w 209550"/>
                      <a:gd name="connsiteY0" fmla="*/ 124 h 1143124"/>
                      <a:gd name="connsiteX1" fmla="*/ 194310 w 209550"/>
                      <a:gd name="connsiteY1" fmla="*/ 30604 h 1143124"/>
                      <a:gd name="connsiteX2" fmla="*/ 201930 w 209550"/>
                      <a:gd name="connsiteY2" fmla="*/ 53464 h 1143124"/>
                      <a:gd name="connsiteX3" fmla="*/ 205740 w 209550"/>
                      <a:gd name="connsiteY3" fmla="*/ 64894 h 1143124"/>
                      <a:gd name="connsiteX4" fmla="*/ 201930 w 209550"/>
                      <a:gd name="connsiteY4" fmla="*/ 106804 h 1143124"/>
                      <a:gd name="connsiteX5" fmla="*/ 194310 w 209550"/>
                      <a:gd name="connsiteY5" fmla="*/ 118234 h 1143124"/>
                      <a:gd name="connsiteX6" fmla="*/ 175260 w 209550"/>
                      <a:gd name="connsiteY6" fmla="*/ 144904 h 1143124"/>
                      <a:gd name="connsiteX7" fmla="*/ 171450 w 209550"/>
                      <a:gd name="connsiteY7" fmla="*/ 160144 h 1143124"/>
                      <a:gd name="connsiteX8" fmla="*/ 163830 w 209550"/>
                      <a:gd name="connsiteY8" fmla="*/ 183004 h 1143124"/>
                      <a:gd name="connsiteX9" fmla="*/ 156210 w 209550"/>
                      <a:gd name="connsiteY9" fmla="*/ 221104 h 1143124"/>
                      <a:gd name="connsiteX10" fmla="*/ 152400 w 209550"/>
                      <a:gd name="connsiteY10" fmla="*/ 320164 h 1143124"/>
                      <a:gd name="connsiteX11" fmla="*/ 156210 w 209550"/>
                      <a:gd name="connsiteY11" fmla="*/ 438274 h 1143124"/>
                      <a:gd name="connsiteX12" fmla="*/ 152400 w 209550"/>
                      <a:gd name="connsiteY12" fmla="*/ 468754 h 1143124"/>
                      <a:gd name="connsiteX13" fmla="*/ 144780 w 209550"/>
                      <a:gd name="connsiteY13" fmla="*/ 487804 h 1143124"/>
                      <a:gd name="connsiteX14" fmla="*/ 140970 w 209550"/>
                      <a:gd name="connsiteY14" fmla="*/ 503044 h 1143124"/>
                      <a:gd name="connsiteX15" fmla="*/ 137160 w 209550"/>
                      <a:gd name="connsiteY15" fmla="*/ 525904 h 1143124"/>
                      <a:gd name="connsiteX16" fmla="*/ 118110 w 209550"/>
                      <a:gd name="connsiteY16" fmla="*/ 564004 h 1143124"/>
                      <a:gd name="connsiteX17" fmla="*/ 121920 w 209550"/>
                      <a:gd name="connsiteY17" fmla="*/ 594484 h 1143124"/>
                      <a:gd name="connsiteX18" fmla="*/ 121920 w 209550"/>
                      <a:gd name="connsiteY18" fmla="*/ 636394 h 1143124"/>
                      <a:gd name="connsiteX19" fmla="*/ 110490 w 209550"/>
                      <a:gd name="connsiteY19" fmla="*/ 647824 h 1143124"/>
                      <a:gd name="connsiteX20" fmla="*/ 87630 w 209550"/>
                      <a:gd name="connsiteY20" fmla="*/ 655444 h 1143124"/>
                      <a:gd name="connsiteX21" fmla="*/ 76200 w 209550"/>
                      <a:gd name="connsiteY21" fmla="*/ 682114 h 1143124"/>
                      <a:gd name="connsiteX22" fmla="*/ 87630 w 209550"/>
                      <a:gd name="connsiteY22" fmla="*/ 720214 h 1143124"/>
                      <a:gd name="connsiteX23" fmla="*/ 102870 w 209550"/>
                      <a:gd name="connsiteY23" fmla="*/ 743074 h 1143124"/>
                      <a:gd name="connsiteX24" fmla="*/ 118110 w 209550"/>
                      <a:gd name="connsiteY24" fmla="*/ 746884 h 1143124"/>
                      <a:gd name="connsiteX25" fmla="*/ 125730 w 209550"/>
                      <a:gd name="connsiteY25" fmla="*/ 792604 h 1143124"/>
                      <a:gd name="connsiteX26" fmla="*/ 137160 w 209550"/>
                      <a:gd name="connsiteY26" fmla="*/ 826894 h 1143124"/>
                      <a:gd name="connsiteX27" fmla="*/ 140970 w 209550"/>
                      <a:gd name="connsiteY27" fmla="*/ 842134 h 1143124"/>
                      <a:gd name="connsiteX28" fmla="*/ 160020 w 209550"/>
                      <a:gd name="connsiteY28" fmla="*/ 868804 h 1143124"/>
                      <a:gd name="connsiteX29" fmla="*/ 179070 w 209550"/>
                      <a:gd name="connsiteY29" fmla="*/ 891664 h 1143124"/>
                      <a:gd name="connsiteX30" fmla="*/ 190500 w 209550"/>
                      <a:gd name="connsiteY30" fmla="*/ 914524 h 1143124"/>
                      <a:gd name="connsiteX31" fmla="*/ 201930 w 209550"/>
                      <a:gd name="connsiteY31" fmla="*/ 952624 h 1143124"/>
                      <a:gd name="connsiteX32" fmla="*/ 209550 w 209550"/>
                      <a:gd name="connsiteY32" fmla="*/ 975484 h 1143124"/>
                      <a:gd name="connsiteX33" fmla="*/ 205740 w 209550"/>
                      <a:gd name="connsiteY33" fmla="*/ 1040254 h 1143124"/>
                      <a:gd name="connsiteX34" fmla="*/ 194310 w 209550"/>
                      <a:gd name="connsiteY34" fmla="*/ 1063114 h 1143124"/>
                      <a:gd name="connsiteX35" fmla="*/ 186690 w 209550"/>
                      <a:gd name="connsiteY35" fmla="*/ 1085974 h 1143124"/>
                      <a:gd name="connsiteX36" fmla="*/ 171450 w 209550"/>
                      <a:gd name="connsiteY36" fmla="*/ 1108834 h 1143124"/>
                      <a:gd name="connsiteX37" fmla="*/ 160020 w 209550"/>
                      <a:gd name="connsiteY37" fmla="*/ 1131694 h 1143124"/>
                      <a:gd name="connsiteX38" fmla="*/ 137160 w 209550"/>
                      <a:gd name="connsiteY38" fmla="*/ 1143124 h 1143124"/>
                      <a:gd name="connsiteX39" fmla="*/ 102870 w 209550"/>
                      <a:gd name="connsiteY39" fmla="*/ 1135504 h 1143124"/>
                      <a:gd name="connsiteX40" fmla="*/ 80010 w 209550"/>
                      <a:gd name="connsiteY40" fmla="*/ 1116454 h 1143124"/>
                      <a:gd name="connsiteX41" fmla="*/ 57150 w 209550"/>
                      <a:gd name="connsiteY41" fmla="*/ 1105024 h 1143124"/>
                      <a:gd name="connsiteX42" fmla="*/ 22860 w 209550"/>
                      <a:gd name="connsiteY42" fmla="*/ 1070734 h 1143124"/>
                      <a:gd name="connsiteX43" fmla="*/ 11430 w 209550"/>
                      <a:gd name="connsiteY43" fmla="*/ 1059304 h 1143124"/>
                      <a:gd name="connsiteX44" fmla="*/ 7620 w 209550"/>
                      <a:gd name="connsiteY44" fmla="*/ 1047874 h 1143124"/>
                      <a:gd name="connsiteX45" fmla="*/ 11430 w 209550"/>
                      <a:gd name="connsiteY45" fmla="*/ 1013584 h 1143124"/>
                      <a:gd name="connsiteX46" fmla="*/ 15240 w 209550"/>
                      <a:gd name="connsiteY46" fmla="*/ 1002154 h 1143124"/>
                      <a:gd name="connsiteX47" fmla="*/ 22860 w 209550"/>
                      <a:gd name="connsiteY47" fmla="*/ 975484 h 1143124"/>
                      <a:gd name="connsiteX48" fmla="*/ 26670 w 209550"/>
                      <a:gd name="connsiteY48" fmla="*/ 933574 h 1143124"/>
                      <a:gd name="connsiteX49" fmla="*/ 34290 w 209550"/>
                      <a:gd name="connsiteY49" fmla="*/ 910714 h 1143124"/>
                      <a:gd name="connsiteX50" fmla="*/ 38100 w 209550"/>
                      <a:gd name="connsiteY50" fmla="*/ 880234 h 1143124"/>
                      <a:gd name="connsiteX51" fmla="*/ 45720 w 209550"/>
                      <a:gd name="connsiteY51" fmla="*/ 853564 h 1143124"/>
                      <a:gd name="connsiteX52" fmla="*/ 41910 w 209550"/>
                      <a:gd name="connsiteY52" fmla="*/ 819274 h 1143124"/>
                      <a:gd name="connsiteX53" fmla="*/ 34290 w 209550"/>
                      <a:gd name="connsiteY53" fmla="*/ 807844 h 1143124"/>
                      <a:gd name="connsiteX54" fmla="*/ 19050 w 209550"/>
                      <a:gd name="connsiteY54" fmla="*/ 781174 h 1143124"/>
                      <a:gd name="connsiteX55" fmla="*/ 7620 w 209550"/>
                      <a:gd name="connsiteY55" fmla="*/ 758314 h 1143124"/>
                      <a:gd name="connsiteX56" fmla="*/ 0 w 209550"/>
                      <a:gd name="connsiteY56" fmla="*/ 746884 h 1143124"/>
                      <a:gd name="connsiteX57" fmla="*/ 7620 w 209550"/>
                      <a:gd name="connsiteY57" fmla="*/ 693544 h 1143124"/>
                      <a:gd name="connsiteX58" fmla="*/ 22860 w 209550"/>
                      <a:gd name="connsiteY58" fmla="*/ 670684 h 1143124"/>
                      <a:gd name="connsiteX59" fmla="*/ 30480 w 209550"/>
                      <a:gd name="connsiteY59" fmla="*/ 659254 h 1143124"/>
                      <a:gd name="connsiteX60" fmla="*/ 34290 w 209550"/>
                      <a:gd name="connsiteY60" fmla="*/ 647824 h 1143124"/>
                      <a:gd name="connsiteX61" fmla="*/ 49530 w 209550"/>
                      <a:gd name="connsiteY61" fmla="*/ 624964 h 1143124"/>
                      <a:gd name="connsiteX62" fmla="*/ 53340 w 209550"/>
                      <a:gd name="connsiteY62" fmla="*/ 613534 h 1143124"/>
                      <a:gd name="connsiteX63" fmla="*/ 80010 w 209550"/>
                      <a:gd name="connsiteY63" fmla="*/ 602104 h 1143124"/>
                      <a:gd name="connsiteX64" fmla="*/ 83820 w 209550"/>
                      <a:gd name="connsiteY64" fmla="*/ 590674 h 1143124"/>
                      <a:gd name="connsiteX65" fmla="*/ 87630 w 209550"/>
                      <a:gd name="connsiteY65" fmla="*/ 564004 h 1143124"/>
                      <a:gd name="connsiteX66" fmla="*/ 95250 w 209550"/>
                      <a:gd name="connsiteY66" fmla="*/ 552574 h 1143124"/>
                      <a:gd name="connsiteX67" fmla="*/ 99060 w 209550"/>
                      <a:gd name="connsiteY67" fmla="*/ 533524 h 1143124"/>
                      <a:gd name="connsiteX68" fmla="*/ 102870 w 209550"/>
                      <a:gd name="connsiteY68" fmla="*/ 522094 h 1143124"/>
                      <a:gd name="connsiteX69" fmla="*/ 106680 w 209550"/>
                      <a:gd name="connsiteY69" fmla="*/ 503044 h 1143124"/>
                      <a:gd name="connsiteX70" fmla="*/ 110490 w 209550"/>
                      <a:gd name="connsiteY70" fmla="*/ 461134 h 1143124"/>
                      <a:gd name="connsiteX71" fmla="*/ 118110 w 209550"/>
                      <a:gd name="connsiteY71" fmla="*/ 419224 h 1143124"/>
                      <a:gd name="connsiteX72" fmla="*/ 114300 w 209550"/>
                      <a:gd name="connsiteY72" fmla="*/ 388744 h 1143124"/>
                      <a:gd name="connsiteX73" fmla="*/ 91440 w 209550"/>
                      <a:gd name="connsiteY73" fmla="*/ 365884 h 1143124"/>
                      <a:gd name="connsiteX74" fmla="*/ 80010 w 209550"/>
                      <a:gd name="connsiteY74" fmla="*/ 331594 h 1143124"/>
                      <a:gd name="connsiteX75" fmla="*/ 76200 w 209550"/>
                      <a:gd name="connsiteY75" fmla="*/ 320164 h 1143124"/>
                      <a:gd name="connsiteX76" fmla="*/ 68580 w 209550"/>
                      <a:gd name="connsiteY76" fmla="*/ 293494 h 1143124"/>
                      <a:gd name="connsiteX77" fmla="*/ 72390 w 209550"/>
                      <a:gd name="connsiteY77" fmla="*/ 236344 h 1143124"/>
                      <a:gd name="connsiteX78" fmla="*/ 87630 w 209550"/>
                      <a:gd name="connsiteY78" fmla="*/ 202054 h 1143124"/>
                      <a:gd name="connsiteX79" fmla="*/ 99060 w 209550"/>
                      <a:gd name="connsiteY79" fmla="*/ 179194 h 1143124"/>
                      <a:gd name="connsiteX80" fmla="*/ 106680 w 209550"/>
                      <a:gd name="connsiteY80" fmla="*/ 133474 h 1143124"/>
                      <a:gd name="connsiteX81" fmla="*/ 125730 w 209550"/>
                      <a:gd name="connsiteY81" fmla="*/ 110614 h 1143124"/>
                      <a:gd name="connsiteX82" fmla="*/ 144780 w 209550"/>
                      <a:gd name="connsiteY82" fmla="*/ 76324 h 1143124"/>
                      <a:gd name="connsiteX83" fmla="*/ 148590 w 209550"/>
                      <a:gd name="connsiteY83" fmla="*/ 57274 h 1143124"/>
                      <a:gd name="connsiteX84" fmla="*/ 152400 w 209550"/>
                      <a:gd name="connsiteY84" fmla="*/ 45844 h 1143124"/>
                      <a:gd name="connsiteX85" fmla="*/ 167640 w 209550"/>
                      <a:gd name="connsiteY85" fmla="*/ 19174 h 1143124"/>
                      <a:gd name="connsiteX86" fmla="*/ 182880 w 209550"/>
                      <a:gd name="connsiteY86" fmla="*/ 124 h 1143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</a:cxnLst>
                    <a:rect l="l" t="t" r="r" b="b"/>
                    <a:pathLst>
                      <a:path w="209550" h="1143124">
                        <a:moveTo>
                          <a:pt x="182880" y="124"/>
                        </a:moveTo>
                        <a:cubicBezTo>
                          <a:pt x="187325" y="2029"/>
                          <a:pt x="180040" y="-1503"/>
                          <a:pt x="194310" y="30604"/>
                        </a:cubicBezTo>
                        <a:cubicBezTo>
                          <a:pt x="197572" y="37944"/>
                          <a:pt x="199390" y="45844"/>
                          <a:pt x="201930" y="53464"/>
                        </a:cubicBezTo>
                        <a:lnTo>
                          <a:pt x="205740" y="64894"/>
                        </a:lnTo>
                        <a:cubicBezTo>
                          <a:pt x="204470" y="78864"/>
                          <a:pt x="204869" y="93088"/>
                          <a:pt x="201930" y="106804"/>
                        </a:cubicBezTo>
                        <a:cubicBezTo>
                          <a:pt x="200971" y="111281"/>
                          <a:pt x="196972" y="114508"/>
                          <a:pt x="194310" y="118234"/>
                        </a:cubicBezTo>
                        <a:cubicBezTo>
                          <a:pt x="170681" y="151315"/>
                          <a:pt x="193218" y="117967"/>
                          <a:pt x="175260" y="144904"/>
                        </a:cubicBezTo>
                        <a:cubicBezTo>
                          <a:pt x="173990" y="149984"/>
                          <a:pt x="172955" y="155128"/>
                          <a:pt x="171450" y="160144"/>
                        </a:cubicBezTo>
                        <a:cubicBezTo>
                          <a:pt x="169142" y="167837"/>
                          <a:pt x="165405" y="175128"/>
                          <a:pt x="163830" y="183004"/>
                        </a:cubicBezTo>
                        <a:lnTo>
                          <a:pt x="156210" y="221104"/>
                        </a:lnTo>
                        <a:cubicBezTo>
                          <a:pt x="154940" y="254124"/>
                          <a:pt x="152400" y="287120"/>
                          <a:pt x="152400" y="320164"/>
                        </a:cubicBezTo>
                        <a:cubicBezTo>
                          <a:pt x="152400" y="359554"/>
                          <a:pt x="156210" y="398884"/>
                          <a:pt x="156210" y="438274"/>
                        </a:cubicBezTo>
                        <a:cubicBezTo>
                          <a:pt x="156210" y="448513"/>
                          <a:pt x="154702" y="458777"/>
                          <a:pt x="152400" y="468754"/>
                        </a:cubicBezTo>
                        <a:cubicBezTo>
                          <a:pt x="150862" y="475418"/>
                          <a:pt x="146943" y="481316"/>
                          <a:pt x="144780" y="487804"/>
                        </a:cubicBezTo>
                        <a:cubicBezTo>
                          <a:pt x="143124" y="492772"/>
                          <a:pt x="141997" y="497909"/>
                          <a:pt x="140970" y="503044"/>
                        </a:cubicBezTo>
                        <a:cubicBezTo>
                          <a:pt x="139455" y="510619"/>
                          <a:pt x="138836" y="518363"/>
                          <a:pt x="137160" y="525904"/>
                        </a:cubicBezTo>
                        <a:cubicBezTo>
                          <a:pt x="134020" y="540033"/>
                          <a:pt x="125987" y="552188"/>
                          <a:pt x="118110" y="564004"/>
                        </a:cubicBezTo>
                        <a:cubicBezTo>
                          <a:pt x="119380" y="574164"/>
                          <a:pt x="120237" y="584384"/>
                          <a:pt x="121920" y="594484"/>
                        </a:cubicBezTo>
                        <a:cubicBezTo>
                          <a:pt x="125094" y="613530"/>
                          <a:pt x="131296" y="612954"/>
                          <a:pt x="121920" y="636394"/>
                        </a:cubicBezTo>
                        <a:cubicBezTo>
                          <a:pt x="119919" y="641397"/>
                          <a:pt x="115200" y="645207"/>
                          <a:pt x="110490" y="647824"/>
                        </a:cubicBezTo>
                        <a:cubicBezTo>
                          <a:pt x="103469" y="651725"/>
                          <a:pt x="87630" y="655444"/>
                          <a:pt x="87630" y="655444"/>
                        </a:cubicBezTo>
                        <a:cubicBezTo>
                          <a:pt x="86142" y="658420"/>
                          <a:pt x="76200" y="676508"/>
                          <a:pt x="76200" y="682114"/>
                        </a:cubicBezTo>
                        <a:cubicBezTo>
                          <a:pt x="76200" y="697649"/>
                          <a:pt x="80043" y="707569"/>
                          <a:pt x="87630" y="720214"/>
                        </a:cubicBezTo>
                        <a:cubicBezTo>
                          <a:pt x="92342" y="728067"/>
                          <a:pt x="93985" y="740853"/>
                          <a:pt x="102870" y="743074"/>
                        </a:cubicBezTo>
                        <a:lnTo>
                          <a:pt x="118110" y="746884"/>
                        </a:lnTo>
                        <a:cubicBezTo>
                          <a:pt x="128528" y="778137"/>
                          <a:pt x="112969" y="728801"/>
                          <a:pt x="125730" y="792604"/>
                        </a:cubicBezTo>
                        <a:cubicBezTo>
                          <a:pt x="129540" y="811654"/>
                          <a:pt x="133350" y="811654"/>
                          <a:pt x="137160" y="826894"/>
                        </a:cubicBezTo>
                        <a:cubicBezTo>
                          <a:pt x="138430" y="831974"/>
                          <a:pt x="138907" y="837321"/>
                          <a:pt x="140970" y="842134"/>
                        </a:cubicBezTo>
                        <a:cubicBezTo>
                          <a:pt x="143168" y="847263"/>
                          <a:pt x="158246" y="865965"/>
                          <a:pt x="160020" y="868804"/>
                        </a:cubicBezTo>
                        <a:cubicBezTo>
                          <a:pt x="173831" y="890902"/>
                          <a:pt x="159574" y="878667"/>
                          <a:pt x="179070" y="891664"/>
                        </a:cubicBezTo>
                        <a:cubicBezTo>
                          <a:pt x="192965" y="933349"/>
                          <a:pt x="170805" y="870209"/>
                          <a:pt x="190500" y="914524"/>
                        </a:cubicBezTo>
                        <a:cubicBezTo>
                          <a:pt x="198790" y="933175"/>
                          <a:pt x="196815" y="935574"/>
                          <a:pt x="201930" y="952624"/>
                        </a:cubicBezTo>
                        <a:cubicBezTo>
                          <a:pt x="204238" y="960317"/>
                          <a:pt x="209550" y="975484"/>
                          <a:pt x="209550" y="975484"/>
                        </a:cubicBezTo>
                        <a:cubicBezTo>
                          <a:pt x="208280" y="997074"/>
                          <a:pt x="207892" y="1018734"/>
                          <a:pt x="205740" y="1040254"/>
                        </a:cubicBezTo>
                        <a:cubicBezTo>
                          <a:pt x="204395" y="1053701"/>
                          <a:pt x="199696" y="1050996"/>
                          <a:pt x="194310" y="1063114"/>
                        </a:cubicBezTo>
                        <a:cubicBezTo>
                          <a:pt x="191048" y="1070454"/>
                          <a:pt x="191145" y="1079291"/>
                          <a:pt x="186690" y="1085974"/>
                        </a:cubicBezTo>
                        <a:cubicBezTo>
                          <a:pt x="181610" y="1093594"/>
                          <a:pt x="174346" y="1100146"/>
                          <a:pt x="171450" y="1108834"/>
                        </a:cubicBezTo>
                        <a:cubicBezTo>
                          <a:pt x="168351" y="1118130"/>
                          <a:pt x="167406" y="1124308"/>
                          <a:pt x="160020" y="1131694"/>
                        </a:cubicBezTo>
                        <a:cubicBezTo>
                          <a:pt x="152634" y="1139080"/>
                          <a:pt x="146456" y="1140025"/>
                          <a:pt x="137160" y="1143124"/>
                        </a:cubicBezTo>
                        <a:cubicBezTo>
                          <a:pt x="134394" y="1142663"/>
                          <a:pt x="109123" y="1139673"/>
                          <a:pt x="102870" y="1135504"/>
                        </a:cubicBezTo>
                        <a:cubicBezTo>
                          <a:pt x="77591" y="1118652"/>
                          <a:pt x="104941" y="1128919"/>
                          <a:pt x="80010" y="1116454"/>
                        </a:cubicBezTo>
                        <a:cubicBezTo>
                          <a:pt x="64879" y="1108888"/>
                          <a:pt x="71189" y="1117503"/>
                          <a:pt x="57150" y="1105024"/>
                        </a:cubicBezTo>
                        <a:lnTo>
                          <a:pt x="22860" y="1070734"/>
                        </a:lnTo>
                        <a:lnTo>
                          <a:pt x="11430" y="1059304"/>
                        </a:lnTo>
                        <a:cubicBezTo>
                          <a:pt x="10160" y="1055494"/>
                          <a:pt x="7620" y="1051890"/>
                          <a:pt x="7620" y="1047874"/>
                        </a:cubicBezTo>
                        <a:cubicBezTo>
                          <a:pt x="7620" y="1036374"/>
                          <a:pt x="9539" y="1024928"/>
                          <a:pt x="11430" y="1013584"/>
                        </a:cubicBezTo>
                        <a:cubicBezTo>
                          <a:pt x="12090" y="1009623"/>
                          <a:pt x="14086" y="1006001"/>
                          <a:pt x="15240" y="1002154"/>
                        </a:cubicBezTo>
                        <a:cubicBezTo>
                          <a:pt x="17897" y="993298"/>
                          <a:pt x="20320" y="984374"/>
                          <a:pt x="22860" y="975484"/>
                        </a:cubicBezTo>
                        <a:cubicBezTo>
                          <a:pt x="24130" y="961514"/>
                          <a:pt x="24232" y="947388"/>
                          <a:pt x="26670" y="933574"/>
                        </a:cubicBezTo>
                        <a:cubicBezTo>
                          <a:pt x="28066" y="925664"/>
                          <a:pt x="32607" y="918568"/>
                          <a:pt x="34290" y="910714"/>
                        </a:cubicBezTo>
                        <a:cubicBezTo>
                          <a:pt x="36435" y="900702"/>
                          <a:pt x="36417" y="890334"/>
                          <a:pt x="38100" y="880234"/>
                        </a:cubicBezTo>
                        <a:cubicBezTo>
                          <a:pt x="39695" y="870666"/>
                          <a:pt x="42700" y="862623"/>
                          <a:pt x="45720" y="853564"/>
                        </a:cubicBezTo>
                        <a:cubicBezTo>
                          <a:pt x="44450" y="842134"/>
                          <a:pt x="44699" y="830431"/>
                          <a:pt x="41910" y="819274"/>
                        </a:cubicBezTo>
                        <a:cubicBezTo>
                          <a:pt x="40799" y="814832"/>
                          <a:pt x="36094" y="812053"/>
                          <a:pt x="34290" y="807844"/>
                        </a:cubicBezTo>
                        <a:cubicBezTo>
                          <a:pt x="19053" y="772292"/>
                          <a:pt x="44596" y="811829"/>
                          <a:pt x="19050" y="781174"/>
                        </a:cubicBezTo>
                        <a:cubicBezTo>
                          <a:pt x="5401" y="764796"/>
                          <a:pt x="16212" y="775497"/>
                          <a:pt x="7620" y="758314"/>
                        </a:cubicBezTo>
                        <a:cubicBezTo>
                          <a:pt x="5572" y="754218"/>
                          <a:pt x="2540" y="750694"/>
                          <a:pt x="0" y="746884"/>
                        </a:cubicBezTo>
                        <a:cubicBezTo>
                          <a:pt x="123" y="745654"/>
                          <a:pt x="2441" y="703902"/>
                          <a:pt x="7620" y="693544"/>
                        </a:cubicBezTo>
                        <a:cubicBezTo>
                          <a:pt x="11716" y="685353"/>
                          <a:pt x="17780" y="678304"/>
                          <a:pt x="22860" y="670684"/>
                        </a:cubicBezTo>
                        <a:cubicBezTo>
                          <a:pt x="25400" y="666874"/>
                          <a:pt x="29032" y="663598"/>
                          <a:pt x="30480" y="659254"/>
                        </a:cubicBezTo>
                        <a:cubicBezTo>
                          <a:pt x="31750" y="655444"/>
                          <a:pt x="32340" y="651335"/>
                          <a:pt x="34290" y="647824"/>
                        </a:cubicBezTo>
                        <a:cubicBezTo>
                          <a:pt x="38738" y="639818"/>
                          <a:pt x="46634" y="633652"/>
                          <a:pt x="49530" y="624964"/>
                        </a:cubicBezTo>
                        <a:cubicBezTo>
                          <a:pt x="50800" y="621154"/>
                          <a:pt x="50500" y="616374"/>
                          <a:pt x="53340" y="613534"/>
                        </a:cubicBezTo>
                        <a:cubicBezTo>
                          <a:pt x="58048" y="608826"/>
                          <a:pt x="73179" y="604381"/>
                          <a:pt x="80010" y="602104"/>
                        </a:cubicBezTo>
                        <a:cubicBezTo>
                          <a:pt x="81280" y="598294"/>
                          <a:pt x="83032" y="594612"/>
                          <a:pt x="83820" y="590674"/>
                        </a:cubicBezTo>
                        <a:cubicBezTo>
                          <a:pt x="85581" y="581868"/>
                          <a:pt x="85050" y="572606"/>
                          <a:pt x="87630" y="564004"/>
                        </a:cubicBezTo>
                        <a:cubicBezTo>
                          <a:pt x="88946" y="559618"/>
                          <a:pt x="92710" y="556384"/>
                          <a:pt x="95250" y="552574"/>
                        </a:cubicBezTo>
                        <a:cubicBezTo>
                          <a:pt x="96520" y="546224"/>
                          <a:pt x="97489" y="539806"/>
                          <a:pt x="99060" y="533524"/>
                        </a:cubicBezTo>
                        <a:cubicBezTo>
                          <a:pt x="100034" y="529628"/>
                          <a:pt x="101896" y="525990"/>
                          <a:pt x="102870" y="522094"/>
                        </a:cubicBezTo>
                        <a:cubicBezTo>
                          <a:pt x="104441" y="515812"/>
                          <a:pt x="105410" y="509394"/>
                          <a:pt x="106680" y="503044"/>
                        </a:cubicBezTo>
                        <a:cubicBezTo>
                          <a:pt x="107950" y="489074"/>
                          <a:pt x="108851" y="475066"/>
                          <a:pt x="110490" y="461134"/>
                        </a:cubicBezTo>
                        <a:cubicBezTo>
                          <a:pt x="111883" y="449296"/>
                          <a:pt x="115704" y="431255"/>
                          <a:pt x="118110" y="419224"/>
                        </a:cubicBezTo>
                        <a:cubicBezTo>
                          <a:pt x="116840" y="409064"/>
                          <a:pt x="118879" y="397902"/>
                          <a:pt x="114300" y="388744"/>
                        </a:cubicBezTo>
                        <a:cubicBezTo>
                          <a:pt x="109481" y="379105"/>
                          <a:pt x="91440" y="365884"/>
                          <a:pt x="91440" y="365884"/>
                        </a:cubicBezTo>
                        <a:lnTo>
                          <a:pt x="80010" y="331594"/>
                        </a:lnTo>
                        <a:cubicBezTo>
                          <a:pt x="78740" y="327784"/>
                          <a:pt x="77174" y="324060"/>
                          <a:pt x="76200" y="320164"/>
                        </a:cubicBezTo>
                        <a:cubicBezTo>
                          <a:pt x="71416" y="301028"/>
                          <a:pt x="74046" y="309892"/>
                          <a:pt x="68580" y="293494"/>
                        </a:cubicBezTo>
                        <a:cubicBezTo>
                          <a:pt x="69850" y="274444"/>
                          <a:pt x="69690" y="255244"/>
                          <a:pt x="72390" y="236344"/>
                        </a:cubicBezTo>
                        <a:cubicBezTo>
                          <a:pt x="76322" y="208822"/>
                          <a:pt x="78483" y="220349"/>
                          <a:pt x="87630" y="202054"/>
                        </a:cubicBezTo>
                        <a:cubicBezTo>
                          <a:pt x="103404" y="170506"/>
                          <a:pt x="77222" y="211951"/>
                          <a:pt x="99060" y="179194"/>
                        </a:cubicBezTo>
                        <a:cubicBezTo>
                          <a:pt x="99626" y="175234"/>
                          <a:pt x="104109" y="140331"/>
                          <a:pt x="106680" y="133474"/>
                        </a:cubicBezTo>
                        <a:cubicBezTo>
                          <a:pt x="110905" y="122207"/>
                          <a:pt x="118574" y="119815"/>
                          <a:pt x="125730" y="110614"/>
                        </a:cubicBezTo>
                        <a:cubicBezTo>
                          <a:pt x="136185" y="97172"/>
                          <a:pt x="141149" y="90847"/>
                          <a:pt x="144780" y="76324"/>
                        </a:cubicBezTo>
                        <a:cubicBezTo>
                          <a:pt x="146351" y="70042"/>
                          <a:pt x="147019" y="63556"/>
                          <a:pt x="148590" y="57274"/>
                        </a:cubicBezTo>
                        <a:cubicBezTo>
                          <a:pt x="149564" y="53378"/>
                          <a:pt x="151529" y="49764"/>
                          <a:pt x="152400" y="45844"/>
                        </a:cubicBezTo>
                        <a:cubicBezTo>
                          <a:pt x="157740" y="21812"/>
                          <a:pt x="148429" y="23977"/>
                          <a:pt x="167640" y="19174"/>
                        </a:cubicBezTo>
                        <a:cubicBezTo>
                          <a:pt x="168872" y="18866"/>
                          <a:pt x="178435" y="-1781"/>
                          <a:pt x="182880" y="124"/>
                        </a:cubicBezTo>
                        <a:close/>
                      </a:path>
                    </a:pathLst>
                  </a:cu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3E677960-CEC8-4924-BA6D-25C1F7AC4A66}"/>
                    </a:ext>
                  </a:extLst>
                </p:cNvPr>
                <p:cNvGrpSpPr/>
                <p:nvPr/>
              </p:nvGrpSpPr>
              <p:grpSpPr>
                <a:xfrm>
                  <a:off x="7940843" y="2084989"/>
                  <a:ext cx="1097280" cy="910197"/>
                  <a:chOff x="4755409" y="1297159"/>
                  <a:chExt cx="1554079" cy="1287380"/>
                </a:xfrm>
              </p:grpSpPr>
              <p:pic>
                <p:nvPicPr>
                  <p:cNvPr id="123" name="Picture 122">
                    <a:extLst>
                      <a:ext uri="{FF2B5EF4-FFF2-40B4-BE49-F238E27FC236}">
                        <a16:creationId xmlns:a16="http://schemas.microsoft.com/office/drawing/2014/main" id="{B50E395A-8A60-4BB1-A824-223EE53050B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8" cstate="print">
                    <a:grayscl/>
                    <a:extLst>
                      <a:ext uri="{BEBA8EAE-BF5A-486C-A8C5-ECC9F3942E4B}">
                        <a14:imgProps xmlns:a14="http://schemas.microsoft.com/office/drawing/2010/main">
                          <a14:imgLayer r:embed="rId19">
                            <a14:imgEffect>
                              <a14:brightnessContrast bright="40000" contrast="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755409" y="1297159"/>
                    <a:ext cx="1554079" cy="128738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124" name="Freeform: Shape 123">
                    <a:extLst>
                      <a:ext uri="{FF2B5EF4-FFF2-40B4-BE49-F238E27FC236}">
                        <a16:creationId xmlns:a16="http://schemas.microsoft.com/office/drawing/2014/main" id="{F532BACB-713F-4011-9165-4F4D524D7C91}"/>
                      </a:ext>
                    </a:extLst>
                  </p:cNvPr>
                  <p:cNvSpPr/>
                  <p:nvPr/>
                </p:nvSpPr>
                <p:spPr>
                  <a:xfrm>
                    <a:off x="5316399" y="1297606"/>
                    <a:ext cx="504852" cy="1280744"/>
                  </a:xfrm>
                  <a:custGeom>
                    <a:avLst/>
                    <a:gdLst>
                      <a:gd name="connsiteX0" fmla="*/ 406972 w 504852"/>
                      <a:gd name="connsiteY0" fmla="*/ 513 h 1267794"/>
                      <a:gd name="connsiteX1" fmla="*/ 412124 w 504852"/>
                      <a:gd name="connsiteY1" fmla="*/ 15968 h 1267794"/>
                      <a:gd name="connsiteX2" fmla="*/ 414700 w 504852"/>
                      <a:gd name="connsiteY2" fmla="*/ 26271 h 1267794"/>
                      <a:gd name="connsiteX3" fmla="*/ 419851 w 504852"/>
                      <a:gd name="connsiteY3" fmla="*/ 41726 h 1267794"/>
                      <a:gd name="connsiteX4" fmla="*/ 422427 w 504852"/>
                      <a:gd name="connsiteY4" fmla="*/ 49453 h 1267794"/>
                      <a:gd name="connsiteX5" fmla="*/ 432730 w 504852"/>
                      <a:gd name="connsiteY5" fmla="*/ 64908 h 1267794"/>
                      <a:gd name="connsiteX6" fmla="*/ 445609 w 504852"/>
                      <a:gd name="connsiteY6" fmla="*/ 82938 h 1267794"/>
                      <a:gd name="connsiteX7" fmla="*/ 453336 w 504852"/>
                      <a:gd name="connsiteY7" fmla="*/ 90665 h 1267794"/>
                      <a:gd name="connsiteX8" fmla="*/ 463639 w 504852"/>
                      <a:gd name="connsiteY8" fmla="*/ 113847 h 1267794"/>
                      <a:gd name="connsiteX9" fmla="*/ 466215 w 504852"/>
                      <a:gd name="connsiteY9" fmla="*/ 121575 h 1267794"/>
                      <a:gd name="connsiteX10" fmla="*/ 468791 w 504852"/>
                      <a:gd name="connsiteY10" fmla="*/ 129302 h 1267794"/>
                      <a:gd name="connsiteX11" fmla="*/ 471367 w 504852"/>
                      <a:gd name="connsiteY11" fmla="*/ 137029 h 1267794"/>
                      <a:gd name="connsiteX12" fmla="*/ 473942 w 504852"/>
                      <a:gd name="connsiteY12" fmla="*/ 209151 h 1267794"/>
                      <a:gd name="connsiteX13" fmla="*/ 476518 w 504852"/>
                      <a:gd name="connsiteY13" fmla="*/ 216878 h 1267794"/>
                      <a:gd name="connsiteX14" fmla="*/ 479094 w 504852"/>
                      <a:gd name="connsiteY14" fmla="*/ 229757 h 1267794"/>
                      <a:gd name="connsiteX15" fmla="*/ 481670 w 504852"/>
                      <a:gd name="connsiteY15" fmla="*/ 237485 h 1267794"/>
                      <a:gd name="connsiteX16" fmla="*/ 486821 w 504852"/>
                      <a:gd name="connsiteY16" fmla="*/ 255515 h 1267794"/>
                      <a:gd name="connsiteX17" fmla="*/ 476518 w 504852"/>
                      <a:gd name="connsiteY17" fmla="*/ 276121 h 1267794"/>
                      <a:gd name="connsiteX18" fmla="*/ 461064 w 504852"/>
                      <a:gd name="connsiteY18" fmla="*/ 281273 h 1267794"/>
                      <a:gd name="connsiteX19" fmla="*/ 409548 w 504852"/>
                      <a:gd name="connsiteY19" fmla="*/ 270970 h 1267794"/>
                      <a:gd name="connsiteX20" fmla="*/ 404396 w 504852"/>
                      <a:gd name="connsiteY20" fmla="*/ 263242 h 1267794"/>
                      <a:gd name="connsiteX21" fmla="*/ 396669 w 504852"/>
                      <a:gd name="connsiteY21" fmla="*/ 270970 h 1267794"/>
                      <a:gd name="connsiteX22" fmla="*/ 394093 w 504852"/>
                      <a:gd name="connsiteY22" fmla="*/ 281273 h 1267794"/>
                      <a:gd name="connsiteX23" fmla="*/ 386366 w 504852"/>
                      <a:gd name="connsiteY23" fmla="*/ 345667 h 1267794"/>
                      <a:gd name="connsiteX24" fmla="*/ 388942 w 504852"/>
                      <a:gd name="connsiteY24" fmla="*/ 435819 h 1267794"/>
                      <a:gd name="connsiteX25" fmla="*/ 396669 w 504852"/>
                      <a:gd name="connsiteY25" fmla="*/ 461577 h 1267794"/>
                      <a:gd name="connsiteX26" fmla="*/ 399245 w 504852"/>
                      <a:gd name="connsiteY26" fmla="*/ 482183 h 1267794"/>
                      <a:gd name="connsiteX27" fmla="*/ 406972 w 504852"/>
                      <a:gd name="connsiteY27" fmla="*/ 489910 h 1267794"/>
                      <a:gd name="connsiteX28" fmla="*/ 412124 w 504852"/>
                      <a:gd name="connsiteY28" fmla="*/ 497638 h 1267794"/>
                      <a:gd name="connsiteX29" fmla="*/ 419851 w 504852"/>
                      <a:gd name="connsiteY29" fmla="*/ 502789 h 1267794"/>
                      <a:gd name="connsiteX30" fmla="*/ 440457 w 504852"/>
                      <a:gd name="connsiteY30" fmla="*/ 515668 h 1267794"/>
                      <a:gd name="connsiteX31" fmla="*/ 445609 w 504852"/>
                      <a:gd name="connsiteY31" fmla="*/ 523396 h 1267794"/>
                      <a:gd name="connsiteX32" fmla="*/ 453336 w 504852"/>
                      <a:gd name="connsiteY32" fmla="*/ 528547 h 1267794"/>
                      <a:gd name="connsiteX33" fmla="*/ 466215 w 504852"/>
                      <a:gd name="connsiteY33" fmla="*/ 549153 h 1267794"/>
                      <a:gd name="connsiteX34" fmla="*/ 473942 w 504852"/>
                      <a:gd name="connsiteY34" fmla="*/ 564608 h 1267794"/>
                      <a:gd name="connsiteX35" fmla="*/ 476518 w 504852"/>
                      <a:gd name="connsiteY35" fmla="*/ 572335 h 1267794"/>
                      <a:gd name="connsiteX36" fmla="*/ 489397 w 504852"/>
                      <a:gd name="connsiteY36" fmla="*/ 587790 h 1267794"/>
                      <a:gd name="connsiteX37" fmla="*/ 494549 w 504852"/>
                      <a:gd name="connsiteY37" fmla="*/ 608396 h 1267794"/>
                      <a:gd name="connsiteX38" fmla="*/ 504852 w 504852"/>
                      <a:gd name="connsiteY38" fmla="*/ 629002 h 1267794"/>
                      <a:gd name="connsiteX39" fmla="*/ 499700 w 504852"/>
                      <a:gd name="connsiteY39" fmla="*/ 732033 h 1267794"/>
                      <a:gd name="connsiteX40" fmla="*/ 486821 w 504852"/>
                      <a:gd name="connsiteY40" fmla="*/ 757791 h 1267794"/>
                      <a:gd name="connsiteX41" fmla="*/ 473942 w 504852"/>
                      <a:gd name="connsiteY41" fmla="*/ 780973 h 1267794"/>
                      <a:gd name="connsiteX42" fmla="*/ 466215 w 504852"/>
                      <a:gd name="connsiteY42" fmla="*/ 788700 h 1267794"/>
                      <a:gd name="connsiteX43" fmla="*/ 455912 w 504852"/>
                      <a:gd name="connsiteY43" fmla="*/ 804155 h 1267794"/>
                      <a:gd name="connsiteX44" fmla="*/ 453336 w 504852"/>
                      <a:gd name="connsiteY44" fmla="*/ 817034 h 1267794"/>
                      <a:gd name="connsiteX45" fmla="*/ 448185 w 504852"/>
                      <a:gd name="connsiteY45" fmla="*/ 824761 h 1267794"/>
                      <a:gd name="connsiteX46" fmla="*/ 453336 w 504852"/>
                      <a:gd name="connsiteY46" fmla="*/ 899459 h 1267794"/>
                      <a:gd name="connsiteX47" fmla="*/ 455912 w 504852"/>
                      <a:gd name="connsiteY47" fmla="*/ 909762 h 1267794"/>
                      <a:gd name="connsiteX48" fmla="*/ 458488 w 504852"/>
                      <a:gd name="connsiteY48" fmla="*/ 927792 h 1267794"/>
                      <a:gd name="connsiteX49" fmla="*/ 458488 w 504852"/>
                      <a:gd name="connsiteY49" fmla="*/ 1017944 h 1267794"/>
                      <a:gd name="connsiteX50" fmla="*/ 443033 w 504852"/>
                      <a:gd name="connsiteY50" fmla="*/ 1030823 h 1267794"/>
                      <a:gd name="connsiteX51" fmla="*/ 435306 w 504852"/>
                      <a:gd name="connsiteY51" fmla="*/ 1035975 h 1267794"/>
                      <a:gd name="connsiteX52" fmla="*/ 425003 w 504852"/>
                      <a:gd name="connsiteY52" fmla="*/ 1041126 h 1267794"/>
                      <a:gd name="connsiteX53" fmla="*/ 409548 w 504852"/>
                      <a:gd name="connsiteY53" fmla="*/ 1051429 h 1267794"/>
                      <a:gd name="connsiteX54" fmla="*/ 401821 w 504852"/>
                      <a:gd name="connsiteY54" fmla="*/ 1056581 h 1267794"/>
                      <a:gd name="connsiteX55" fmla="*/ 396669 w 504852"/>
                      <a:gd name="connsiteY55" fmla="*/ 1113248 h 1267794"/>
                      <a:gd name="connsiteX56" fmla="*/ 391518 w 504852"/>
                      <a:gd name="connsiteY56" fmla="*/ 1123551 h 1267794"/>
                      <a:gd name="connsiteX57" fmla="*/ 396669 w 504852"/>
                      <a:gd name="connsiteY57" fmla="*/ 1154460 h 1267794"/>
                      <a:gd name="connsiteX58" fmla="*/ 401821 w 504852"/>
                      <a:gd name="connsiteY58" fmla="*/ 1162188 h 1267794"/>
                      <a:gd name="connsiteX59" fmla="*/ 404396 w 504852"/>
                      <a:gd name="connsiteY59" fmla="*/ 1169915 h 1267794"/>
                      <a:gd name="connsiteX60" fmla="*/ 409548 w 504852"/>
                      <a:gd name="connsiteY60" fmla="*/ 1177642 h 1267794"/>
                      <a:gd name="connsiteX61" fmla="*/ 417275 w 504852"/>
                      <a:gd name="connsiteY61" fmla="*/ 1203400 h 1267794"/>
                      <a:gd name="connsiteX62" fmla="*/ 427578 w 504852"/>
                      <a:gd name="connsiteY62" fmla="*/ 1218855 h 1267794"/>
                      <a:gd name="connsiteX63" fmla="*/ 432730 w 504852"/>
                      <a:gd name="connsiteY63" fmla="*/ 1226582 h 1267794"/>
                      <a:gd name="connsiteX64" fmla="*/ 440457 w 504852"/>
                      <a:gd name="connsiteY64" fmla="*/ 1234309 h 1267794"/>
                      <a:gd name="connsiteX65" fmla="*/ 440457 w 504852"/>
                      <a:gd name="connsiteY65" fmla="*/ 1262643 h 1267794"/>
                      <a:gd name="connsiteX66" fmla="*/ 432730 w 504852"/>
                      <a:gd name="connsiteY66" fmla="*/ 1267794 h 1267794"/>
                      <a:gd name="connsiteX67" fmla="*/ 5151 w 504852"/>
                      <a:gd name="connsiteY67" fmla="*/ 1265219 h 1267794"/>
                      <a:gd name="connsiteX68" fmla="*/ 2576 w 504852"/>
                      <a:gd name="connsiteY68" fmla="*/ 1257491 h 1267794"/>
                      <a:gd name="connsiteX69" fmla="*/ 0 w 504852"/>
                      <a:gd name="connsiteY69" fmla="*/ 1205976 h 1267794"/>
                      <a:gd name="connsiteX70" fmla="*/ 2576 w 504852"/>
                      <a:gd name="connsiteY70" fmla="*/ 1113248 h 1267794"/>
                      <a:gd name="connsiteX71" fmla="*/ 10303 w 504852"/>
                      <a:gd name="connsiteY71" fmla="*/ 1082339 h 1267794"/>
                      <a:gd name="connsiteX72" fmla="*/ 12879 w 504852"/>
                      <a:gd name="connsiteY72" fmla="*/ 1072036 h 1267794"/>
                      <a:gd name="connsiteX73" fmla="*/ 20606 w 504852"/>
                      <a:gd name="connsiteY73" fmla="*/ 1054005 h 1267794"/>
                      <a:gd name="connsiteX74" fmla="*/ 18030 w 504852"/>
                      <a:gd name="connsiteY74" fmla="*/ 1005065 h 1267794"/>
                      <a:gd name="connsiteX75" fmla="*/ 15455 w 504852"/>
                      <a:gd name="connsiteY75" fmla="*/ 989611 h 1267794"/>
                      <a:gd name="connsiteX76" fmla="*/ 7727 w 504852"/>
                      <a:gd name="connsiteY76" fmla="*/ 984459 h 1267794"/>
                      <a:gd name="connsiteX77" fmla="*/ 7727 w 504852"/>
                      <a:gd name="connsiteY77" fmla="*/ 850519 h 1267794"/>
                      <a:gd name="connsiteX78" fmla="*/ 12879 w 504852"/>
                      <a:gd name="connsiteY78" fmla="*/ 780973 h 1267794"/>
                      <a:gd name="connsiteX79" fmla="*/ 10303 w 504852"/>
                      <a:gd name="connsiteY79" fmla="*/ 675366 h 1267794"/>
                      <a:gd name="connsiteX80" fmla="*/ 7727 w 504852"/>
                      <a:gd name="connsiteY80" fmla="*/ 659912 h 1267794"/>
                      <a:gd name="connsiteX81" fmla="*/ 10303 w 504852"/>
                      <a:gd name="connsiteY81" fmla="*/ 541426 h 1267794"/>
                      <a:gd name="connsiteX82" fmla="*/ 12879 w 504852"/>
                      <a:gd name="connsiteY82" fmla="*/ 531123 h 1267794"/>
                      <a:gd name="connsiteX83" fmla="*/ 30909 w 504852"/>
                      <a:gd name="connsiteY83" fmla="*/ 502789 h 1267794"/>
                      <a:gd name="connsiteX84" fmla="*/ 36061 w 504852"/>
                      <a:gd name="connsiteY84" fmla="*/ 495062 h 1267794"/>
                      <a:gd name="connsiteX85" fmla="*/ 41212 w 504852"/>
                      <a:gd name="connsiteY85" fmla="*/ 337940 h 1267794"/>
                      <a:gd name="connsiteX86" fmla="*/ 36061 w 504852"/>
                      <a:gd name="connsiteY86" fmla="*/ 317334 h 1267794"/>
                      <a:gd name="connsiteX87" fmla="*/ 38636 w 504852"/>
                      <a:gd name="connsiteY87" fmla="*/ 75211 h 1267794"/>
                      <a:gd name="connsiteX88" fmla="*/ 43788 w 504852"/>
                      <a:gd name="connsiteY88" fmla="*/ 49453 h 1267794"/>
                      <a:gd name="connsiteX89" fmla="*/ 48940 w 504852"/>
                      <a:gd name="connsiteY89" fmla="*/ 10816 h 1267794"/>
                      <a:gd name="connsiteX90" fmla="*/ 74697 w 504852"/>
                      <a:gd name="connsiteY90" fmla="*/ 8241 h 1267794"/>
                      <a:gd name="connsiteX91" fmla="*/ 170001 w 504852"/>
                      <a:gd name="connsiteY91" fmla="*/ 5665 h 1267794"/>
                      <a:gd name="connsiteX92" fmla="*/ 260153 w 504852"/>
                      <a:gd name="connsiteY92" fmla="*/ 3089 h 1267794"/>
                      <a:gd name="connsiteX93" fmla="*/ 406972 w 504852"/>
                      <a:gd name="connsiteY93" fmla="*/ 513 h 12677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</a:cxnLst>
                    <a:rect l="l" t="t" r="r" b="b"/>
                    <a:pathLst>
                      <a:path w="504852" h="1267794">
                        <a:moveTo>
                          <a:pt x="406972" y="513"/>
                        </a:moveTo>
                        <a:cubicBezTo>
                          <a:pt x="432301" y="2660"/>
                          <a:pt x="410563" y="10767"/>
                          <a:pt x="412124" y="15968"/>
                        </a:cubicBezTo>
                        <a:cubicBezTo>
                          <a:pt x="413141" y="19359"/>
                          <a:pt x="413683" y="22880"/>
                          <a:pt x="414700" y="26271"/>
                        </a:cubicBezTo>
                        <a:cubicBezTo>
                          <a:pt x="416260" y="31472"/>
                          <a:pt x="418134" y="36574"/>
                          <a:pt x="419851" y="41726"/>
                        </a:cubicBezTo>
                        <a:cubicBezTo>
                          <a:pt x="420710" y="44302"/>
                          <a:pt x="420921" y="47194"/>
                          <a:pt x="422427" y="49453"/>
                        </a:cubicBezTo>
                        <a:lnTo>
                          <a:pt x="432730" y="64908"/>
                        </a:lnTo>
                        <a:cubicBezTo>
                          <a:pt x="436803" y="71017"/>
                          <a:pt x="440823" y="77355"/>
                          <a:pt x="445609" y="82938"/>
                        </a:cubicBezTo>
                        <a:cubicBezTo>
                          <a:pt x="447980" y="85704"/>
                          <a:pt x="451004" y="87867"/>
                          <a:pt x="453336" y="90665"/>
                        </a:cubicBezTo>
                        <a:cubicBezTo>
                          <a:pt x="460140" y="98829"/>
                          <a:pt x="459895" y="102614"/>
                          <a:pt x="463639" y="113847"/>
                        </a:cubicBezTo>
                        <a:lnTo>
                          <a:pt x="466215" y="121575"/>
                        </a:lnTo>
                        <a:lnTo>
                          <a:pt x="468791" y="129302"/>
                        </a:lnTo>
                        <a:lnTo>
                          <a:pt x="471367" y="137029"/>
                        </a:lnTo>
                        <a:cubicBezTo>
                          <a:pt x="472225" y="161070"/>
                          <a:pt x="472393" y="185145"/>
                          <a:pt x="473942" y="209151"/>
                        </a:cubicBezTo>
                        <a:cubicBezTo>
                          <a:pt x="474117" y="211860"/>
                          <a:pt x="475859" y="214244"/>
                          <a:pt x="476518" y="216878"/>
                        </a:cubicBezTo>
                        <a:cubicBezTo>
                          <a:pt x="477580" y="221125"/>
                          <a:pt x="478032" y="225510"/>
                          <a:pt x="479094" y="229757"/>
                        </a:cubicBezTo>
                        <a:cubicBezTo>
                          <a:pt x="479753" y="232391"/>
                          <a:pt x="480924" y="234874"/>
                          <a:pt x="481670" y="237485"/>
                        </a:cubicBezTo>
                        <a:cubicBezTo>
                          <a:pt x="488144" y="260143"/>
                          <a:pt x="480642" y="236974"/>
                          <a:pt x="486821" y="255515"/>
                        </a:cubicBezTo>
                        <a:cubicBezTo>
                          <a:pt x="484829" y="263486"/>
                          <a:pt x="484401" y="270866"/>
                          <a:pt x="476518" y="276121"/>
                        </a:cubicBezTo>
                        <a:cubicBezTo>
                          <a:pt x="472000" y="279133"/>
                          <a:pt x="461064" y="281273"/>
                          <a:pt x="461064" y="281273"/>
                        </a:cubicBezTo>
                        <a:cubicBezTo>
                          <a:pt x="426349" y="279231"/>
                          <a:pt x="424448" y="288850"/>
                          <a:pt x="409548" y="270970"/>
                        </a:cubicBezTo>
                        <a:cubicBezTo>
                          <a:pt x="407566" y="268592"/>
                          <a:pt x="406113" y="265818"/>
                          <a:pt x="404396" y="263242"/>
                        </a:cubicBezTo>
                        <a:cubicBezTo>
                          <a:pt x="401820" y="265818"/>
                          <a:pt x="398476" y="267807"/>
                          <a:pt x="396669" y="270970"/>
                        </a:cubicBezTo>
                        <a:cubicBezTo>
                          <a:pt x="394913" y="274044"/>
                          <a:pt x="394515" y="277758"/>
                          <a:pt x="394093" y="281273"/>
                        </a:cubicBezTo>
                        <a:cubicBezTo>
                          <a:pt x="385863" y="349862"/>
                          <a:pt x="393871" y="315648"/>
                          <a:pt x="386366" y="345667"/>
                        </a:cubicBezTo>
                        <a:cubicBezTo>
                          <a:pt x="387225" y="375718"/>
                          <a:pt x="386800" y="405832"/>
                          <a:pt x="388942" y="435819"/>
                        </a:cubicBezTo>
                        <a:cubicBezTo>
                          <a:pt x="389210" y="439578"/>
                          <a:pt x="394561" y="455253"/>
                          <a:pt x="396669" y="461577"/>
                        </a:cubicBezTo>
                        <a:cubicBezTo>
                          <a:pt x="397528" y="468446"/>
                          <a:pt x="396879" y="475678"/>
                          <a:pt x="399245" y="482183"/>
                        </a:cubicBezTo>
                        <a:cubicBezTo>
                          <a:pt x="400490" y="485606"/>
                          <a:pt x="404640" y="487112"/>
                          <a:pt x="406972" y="489910"/>
                        </a:cubicBezTo>
                        <a:cubicBezTo>
                          <a:pt x="408954" y="492288"/>
                          <a:pt x="409935" y="495449"/>
                          <a:pt x="412124" y="497638"/>
                        </a:cubicBezTo>
                        <a:cubicBezTo>
                          <a:pt x="414313" y="499827"/>
                          <a:pt x="417332" y="500990"/>
                          <a:pt x="419851" y="502789"/>
                        </a:cubicBezTo>
                        <a:cubicBezTo>
                          <a:pt x="435457" y="513937"/>
                          <a:pt x="424318" y="507599"/>
                          <a:pt x="440457" y="515668"/>
                        </a:cubicBezTo>
                        <a:cubicBezTo>
                          <a:pt x="442174" y="518244"/>
                          <a:pt x="443420" y="521207"/>
                          <a:pt x="445609" y="523396"/>
                        </a:cubicBezTo>
                        <a:cubicBezTo>
                          <a:pt x="447798" y="525585"/>
                          <a:pt x="451695" y="525922"/>
                          <a:pt x="453336" y="528547"/>
                        </a:cubicBezTo>
                        <a:cubicBezTo>
                          <a:pt x="468662" y="553068"/>
                          <a:pt x="448728" y="537496"/>
                          <a:pt x="466215" y="549153"/>
                        </a:cubicBezTo>
                        <a:cubicBezTo>
                          <a:pt x="472689" y="568575"/>
                          <a:pt x="463957" y="544638"/>
                          <a:pt x="473942" y="564608"/>
                        </a:cubicBezTo>
                        <a:cubicBezTo>
                          <a:pt x="475156" y="567036"/>
                          <a:pt x="475304" y="569907"/>
                          <a:pt x="476518" y="572335"/>
                        </a:cubicBezTo>
                        <a:cubicBezTo>
                          <a:pt x="480105" y="579508"/>
                          <a:pt x="483700" y="582093"/>
                          <a:pt x="489397" y="587790"/>
                        </a:cubicBezTo>
                        <a:cubicBezTo>
                          <a:pt x="490681" y="594211"/>
                          <a:pt x="491720" y="602172"/>
                          <a:pt x="494549" y="608396"/>
                        </a:cubicBezTo>
                        <a:cubicBezTo>
                          <a:pt x="497727" y="615387"/>
                          <a:pt x="504852" y="629002"/>
                          <a:pt x="504852" y="629002"/>
                        </a:cubicBezTo>
                        <a:cubicBezTo>
                          <a:pt x="503135" y="663346"/>
                          <a:pt x="504468" y="697979"/>
                          <a:pt x="499700" y="732033"/>
                        </a:cubicBezTo>
                        <a:cubicBezTo>
                          <a:pt x="498369" y="741540"/>
                          <a:pt x="491114" y="749205"/>
                          <a:pt x="486821" y="757791"/>
                        </a:cubicBezTo>
                        <a:cubicBezTo>
                          <a:pt x="483149" y="765135"/>
                          <a:pt x="478798" y="774499"/>
                          <a:pt x="473942" y="780973"/>
                        </a:cubicBezTo>
                        <a:cubicBezTo>
                          <a:pt x="471756" y="783887"/>
                          <a:pt x="468451" y="785825"/>
                          <a:pt x="466215" y="788700"/>
                        </a:cubicBezTo>
                        <a:cubicBezTo>
                          <a:pt x="462414" y="793587"/>
                          <a:pt x="455912" y="804155"/>
                          <a:pt x="455912" y="804155"/>
                        </a:cubicBezTo>
                        <a:cubicBezTo>
                          <a:pt x="455053" y="808448"/>
                          <a:pt x="454873" y="812935"/>
                          <a:pt x="453336" y="817034"/>
                        </a:cubicBezTo>
                        <a:cubicBezTo>
                          <a:pt x="452249" y="819932"/>
                          <a:pt x="448314" y="821668"/>
                          <a:pt x="448185" y="824761"/>
                        </a:cubicBezTo>
                        <a:cubicBezTo>
                          <a:pt x="447569" y="839538"/>
                          <a:pt x="449871" y="878670"/>
                          <a:pt x="453336" y="899459"/>
                        </a:cubicBezTo>
                        <a:cubicBezTo>
                          <a:pt x="453918" y="902951"/>
                          <a:pt x="455279" y="906279"/>
                          <a:pt x="455912" y="909762"/>
                        </a:cubicBezTo>
                        <a:cubicBezTo>
                          <a:pt x="456998" y="915735"/>
                          <a:pt x="457629" y="921782"/>
                          <a:pt x="458488" y="927792"/>
                        </a:cubicBezTo>
                        <a:cubicBezTo>
                          <a:pt x="459324" y="947853"/>
                          <a:pt x="463913" y="992629"/>
                          <a:pt x="458488" y="1017944"/>
                        </a:cubicBezTo>
                        <a:cubicBezTo>
                          <a:pt x="456653" y="1026508"/>
                          <a:pt x="449350" y="1027213"/>
                          <a:pt x="443033" y="1030823"/>
                        </a:cubicBezTo>
                        <a:cubicBezTo>
                          <a:pt x="440345" y="1032359"/>
                          <a:pt x="437994" y="1034439"/>
                          <a:pt x="435306" y="1035975"/>
                        </a:cubicBezTo>
                        <a:cubicBezTo>
                          <a:pt x="431972" y="1037880"/>
                          <a:pt x="428295" y="1039151"/>
                          <a:pt x="425003" y="1041126"/>
                        </a:cubicBezTo>
                        <a:cubicBezTo>
                          <a:pt x="419694" y="1044311"/>
                          <a:pt x="414700" y="1047995"/>
                          <a:pt x="409548" y="1051429"/>
                        </a:cubicBezTo>
                        <a:lnTo>
                          <a:pt x="401821" y="1056581"/>
                        </a:lnTo>
                        <a:cubicBezTo>
                          <a:pt x="400965" y="1072850"/>
                          <a:pt x="404102" y="1095904"/>
                          <a:pt x="396669" y="1113248"/>
                        </a:cubicBezTo>
                        <a:cubicBezTo>
                          <a:pt x="395157" y="1116777"/>
                          <a:pt x="393235" y="1120117"/>
                          <a:pt x="391518" y="1123551"/>
                        </a:cubicBezTo>
                        <a:cubicBezTo>
                          <a:pt x="392334" y="1130901"/>
                          <a:pt x="392353" y="1145828"/>
                          <a:pt x="396669" y="1154460"/>
                        </a:cubicBezTo>
                        <a:cubicBezTo>
                          <a:pt x="398054" y="1157229"/>
                          <a:pt x="400104" y="1159612"/>
                          <a:pt x="401821" y="1162188"/>
                        </a:cubicBezTo>
                        <a:cubicBezTo>
                          <a:pt x="402679" y="1164764"/>
                          <a:pt x="403182" y="1167487"/>
                          <a:pt x="404396" y="1169915"/>
                        </a:cubicBezTo>
                        <a:cubicBezTo>
                          <a:pt x="405780" y="1172684"/>
                          <a:pt x="408328" y="1174797"/>
                          <a:pt x="409548" y="1177642"/>
                        </a:cubicBezTo>
                        <a:cubicBezTo>
                          <a:pt x="413867" y="1187720"/>
                          <a:pt x="410351" y="1193013"/>
                          <a:pt x="417275" y="1203400"/>
                        </a:cubicBezTo>
                        <a:lnTo>
                          <a:pt x="427578" y="1218855"/>
                        </a:lnTo>
                        <a:cubicBezTo>
                          <a:pt x="429295" y="1221431"/>
                          <a:pt x="430541" y="1224393"/>
                          <a:pt x="432730" y="1226582"/>
                        </a:cubicBezTo>
                        <a:lnTo>
                          <a:pt x="440457" y="1234309"/>
                        </a:lnTo>
                        <a:cubicBezTo>
                          <a:pt x="443142" y="1245049"/>
                          <a:pt x="445872" y="1250459"/>
                          <a:pt x="440457" y="1262643"/>
                        </a:cubicBezTo>
                        <a:cubicBezTo>
                          <a:pt x="439200" y="1265472"/>
                          <a:pt x="435306" y="1266077"/>
                          <a:pt x="432730" y="1267794"/>
                        </a:cubicBezTo>
                        <a:lnTo>
                          <a:pt x="5151" y="1265219"/>
                        </a:lnTo>
                        <a:cubicBezTo>
                          <a:pt x="2437" y="1265154"/>
                          <a:pt x="2811" y="1260196"/>
                          <a:pt x="2576" y="1257491"/>
                        </a:cubicBezTo>
                        <a:cubicBezTo>
                          <a:pt x="1087" y="1240362"/>
                          <a:pt x="859" y="1223148"/>
                          <a:pt x="0" y="1205976"/>
                        </a:cubicBezTo>
                        <a:cubicBezTo>
                          <a:pt x="859" y="1175067"/>
                          <a:pt x="8" y="1144062"/>
                          <a:pt x="2576" y="1113248"/>
                        </a:cubicBezTo>
                        <a:cubicBezTo>
                          <a:pt x="3458" y="1102665"/>
                          <a:pt x="7727" y="1092642"/>
                          <a:pt x="10303" y="1082339"/>
                        </a:cubicBezTo>
                        <a:cubicBezTo>
                          <a:pt x="11162" y="1078905"/>
                          <a:pt x="11296" y="1075202"/>
                          <a:pt x="12879" y="1072036"/>
                        </a:cubicBezTo>
                        <a:cubicBezTo>
                          <a:pt x="19244" y="1059304"/>
                          <a:pt x="16816" y="1065375"/>
                          <a:pt x="20606" y="1054005"/>
                        </a:cubicBezTo>
                        <a:cubicBezTo>
                          <a:pt x="19747" y="1037692"/>
                          <a:pt x="19333" y="1021349"/>
                          <a:pt x="18030" y="1005065"/>
                        </a:cubicBezTo>
                        <a:cubicBezTo>
                          <a:pt x="17614" y="999859"/>
                          <a:pt x="17791" y="994282"/>
                          <a:pt x="15455" y="989611"/>
                        </a:cubicBezTo>
                        <a:cubicBezTo>
                          <a:pt x="14070" y="986842"/>
                          <a:pt x="10303" y="986176"/>
                          <a:pt x="7727" y="984459"/>
                        </a:cubicBezTo>
                        <a:cubicBezTo>
                          <a:pt x="1740" y="924594"/>
                          <a:pt x="4199" y="959866"/>
                          <a:pt x="7727" y="850519"/>
                        </a:cubicBezTo>
                        <a:cubicBezTo>
                          <a:pt x="9287" y="802176"/>
                          <a:pt x="8337" y="812762"/>
                          <a:pt x="12879" y="780973"/>
                        </a:cubicBezTo>
                        <a:cubicBezTo>
                          <a:pt x="12020" y="745771"/>
                          <a:pt x="11800" y="710547"/>
                          <a:pt x="10303" y="675366"/>
                        </a:cubicBezTo>
                        <a:cubicBezTo>
                          <a:pt x="10081" y="670148"/>
                          <a:pt x="7727" y="665134"/>
                          <a:pt x="7727" y="659912"/>
                        </a:cubicBezTo>
                        <a:cubicBezTo>
                          <a:pt x="7727" y="620407"/>
                          <a:pt x="8724" y="580899"/>
                          <a:pt x="10303" y="541426"/>
                        </a:cubicBezTo>
                        <a:cubicBezTo>
                          <a:pt x="10445" y="537889"/>
                          <a:pt x="11636" y="534438"/>
                          <a:pt x="12879" y="531123"/>
                        </a:cubicBezTo>
                        <a:cubicBezTo>
                          <a:pt x="16897" y="520408"/>
                          <a:pt x="24372" y="511941"/>
                          <a:pt x="30909" y="502789"/>
                        </a:cubicBezTo>
                        <a:cubicBezTo>
                          <a:pt x="32708" y="500270"/>
                          <a:pt x="34344" y="497638"/>
                          <a:pt x="36061" y="495062"/>
                        </a:cubicBezTo>
                        <a:cubicBezTo>
                          <a:pt x="41842" y="443019"/>
                          <a:pt x="47483" y="390204"/>
                          <a:pt x="41212" y="337940"/>
                        </a:cubicBezTo>
                        <a:cubicBezTo>
                          <a:pt x="40368" y="330910"/>
                          <a:pt x="37778" y="324203"/>
                          <a:pt x="36061" y="317334"/>
                        </a:cubicBezTo>
                        <a:cubicBezTo>
                          <a:pt x="36919" y="236626"/>
                          <a:pt x="36309" y="155890"/>
                          <a:pt x="38636" y="75211"/>
                        </a:cubicBezTo>
                        <a:cubicBezTo>
                          <a:pt x="38888" y="66459"/>
                          <a:pt x="42631" y="58132"/>
                          <a:pt x="43788" y="49453"/>
                        </a:cubicBezTo>
                        <a:cubicBezTo>
                          <a:pt x="45505" y="36574"/>
                          <a:pt x="41144" y="21210"/>
                          <a:pt x="48940" y="10816"/>
                        </a:cubicBezTo>
                        <a:cubicBezTo>
                          <a:pt x="54117" y="3913"/>
                          <a:pt x="66076" y="8608"/>
                          <a:pt x="74697" y="8241"/>
                        </a:cubicBezTo>
                        <a:cubicBezTo>
                          <a:pt x="106448" y="6890"/>
                          <a:pt x="138233" y="6524"/>
                          <a:pt x="170001" y="5665"/>
                        </a:cubicBezTo>
                        <a:cubicBezTo>
                          <a:pt x="220754" y="-4486"/>
                          <a:pt x="177368" y="2092"/>
                          <a:pt x="260153" y="3089"/>
                        </a:cubicBezTo>
                        <a:cubicBezTo>
                          <a:pt x="309948" y="3689"/>
                          <a:pt x="381643" y="-1634"/>
                          <a:pt x="406972" y="513"/>
                        </a:cubicBezTo>
                        <a:close/>
                      </a:path>
                    </a:pathLst>
                  </a:cu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5" name="Group 124">
                  <a:extLst>
                    <a:ext uri="{FF2B5EF4-FFF2-40B4-BE49-F238E27FC236}">
                      <a16:creationId xmlns:a16="http://schemas.microsoft.com/office/drawing/2014/main" id="{B4713523-CE83-4880-BDAC-B02C53B91349}"/>
                    </a:ext>
                  </a:extLst>
                </p:cNvPr>
                <p:cNvGrpSpPr/>
                <p:nvPr/>
              </p:nvGrpSpPr>
              <p:grpSpPr>
                <a:xfrm>
                  <a:off x="6843563" y="2085305"/>
                  <a:ext cx="1097280" cy="914400"/>
                  <a:chOff x="3028880" y="1303553"/>
                  <a:chExt cx="1554078" cy="1287380"/>
                </a:xfrm>
              </p:grpSpPr>
              <p:pic>
                <p:nvPicPr>
                  <p:cNvPr id="126" name="Picture 125">
                    <a:extLst>
                      <a:ext uri="{FF2B5EF4-FFF2-40B4-BE49-F238E27FC236}">
                        <a16:creationId xmlns:a16="http://schemas.microsoft.com/office/drawing/2014/main" id="{C621F5B5-1D5C-4EDE-A5DF-E7275387150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0" cstate="print">
                    <a:grayscl/>
                    <a:extLst>
                      <a:ext uri="{BEBA8EAE-BF5A-486C-A8C5-ECC9F3942E4B}">
                        <a14:imgProps xmlns:a14="http://schemas.microsoft.com/office/drawing/2010/main">
                          <a14:imgLayer r:embed="rId21">
                            <a14:imgEffect>
                              <a14:brightnessContrast bright="40000" contrast="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028880" y="1303553"/>
                    <a:ext cx="1554078" cy="128738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127" name="Freeform: Shape 126">
                    <a:extLst>
                      <a:ext uri="{FF2B5EF4-FFF2-40B4-BE49-F238E27FC236}">
                        <a16:creationId xmlns:a16="http://schemas.microsoft.com/office/drawing/2014/main" id="{D0D073C3-F1BA-47FC-922B-1CA3D3062E81}"/>
                      </a:ext>
                    </a:extLst>
                  </p:cNvPr>
                  <p:cNvSpPr/>
                  <p:nvPr/>
                </p:nvSpPr>
                <p:spPr>
                  <a:xfrm>
                    <a:off x="3517031" y="1307562"/>
                    <a:ext cx="596280" cy="1280756"/>
                  </a:xfrm>
                  <a:custGeom>
                    <a:avLst/>
                    <a:gdLst>
                      <a:gd name="connsiteX0" fmla="*/ 530753 w 596280"/>
                      <a:gd name="connsiteY0" fmla="*/ 1280756 h 1280756"/>
                      <a:gd name="connsiteX1" fmla="*/ 533731 w 596280"/>
                      <a:gd name="connsiteY1" fmla="*/ 1265863 h 1280756"/>
                      <a:gd name="connsiteX2" fmla="*/ 527774 w 596280"/>
                      <a:gd name="connsiteY2" fmla="*/ 1227143 h 1280756"/>
                      <a:gd name="connsiteX3" fmla="*/ 524796 w 596280"/>
                      <a:gd name="connsiteY3" fmla="*/ 1218207 h 1280756"/>
                      <a:gd name="connsiteX4" fmla="*/ 530753 w 596280"/>
                      <a:gd name="connsiteY4" fmla="*/ 1158637 h 1280756"/>
                      <a:gd name="connsiteX5" fmla="*/ 536710 w 596280"/>
                      <a:gd name="connsiteY5" fmla="*/ 1149702 h 1280756"/>
                      <a:gd name="connsiteX6" fmla="*/ 545645 w 596280"/>
                      <a:gd name="connsiteY6" fmla="*/ 1122895 h 1280756"/>
                      <a:gd name="connsiteX7" fmla="*/ 548624 w 596280"/>
                      <a:gd name="connsiteY7" fmla="*/ 1113960 h 1280756"/>
                      <a:gd name="connsiteX8" fmla="*/ 551602 w 596280"/>
                      <a:gd name="connsiteY8" fmla="*/ 1105024 h 1280756"/>
                      <a:gd name="connsiteX9" fmla="*/ 548624 w 596280"/>
                      <a:gd name="connsiteY9" fmla="*/ 1048433 h 1280756"/>
                      <a:gd name="connsiteX10" fmla="*/ 545645 w 596280"/>
                      <a:gd name="connsiteY10" fmla="*/ 1039497 h 1280756"/>
                      <a:gd name="connsiteX11" fmla="*/ 533731 w 596280"/>
                      <a:gd name="connsiteY11" fmla="*/ 1021626 h 1280756"/>
                      <a:gd name="connsiteX12" fmla="*/ 527774 w 596280"/>
                      <a:gd name="connsiteY12" fmla="*/ 1003755 h 1280756"/>
                      <a:gd name="connsiteX13" fmla="*/ 524796 w 596280"/>
                      <a:gd name="connsiteY13" fmla="*/ 994820 h 1280756"/>
                      <a:gd name="connsiteX14" fmla="*/ 521817 w 596280"/>
                      <a:gd name="connsiteY14" fmla="*/ 982906 h 1280756"/>
                      <a:gd name="connsiteX15" fmla="*/ 515860 w 596280"/>
                      <a:gd name="connsiteY15" fmla="*/ 973970 h 1280756"/>
                      <a:gd name="connsiteX16" fmla="*/ 509903 w 596280"/>
                      <a:gd name="connsiteY16" fmla="*/ 950142 h 1280756"/>
                      <a:gd name="connsiteX17" fmla="*/ 503946 w 596280"/>
                      <a:gd name="connsiteY17" fmla="*/ 929293 h 1280756"/>
                      <a:gd name="connsiteX18" fmla="*/ 506925 w 596280"/>
                      <a:gd name="connsiteY18" fmla="*/ 890572 h 1280756"/>
                      <a:gd name="connsiteX19" fmla="*/ 512882 w 596280"/>
                      <a:gd name="connsiteY19" fmla="*/ 878658 h 1280756"/>
                      <a:gd name="connsiteX20" fmla="*/ 518839 w 596280"/>
                      <a:gd name="connsiteY20" fmla="*/ 854830 h 1280756"/>
                      <a:gd name="connsiteX21" fmla="*/ 521817 w 596280"/>
                      <a:gd name="connsiteY21" fmla="*/ 845895 h 1280756"/>
                      <a:gd name="connsiteX22" fmla="*/ 497989 w 596280"/>
                      <a:gd name="connsiteY22" fmla="*/ 836959 h 1280756"/>
                      <a:gd name="connsiteX23" fmla="*/ 480118 w 596280"/>
                      <a:gd name="connsiteY23" fmla="*/ 842916 h 1280756"/>
                      <a:gd name="connsiteX24" fmla="*/ 462247 w 596280"/>
                      <a:gd name="connsiteY24" fmla="*/ 872701 h 1280756"/>
                      <a:gd name="connsiteX25" fmla="*/ 453312 w 596280"/>
                      <a:gd name="connsiteY25" fmla="*/ 875680 h 1280756"/>
                      <a:gd name="connsiteX26" fmla="*/ 429484 w 596280"/>
                      <a:gd name="connsiteY26" fmla="*/ 872701 h 1280756"/>
                      <a:gd name="connsiteX27" fmla="*/ 441398 w 596280"/>
                      <a:gd name="connsiteY27" fmla="*/ 842916 h 1280756"/>
                      <a:gd name="connsiteX28" fmla="*/ 453312 w 596280"/>
                      <a:gd name="connsiteY28" fmla="*/ 822067 h 1280756"/>
                      <a:gd name="connsiteX29" fmla="*/ 462247 w 596280"/>
                      <a:gd name="connsiteY29" fmla="*/ 813131 h 1280756"/>
                      <a:gd name="connsiteX30" fmla="*/ 474161 w 596280"/>
                      <a:gd name="connsiteY30" fmla="*/ 795260 h 1280756"/>
                      <a:gd name="connsiteX31" fmla="*/ 486075 w 596280"/>
                      <a:gd name="connsiteY31" fmla="*/ 777389 h 1280756"/>
                      <a:gd name="connsiteX32" fmla="*/ 489054 w 596280"/>
                      <a:gd name="connsiteY32" fmla="*/ 768454 h 1280756"/>
                      <a:gd name="connsiteX33" fmla="*/ 486075 w 596280"/>
                      <a:gd name="connsiteY33" fmla="*/ 753561 h 1280756"/>
                      <a:gd name="connsiteX34" fmla="*/ 459269 w 596280"/>
                      <a:gd name="connsiteY34" fmla="*/ 738669 h 1280756"/>
                      <a:gd name="connsiteX35" fmla="*/ 450333 w 596280"/>
                      <a:gd name="connsiteY35" fmla="*/ 732712 h 1280756"/>
                      <a:gd name="connsiteX36" fmla="*/ 438419 w 596280"/>
                      <a:gd name="connsiteY36" fmla="*/ 699948 h 1280756"/>
                      <a:gd name="connsiteX37" fmla="*/ 477140 w 596280"/>
                      <a:gd name="connsiteY37" fmla="*/ 693991 h 1280756"/>
                      <a:gd name="connsiteX38" fmla="*/ 596280 w 596280"/>
                      <a:gd name="connsiteY38" fmla="*/ 691013 h 1280756"/>
                      <a:gd name="connsiteX39" fmla="*/ 593301 w 596280"/>
                      <a:gd name="connsiteY39" fmla="*/ 676120 h 1280756"/>
                      <a:gd name="connsiteX40" fmla="*/ 575430 w 596280"/>
                      <a:gd name="connsiteY40" fmla="*/ 658249 h 1280756"/>
                      <a:gd name="connsiteX41" fmla="*/ 557559 w 596280"/>
                      <a:gd name="connsiteY41" fmla="*/ 637400 h 1280756"/>
                      <a:gd name="connsiteX42" fmla="*/ 548624 w 596280"/>
                      <a:gd name="connsiteY42" fmla="*/ 631443 h 1280756"/>
                      <a:gd name="connsiteX43" fmla="*/ 530753 w 596280"/>
                      <a:gd name="connsiteY43" fmla="*/ 616550 h 1280756"/>
                      <a:gd name="connsiteX44" fmla="*/ 506925 w 596280"/>
                      <a:gd name="connsiteY44" fmla="*/ 601658 h 1280756"/>
                      <a:gd name="connsiteX45" fmla="*/ 500968 w 596280"/>
                      <a:gd name="connsiteY45" fmla="*/ 583787 h 1280756"/>
                      <a:gd name="connsiteX46" fmla="*/ 492032 w 596280"/>
                      <a:gd name="connsiteY46" fmla="*/ 568894 h 1280756"/>
                      <a:gd name="connsiteX47" fmla="*/ 483097 w 596280"/>
                      <a:gd name="connsiteY47" fmla="*/ 556980 h 1280756"/>
                      <a:gd name="connsiteX48" fmla="*/ 477140 w 596280"/>
                      <a:gd name="connsiteY48" fmla="*/ 545066 h 1280756"/>
                      <a:gd name="connsiteX49" fmla="*/ 465226 w 596280"/>
                      <a:gd name="connsiteY49" fmla="*/ 527195 h 1280756"/>
                      <a:gd name="connsiteX50" fmla="*/ 459269 w 596280"/>
                      <a:gd name="connsiteY50" fmla="*/ 518259 h 1280756"/>
                      <a:gd name="connsiteX51" fmla="*/ 453312 w 596280"/>
                      <a:gd name="connsiteY51" fmla="*/ 506345 h 1280756"/>
                      <a:gd name="connsiteX52" fmla="*/ 444376 w 596280"/>
                      <a:gd name="connsiteY52" fmla="*/ 497410 h 1280756"/>
                      <a:gd name="connsiteX53" fmla="*/ 438419 w 596280"/>
                      <a:gd name="connsiteY53" fmla="*/ 488474 h 1280756"/>
                      <a:gd name="connsiteX54" fmla="*/ 435441 w 596280"/>
                      <a:gd name="connsiteY54" fmla="*/ 419969 h 1280756"/>
                      <a:gd name="connsiteX55" fmla="*/ 429484 w 596280"/>
                      <a:gd name="connsiteY55" fmla="*/ 393162 h 1280756"/>
                      <a:gd name="connsiteX56" fmla="*/ 432462 w 596280"/>
                      <a:gd name="connsiteY56" fmla="*/ 318700 h 1280756"/>
                      <a:gd name="connsiteX57" fmla="*/ 441398 w 596280"/>
                      <a:gd name="connsiteY57" fmla="*/ 315721 h 1280756"/>
                      <a:gd name="connsiteX58" fmla="*/ 447355 w 596280"/>
                      <a:gd name="connsiteY58" fmla="*/ 306786 h 1280756"/>
                      <a:gd name="connsiteX59" fmla="*/ 453312 w 596280"/>
                      <a:gd name="connsiteY59" fmla="*/ 285936 h 1280756"/>
                      <a:gd name="connsiteX60" fmla="*/ 456290 w 596280"/>
                      <a:gd name="connsiteY60" fmla="*/ 277001 h 1280756"/>
                      <a:gd name="connsiteX61" fmla="*/ 459269 w 596280"/>
                      <a:gd name="connsiteY61" fmla="*/ 256151 h 1280756"/>
                      <a:gd name="connsiteX62" fmla="*/ 453312 w 596280"/>
                      <a:gd name="connsiteY62" fmla="*/ 199560 h 1280756"/>
                      <a:gd name="connsiteX63" fmla="*/ 450333 w 596280"/>
                      <a:gd name="connsiteY63" fmla="*/ 190624 h 1280756"/>
                      <a:gd name="connsiteX64" fmla="*/ 447355 w 596280"/>
                      <a:gd name="connsiteY64" fmla="*/ 172753 h 1280756"/>
                      <a:gd name="connsiteX65" fmla="*/ 444376 w 596280"/>
                      <a:gd name="connsiteY65" fmla="*/ 157861 h 1280756"/>
                      <a:gd name="connsiteX66" fmla="*/ 447355 w 596280"/>
                      <a:gd name="connsiteY66" fmla="*/ 65527 h 1280756"/>
                      <a:gd name="connsiteX67" fmla="*/ 444376 w 596280"/>
                      <a:gd name="connsiteY67" fmla="*/ 8936 h 1280756"/>
                      <a:gd name="connsiteX68" fmla="*/ 331193 w 596280"/>
                      <a:gd name="connsiteY68" fmla="*/ 5957 h 1280756"/>
                      <a:gd name="connsiteX69" fmla="*/ 316301 w 596280"/>
                      <a:gd name="connsiteY69" fmla="*/ 2979 h 1280756"/>
                      <a:gd name="connsiteX70" fmla="*/ 286516 w 596280"/>
                      <a:gd name="connsiteY70" fmla="*/ 0 h 1280756"/>
                      <a:gd name="connsiteX71" fmla="*/ 63128 w 596280"/>
                      <a:gd name="connsiteY71" fmla="*/ 8936 h 1280756"/>
                      <a:gd name="connsiteX72" fmla="*/ 42278 w 596280"/>
                      <a:gd name="connsiteY72" fmla="*/ 11914 h 1280756"/>
                      <a:gd name="connsiteX73" fmla="*/ 36321 w 596280"/>
                      <a:gd name="connsiteY73" fmla="*/ 20850 h 1280756"/>
                      <a:gd name="connsiteX74" fmla="*/ 33343 w 596280"/>
                      <a:gd name="connsiteY74" fmla="*/ 47656 h 1280756"/>
                      <a:gd name="connsiteX75" fmla="*/ 36321 w 596280"/>
                      <a:gd name="connsiteY75" fmla="*/ 62549 h 1280756"/>
                      <a:gd name="connsiteX76" fmla="*/ 42278 w 596280"/>
                      <a:gd name="connsiteY76" fmla="*/ 80420 h 1280756"/>
                      <a:gd name="connsiteX77" fmla="*/ 45257 w 596280"/>
                      <a:gd name="connsiteY77" fmla="*/ 89355 h 1280756"/>
                      <a:gd name="connsiteX78" fmla="*/ 54192 w 596280"/>
                      <a:gd name="connsiteY78" fmla="*/ 110205 h 1280756"/>
                      <a:gd name="connsiteX79" fmla="*/ 60149 w 596280"/>
                      <a:gd name="connsiteY79" fmla="*/ 160839 h 1280756"/>
                      <a:gd name="connsiteX80" fmla="*/ 54192 w 596280"/>
                      <a:gd name="connsiteY80" fmla="*/ 235302 h 1280756"/>
                      <a:gd name="connsiteX81" fmla="*/ 48235 w 596280"/>
                      <a:gd name="connsiteY81" fmla="*/ 271044 h 1280756"/>
                      <a:gd name="connsiteX82" fmla="*/ 42278 w 596280"/>
                      <a:gd name="connsiteY82" fmla="*/ 279979 h 1280756"/>
                      <a:gd name="connsiteX83" fmla="*/ 39300 w 596280"/>
                      <a:gd name="connsiteY83" fmla="*/ 366356 h 1280756"/>
                      <a:gd name="connsiteX84" fmla="*/ 33343 w 596280"/>
                      <a:gd name="connsiteY84" fmla="*/ 375291 h 1280756"/>
                      <a:gd name="connsiteX85" fmla="*/ 27386 w 596280"/>
                      <a:gd name="connsiteY85" fmla="*/ 390184 h 1280756"/>
                      <a:gd name="connsiteX86" fmla="*/ 24407 w 596280"/>
                      <a:gd name="connsiteY86" fmla="*/ 402098 h 1280756"/>
                      <a:gd name="connsiteX87" fmla="*/ 18450 w 596280"/>
                      <a:gd name="connsiteY87" fmla="*/ 414012 h 1280756"/>
                      <a:gd name="connsiteX88" fmla="*/ 9515 w 596280"/>
                      <a:gd name="connsiteY88" fmla="*/ 431883 h 1280756"/>
                      <a:gd name="connsiteX89" fmla="*/ 15472 w 596280"/>
                      <a:gd name="connsiteY89" fmla="*/ 440818 h 1280756"/>
                      <a:gd name="connsiteX90" fmla="*/ 60149 w 596280"/>
                      <a:gd name="connsiteY90" fmla="*/ 434861 h 1280756"/>
                      <a:gd name="connsiteX91" fmla="*/ 83977 w 596280"/>
                      <a:gd name="connsiteY91" fmla="*/ 440818 h 1280756"/>
                      <a:gd name="connsiteX92" fmla="*/ 101848 w 596280"/>
                      <a:gd name="connsiteY92" fmla="*/ 452732 h 1280756"/>
                      <a:gd name="connsiteX93" fmla="*/ 128655 w 596280"/>
                      <a:gd name="connsiteY93" fmla="*/ 461668 h 1280756"/>
                      <a:gd name="connsiteX94" fmla="*/ 137590 w 596280"/>
                      <a:gd name="connsiteY94" fmla="*/ 470603 h 1280756"/>
                      <a:gd name="connsiteX95" fmla="*/ 137590 w 596280"/>
                      <a:gd name="connsiteY95" fmla="*/ 491453 h 1280756"/>
                      <a:gd name="connsiteX96" fmla="*/ 134612 w 596280"/>
                      <a:gd name="connsiteY96" fmla="*/ 500388 h 1280756"/>
                      <a:gd name="connsiteX97" fmla="*/ 125676 w 596280"/>
                      <a:gd name="connsiteY97" fmla="*/ 506345 h 1280756"/>
                      <a:gd name="connsiteX98" fmla="*/ 113762 w 596280"/>
                      <a:gd name="connsiteY98" fmla="*/ 515281 h 1280756"/>
                      <a:gd name="connsiteX99" fmla="*/ 107805 w 596280"/>
                      <a:gd name="connsiteY99" fmla="*/ 524217 h 1280756"/>
                      <a:gd name="connsiteX100" fmla="*/ 104827 w 596280"/>
                      <a:gd name="connsiteY100" fmla="*/ 533152 h 1280756"/>
                      <a:gd name="connsiteX101" fmla="*/ 98870 w 596280"/>
                      <a:gd name="connsiteY101" fmla="*/ 542088 h 1280756"/>
                      <a:gd name="connsiteX102" fmla="*/ 92913 w 596280"/>
                      <a:gd name="connsiteY102" fmla="*/ 565916 h 1280756"/>
                      <a:gd name="connsiteX103" fmla="*/ 86956 w 596280"/>
                      <a:gd name="connsiteY103" fmla="*/ 583787 h 1280756"/>
                      <a:gd name="connsiteX104" fmla="*/ 83977 w 596280"/>
                      <a:gd name="connsiteY104" fmla="*/ 592722 h 1280756"/>
                      <a:gd name="connsiteX105" fmla="*/ 78020 w 596280"/>
                      <a:gd name="connsiteY105" fmla="*/ 604636 h 1280756"/>
                      <a:gd name="connsiteX106" fmla="*/ 72063 w 596280"/>
                      <a:gd name="connsiteY106" fmla="*/ 613572 h 1280756"/>
                      <a:gd name="connsiteX107" fmla="*/ 60149 w 596280"/>
                      <a:gd name="connsiteY107" fmla="*/ 637400 h 1280756"/>
                      <a:gd name="connsiteX108" fmla="*/ 57171 w 596280"/>
                      <a:gd name="connsiteY108" fmla="*/ 646335 h 1280756"/>
                      <a:gd name="connsiteX109" fmla="*/ 66106 w 596280"/>
                      <a:gd name="connsiteY109" fmla="*/ 685056 h 1280756"/>
                      <a:gd name="connsiteX110" fmla="*/ 72063 w 596280"/>
                      <a:gd name="connsiteY110" fmla="*/ 693991 h 1280756"/>
                      <a:gd name="connsiteX111" fmla="*/ 72063 w 596280"/>
                      <a:gd name="connsiteY111" fmla="*/ 723776 h 1280756"/>
                      <a:gd name="connsiteX112" fmla="*/ 48235 w 596280"/>
                      <a:gd name="connsiteY112" fmla="*/ 720798 h 1280756"/>
                      <a:gd name="connsiteX113" fmla="*/ 30364 w 596280"/>
                      <a:gd name="connsiteY113" fmla="*/ 711862 h 1280756"/>
                      <a:gd name="connsiteX114" fmla="*/ 15472 w 596280"/>
                      <a:gd name="connsiteY114" fmla="*/ 714841 h 1280756"/>
                      <a:gd name="connsiteX115" fmla="*/ 3558 w 596280"/>
                      <a:gd name="connsiteY115" fmla="*/ 729733 h 1280756"/>
                      <a:gd name="connsiteX116" fmla="*/ 6536 w 596280"/>
                      <a:gd name="connsiteY116" fmla="*/ 738669 h 1280756"/>
                      <a:gd name="connsiteX117" fmla="*/ 24407 w 596280"/>
                      <a:gd name="connsiteY117" fmla="*/ 735690 h 1280756"/>
                      <a:gd name="connsiteX118" fmla="*/ 27386 w 596280"/>
                      <a:gd name="connsiteY118" fmla="*/ 747604 h 1280756"/>
                      <a:gd name="connsiteX119" fmla="*/ 30364 w 596280"/>
                      <a:gd name="connsiteY119" fmla="*/ 777389 h 1280756"/>
                      <a:gd name="connsiteX120" fmla="*/ 27386 w 596280"/>
                      <a:gd name="connsiteY120" fmla="*/ 807174 h 1280756"/>
                      <a:gd name="connsiteX121" fmla="*/ 6536 w 596280"/>
                      <a:gd name="connsiteY121" fmla="*/ 833981 h 1280756"/>
                      <a:gd name="connsiteX122" fmla="*/ 9515 w 596280"/>
                      <a:gd name="connsiteY122" fmla="*/ 911422 h 1280756"/>
                      <a:gd name="connsiteX123" fmla="*/ 21429 w 596280"/>
                      <a:gd name="connsiteY123" fmla="*/ 926314 h 1280756"/>
                      <a:gd name="connsiteX124" fmla="*/ 33343 w 596280"/>
                      <a:gd name="connsiteY124" fmla="*/ 947164 h 1280756"/>
                      <a:gd name="connsiteX125" fmla="*/ 42278 w 596280"/>
                      <a:gd name="connsiteY125" fmla="*/ 953121 h 1280756"/>
                      <a:gd name="connsiteX126" fmla="*/ 72063 w 596280"/>
                      <a:gd name="connsiteY126" fmla="*/ 956099 h 1280756"/>
                      <a:gd name="connsiteX127" fmla="*/ 86956 w 596280"/>
                      <a:gd name="connsiteY127" fmla="*/ 970992 h 1280756"/>
                      <a:gd name="connsiteX128" fmla="*/ 83977 w 596280"/>
                      <a:gd name="connsiteY128" fmla="*/ 1027583 h 1280756"/>
                      <a:gd name="connsiteX129" fmla="*/ 80999 w 596280"/>
                      <a:gd name="connsiteY129" fmla="*/ 1042476 h 1280756"/>
                      <a:gd name="connsiteX130" fmla="*/ 78020 w 596280"/>
                      <a:gd name="connsiteY130" fmla="*/ 1060347 h 1280756"/>
                      <a:gd name="connsiteX131" fmla="*/ 78020 w 596280"/>
                      <a:gd name="connsiteY131" fmla="*/ 1271820 h 1280756"/>
                      <a:gd name="connsiteX132" fmla="*/ 206096 w 596280"/>
                      <a:gd name="connsiteY132" fmla="*/ 1271820 h 1280756"/>
                      <a:gd name="connsiteX133" fmla="*/ 530753 w 596280"/>
                      <a:gd name="connsiteY133" fmla="*/ 1280756 h 12807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</a:cxnLst>
                    <a:rect l="l" t="t" r="r" b="b"/>
                    <a:pathLst>
                      <a:path w="596280" h="1280756">
                        <a:moveTo>
                          <a:pt x="530753" y="1280756"/>
                        </a:moveTo>
                        <a:cubicBezTo>
                          <a:pt x="531746" y="1275792"/>
                          <a:pt x="533731" y="1270926"/>
                          <a:pt x="533731" y="1265863"/>
                        </a:cubicBezTo>
                        <a:cubicBezTo>
                          <a:pt x="533731" y="1252651"/>
                          <a:pt x="531372" y="1239736"/>
                          <a:pt x="527774" y="1227143"/>
                        </a:cubicBezTo>
                        <a:cubicBezTo>
                          <a:pt x="526911" y="1224124"/>
                          <a:pt x="525789" y="1221186"/>
                          <a:pt x="524796" y="1218207"/>
                        </a:cubicBezTo>
                        <a:cubicBezTo>
                          <a:pt x="524971" y="1215237"/>
                          <a:pt x="522982" y="1174179"/>
                          <a:pt x="530753" y="1158637"/>
                        </a:cubicBezTo>
                        <a:cubicBezTo>
                          <a:pt x="532354" y="1155435"/>
                          <a:pt x="534724" y="1152680"/>
                          <a:pt x="536710" y="1149702"/>
                        </a:cubicBezTo>
                        <a:lnTo>
                          <a:pt x="545645" y="1122895"/>
                        </a:lnTo>
                        <a:lnTo>
                          <a:pt x="548624" y="1113960"/>
                        </a:lnTo>
                        <a:lnTo>
                          <a:pt x="551602" y="1105024"/>
                        </a:lnTo>
                        <a:cubicBezTo>
                          <a:pt x="550609" y="1086160"/>
                          <a:pt x="550334" y="1067245"/>
                          <a:pt x="548624" y="1048433"/>
                        </a:cubicBezTo>
                        <a:cubicBezTo>
                          <a:pt x="548340" y="1045306"/>
                          <a:pt x="547170" y="1042242"/>
                          <a:pt x="545645" y="1039497"/>
                        </a:cubicBezTo>
                        <a:cubicBezTo>
                          <a:pt x="542168" y="1033239"/>
                          <a:pt x="533731" y="1021626"/>
                          <a:pt x="533731" y="1021626"/>
                        </a:cubicBezTo>
                        <a:lnTo>
                          <a:pt x="527774" y="1003755"/>
                        </a:lnTo>
                        <a:cubicBezTo>
                          <a:pt x="526781" y="1000777"/>
                          <a:pt x="525558" y="997866"/>
                          <a:pt x="524796" y="994820"/>
                        </a:cubicBezTo>
                        <a:cubicBezTo>
                          <a:pt x="523803" y="990849"/>
                          <a:pt x="523430" y="986669"/>
                          <a:pt x="521817" y="982906"/>
                        </a:cubicBezTo>
                        <a:cubicBezTo>
                          <a:pt x="520407" y="979616"/>
                          <a:pt x="517846" y="976949"/>
                          <a:pt x="515860" y="973970"/>
                        </a:cubicBezTo>
                        <a:cubicBezTo>
                          <a:pt x="513874" y="966027"/>
                          <a:pt x="512492" y="957909"/>
                          <a:pt x="509903" y="950142"/>
                        </a:cubicBezTo>
                        <a:cubicBezTo>
                          <a:pt x="505631" y="937323"/>
                          <a:pt x="507687" y="944253"/>
                          <a:pt x="503946" y="929293"/>
                        </a:cubicBezTo>
                        <a:cubicBezTo>
                          <a:pt x="504939" y="916386"/>
                          <a:pt x="504675" y="903320"/>
                          <a:pt x="506925" y="890572"/>
                        </a:cubicBezTo>
                        <a:cubicBezTo>
                          <a:pt x="507697" y="886199"/>
                          <a:pt x="511133" y="882739"/>
                          <a:pt x="512882" y="878658"/>
                        </a:cubicBezTo>
                        <a:cubicBezTo>
                          <a:pt x="516965" y="869130"/>
                          <a:pt x="516044" y="866012"/>
                          <a:pt x="518839" y="854830"/>
                        </a:cubicBezTo>
                        <a:cubicBezTo>
                          <a:pt x="519600" y="851784"/>
                          <a:pt x="520824" y="848873"/>
                          <a:pt x="521817" y="845895"/>
                        </a:cubicBezTo>
                        <a:cubicBezTo>
                          <a:pt x="513765" y="829791"/>
                          <a:pt x="519415" y="831603"/>
                          <a:pt x="497989" y="836959"/>
                        </a:cubicBezTo>
                        <a:cubicBezTo>
                          <a:pt x="491897" y="838482"/>
                          <a:pt x="480118" y="842916"/>
                          <a:pt x="480118" y="842916"/>
                        </a:cubicBezTo>
                        <a:cubicBezTo>
                          <a:pt x="477200" y="848751"/>
                          <a:pt x="466560" y="871263"/>
                          <a:pt x="462247" y="872701"/>
                        </a:cubicBezTo>
                        <a:lnTo>
                          <a:pt x="453312" y="875680"/>
                        </a:lnTo>
                        <a:cubicBezTo>
                          <a:pt x="445369" y="874687"/>
                          <a:pt x="435144" y="878361"/>
                          <a:pt x="429484" y="872701"/>
                        </a:cubicBezTo>
                        <a:cubicBezTo>
                          <a:pt x="421494" y="864711"/>
                          <a:pt x="438525" y="847513"/>
                          <a:pt x="441398" y="842916"/>
                        </a:cubicBezTo>
                        <a:cubicBezTo>
                          <a:pt x="448685" y="831258"/>
                          <a:pt x="445111" y="831909"/>
                          <a:pt x="453312" y="822067"/>
                        </a:cubicBezTo>
                        <a:cubicBezTo>
                          <a:pt x="456009" y="818831"/>
                          <a:pt x="459661" y="816456"/>
                          <a:pt x="462247" y="813131"/>
                        </a:cubicBezTo>
                        <a:cubicBezTo>
                          <a:pt x="466642" y="807480"/>
                          <a:pt x="470190" y="801217"/>
                          <a:pt x="474161" y="795260"/>
                        </a:cubicBezTo>
                        <a:lnTo>
                          <a:pt x="486075" y="777389"/>
                        </a:lnTo>
                        <a:lnTo>
                          <a:pt x="489054" y="768454"/>
                        </a:lnTo>
                        <a:cubicBezTo>
                          <a:pt x="488061" y="763490"/>
                          <a:pt x="489183" y="757557"/>
                          <a:pt x="486075" y="753561"/>
                        </a:cubicBezTo>
                        <a:cubicBezTo>
                          <a:pt x="478905" y="744343"/>
                          <a:pt x="469158" y="741965"/>
                          <a:pt x="459269" y="738669"/>
                        </a:cubicBezTo>
                        <a:cubicBezTo>
                          <a:pt x="456290" y="736683"/>
                          <a:pt x="452864" y="735243"/>
                          <a:pt x="450333" y="732712"/>
                        </a:cubicBezTo>
                        <a:cubicBezTo>
                          <a:pt x="441805" y="724184"/>
                          <a:pt x="440623" y="710968"/>
                          <a:pt x="438419" y="699948"/>
                        </a:cubicBezTo>
                        <a:cubicBezTo>
                          <a:pt x="445463" y="678821"/>
                          <a:pt x="437190" y="693991"/>
                          <a:pt x="477140" y="693991"/>
                        </a:cubicBezTo>
                        <a:cubicBezTo>
                          <a:pt x="516866" y="693991"/>
                          <a:pt x="556567" y="692006"/>
                          <a:pt x="596280" y="691013"/>
                        </a:cubicBezTo>
                        <a:cubicBezTo>
                          <a:pt x="595287" y="686049"/>
                          <a:pt x="596019" y="680391"/>
                          <a:pt x="593301" y="676120"/>
                        </a:cubicBezTo>
                        <a:cubicBezTo>
                          <a:pt x="588778" y="669013"/>
                          <a:pt x="580485" y="664989"/>
                          <a:pt x="575430" y="658249"/>
                        </a:cubicBezTo>
                        <a:cubicBezTo>
                          <a:pt x="568854" y="649480"/>
                          <a:pt x="565859" y="644317"/>
                          <a:pt x="557559" y="637400"/>
                        </a:cubicBezTo>
                        <a:cubicBezTo>
                          <a:pt x="554809" y="635108"/>
                          <a:pt x="551602" y="633429"/>
                          <a:pt x="548624" y="631443"/>
                        </a:cubicBezTo>
                        <a:cubicBezTo>
                          <a:pt x="538464" y="616202"/>
                          <a:pt x="548028" y="627346"/>
                          <a:pt x="530753" y="616550"/>
                        </a:cubicBezTo>
                        <a:cubicBezTo>
                          <a:pt x="499821" y="597218"/>
                          <a:pt x="537113" y="616752"/>
                          <a:pt x="506925" y="601658"/>
                        </a:cubicBezTo>
                        <a:cubicBezTo>
                          <a:pt x="504939" y="595701"/>
                          <a:pt x="504199" y="589171"/>
                          <a:pt x="500968" y="583787"/>
                        </a:cubicBezTo>
                        <a:cubicBezTo>
                          <a:pt x="497989" y="578823"/>
                          <a:pt x="495243" y="573711"/>
                          <a:pt x="492032" y="568894"/>
                        </a:cubicBezTo>
                        <a:cubicBezTo>
                          <a:pt x="489278" y="564764"/>
                          <a:pt x="485728" y="561190"/>
                          <a:pt x="483097" y="556980"/>
                        </a:cubicBezTo>
                        <a:cubicBezTo>
                          <a:pt x="480744" y="553215"/>
                          <a:pt x="479424" y="548873"/>
                          <a:pt x="477140" y="545066"/>
                        </a:cubicBezTo>
                        <a:cubicBezTo>
                          <a:pt x="473457" y="538927"/>
                          <a:pt x="469197" y="533152"/>
                          <a:pt x="465226" y="527195"/>
                        </a:cubicBezTo>
                        <a:cubicBezTo>
                          <a:pt x="463240" y="524216"/>
                          <a:pt x="460870" y="521461"/>
                          <a:pt x="459269" y="518259"/>
                        </a:cubicBezTo>
                        <a:cubicBezTo>
                          <a:pt x="457283" y="514288"/>
                          <a:pt x="455893" y="509958"/>
                          <a:pt x="453312" y="506345"/>
                        </a:cubicBezTo>
                        <a:cubicBezTo>
                          <a:pt x="450864" y="502917"/>
                          <a:pt x="447073" y="500646"/>
                          <a:pt x="444376" y="497410"/>
                        </a:cubicBezTo>
                        <a:cubicBezTo>
                          <a:pt x="442084" y="494660"/>
                          <a:pt x="440405" y="491453"/>
                          <a:pt x="438419" y="488474"/>
                        </a:cubicBezTo>
                        <a:cubicBezTo>
                          <a:pt x="437426" y="465639"/>
                          <a:pt x="437069" y="442767"/>
                          <a:pt x="435441" y="419969"/>
                        </a:cubicBezTo>
                        <a:cubicBezTo>
                          <a:pt x="435063" y="414681"/>
                          <a:pt x="430937" y="398976"/>
                          <a:pt x="429484" y="393162"/>
                        </a:cubicBezTo>
                        <a:cubicBezTo>
                          <a:pt x="430477" y="368341"/>
                          <a:pt x="428685" y="343252"/>
                          <a:pt x="432462" y="318700"/>
                        </a:cubicBezTo>
                        <a:cubicBezTo>
                          <a:pt x="432939" y="315597"/>
                          <a:pt x="438946" y="317682"/>
                          <a:pt x="441398" y="315721"/>
                        </a:cubicBezTo>
                        <a:cubicBezTo>
                          <a:pt x="444193" y="313485"/>
                          <a:pt x="445369" y="309764"/>
                          <a:pt x="447355" y="306786"/>
                        </a:cubicBezTo>
                        <a:cubicBezTo>
                          <a:pt x="454497" y="285355"/>
                          <a:pt x="445830" y="312124"/>
                          <a:pt x="453312" y="285936"/>
                        </a:cubicBezTo>
                        <a:cubicBezTo>
                          <a:pt x="454174" y="282917"/>
                          <a:pt x="455297" y="279979"/>
                          <a:pt x="456290" y="277001"/>
                        </a:cubicBezTo>
                        <a:cubicBezTo>
                          <a:pt x="457283" y="270051"/>
                          <a:pt x="459269" y="263172"/>
                          <a:pt x="459269" y="256151"/>
                        </a:cubicBezTo>
                        <a:cubicBezTo>
                          <a:pt x="459269" y="238492"/>
                          <a:pt x="457809" y="217549"/>
                          <a:pt x="453312" y="199560"/>
                        </a:cubicBezTo>
                        <a:cubicBezTo>
                          <a:pt x="452550" y="196514"/>
                          <a:pt x="451326" y="193603"/>
                          <a:pt x="450333" y="190624"/>
                        </a:cubicBezTo>
                        <a:cubicBezTo>
                          <a:pt x="449340" y="184667"/>
                          <a:pt x="448435" y="178695"/>
                          <a:pt x="447355" y="172753"/>
                        </a:cubicBezTo>
                        <a:cubicBezTo>
                          <a:pt x="446449" y="167772"/>
                          <a:pt x="444376" y="162923"/>
                          <a:pt x="444376" y="157861"/>
                        </a:cubicBezTo>
                        <a:cubicBezTo>
                          <a:pt x="444376" y="127067"/>
                          <a:pt x="446362" y="96305"/>
                          <a:pt x="447355" y="65527"/>
                        </a:cubicBezTo>
                        <a:cubicBezTo>
                          <a:pt x="446362" y="46663"/>
                          <a:pt x="461184" y="17556"/>
                          <a:pt x="444376" y="8936"/>
                        </a:cubicBezTo>
                        <a:cubicBezTo>
                          <a:pt x="410794" y="-8286"/>
                          <a:pt x="368893" y="7710"/>
                          <a:pt x="331193" y="5957"/>
                        </a:cubicBezTo>
                        <a:cubicBezTo>
                          <a:pt x="326136" y="5722"/>
                          <a:pt x="321319" y="3648"/>
                          <a:pt x="316301" y="2979"/>
                        </a:cubicBezTo>
                        <a:cubicBezTo>
                          <a:pt x="306411" y="1660"/>
                          <a:pt x="296444" y="993"/>
                          <a:pt x="286516" y="0"/>
                        </a:cubicBezTo>
                        <a:cubicBezTo>
                          <a:pt x="251094" y="1143"/>
                          <a:pt x="129166" y="2332"/>
                          <a:pt x="63128" y="8936"/>
                        </a:cubicBezTo>
                        <a:cubicBezTo>
                          <a:pt x="56142" y="9635"/>
                          <a:pt x="49228" y="10921"/>
                          <a:pt x="42278" y="11914"/>
                        </a:cubicBezTo>
                        <a:cubicBezTo>
                          <a:pt x="40292" y="14893"/>
                          <a:pt x="37189" y="17377"/>
                          <a:pt x="36321" y="20850"/>
                        </a:cubicBezTo>
                        <a:cubicBezTo>
                          <a:pt x="34141" y="29572"/>
                          <a:pt x="33343" y="38666"/>
                          <a:pt x="33343" y="47656"/>
                        </a:cubicBezTo>
                        <a:cubicBezTo>
                          <a:pt x="33343" y="52719"/>
                          <a:pt x="34989" y="57665"/>
                          <a:pt x="36321" y="62549"/>
                        </a:cubicBezTo>
                        <a:cubicBezTo>
                          <a:pt x="37973" y="68607"/>
                          <a:pt x="40292" y="74463"/>
                          <a:pt x="42278" y="80420"/>
                        </a:cubicBezTo>
                        <a:cubicBezTo>
                          <a:pt x="43271" y="83398"/>
                          <a:pt x="43853" y="86547"/>
                          <a:pt x="45257" y="89355"/>
                        </a:cubicBezTo>
                        <a:cubicBezTo>
                          <a:pt x="52618" y="104077"/>
                          <a:pt x="49810" y="97057"/>
                          <a:pt x="54192" y="110205"/>
                        </a:cubicBezTo>
                        <a:cubicBezTo>
                          <a:pt x="55811" y="121534"/>
                          <a:pt x="60412" y="151639"/>
                          <a:pt x="60149" y="160839"/>
                        </a:cubicBezTo>
                        <a:cubicBezTo>
                          <a:pt x="59438" y="185729"/>
                          <a:pt x="56380" y="210498"/>
                          <a:pt x="54192" y="235302"/>
                        </a:cubicBezTo>
                        <a:cubicBezTo>
                          <a:pt x="53484" y="243329"/>
                          <a:pt x="53143" y="261228"/>
                          <a:pt x="48235" y="271044"/>
                        </a:cubicBezTo>
                        <a:cubicBezTo>
                          <a:pt x="46634" y="274246"/>
                          <a:pt x="44264" y="277001"/>
                          <a:pt x="42278" y="279979"/>
                        </a:cubicBezTo>
                        <a:cubicBezTo>
                          <a:pt x="41285" y="308771"/>
                          <a:pt x="41989" y="337672"/>
                          <a:pt x="39300" y="366356"/>
                        </a:cubicBezTo>
                        <a:cubicBezTo>
                          <a:pt x="38966" y="369920"/>
                          <a:pt x="34944" y="372089"/>
                          <a:pt x="33343" y="375291"/>
                        </a:cubicBezTo>
                        <a:cubicBezTo>
                          <a:pt x="30952" y="380073"/>
                          <a:pt x="29077" y="385112"/>
                          <a:pt x="27386" y="390184"/>
                        </a:cubicBezTo>
                        <a:cubicBezTo>
                          <a:pt x="26091" y="394068"/>
                          <a:pt x="25844" y="398265"/>
                          <a:pt x="24407" y="402098"/>
                        </a:cubicBezTo>
                        <a:cubicBezTo>
                          <a:pt x="22848" y="406255"/>
                          <a:pt x="20199" y="409931"/>
                          <a:pt x="18450" y="414012"/>
                        </a:cubicBezTo>
                        <a:cubicBezTo>
                          <a:pt x="11051" y="431277"/>
                          <a:pt x="20964" y="414708"/>
                          <a:pt x="9515" y="431883"/>
                        </a:cubicBezTo>
                        <a:cubicBezTo>
                          <a:pt x="11501" y="434861"/>
                          <a:pt x="11928" y="440312"/>
                          <a:pt x="15472" y="440818"/>
                        </a:cubicBezTo>
                        <a:cubicBezTo>
                          <a:pt x="35883" y="443734"/>
                          <a:pt x="44720" y="440005"/>
                          <a:pt x="60149" y="434861"/>
                        </a:cubicBezTo>
                        <a:cubicBezTo>
                          <a:pt x="68092" y="436847"/>
                          <a:pt x="77165" y="436277"/>
                          <a:pt x="83977" y="440818"/>
                        </a:cubicBezTo>
                        <a:cubicBezTo>
                          <a:pt x="89934" y="444789"/>
                          <a:pt x="95563" y="449304"/>
                          <a:pt x="101848" y="452732"/>
                        </a:cubicBezTo>
                        <a:cubicBezTo>
                          <a:pt x="111337" y="457908"/>
                          <a:pt x="118602" y="459154"/>
                          <a:pt x="128655" y="461668"/>
                        </a:cubicBezTo>
                        <a:cubicBezTo>
                          <a:pt x="131633" y="464646"/>
                          <a:pt x="135254" y="467098"/>
                          <a:pt x="137590" y="470603"/>
                        </a:cubicBezTo>
                        <a:cubicBezTo>
                          <a:pt x="142859" y="478506"/>
                          <a:pt x="140033" y="482902"/>
                          <a:pt x="137590" y="491453"/>
                        </a:cubicBezTo>
                        <a:cubicBezTo>
                          <a:pt x="136728" y="494472"/>
                          <a:pt x="136573" y="497937"/>
                          <a:pt x="134612" y="500388"/>
                        </a:cubicBezTo>
                        <a:cubicBezTo>
                          <a:pt x="132376" y="503183"/>
                          <a:pt x="128589" y="504264"/>
                          <a:pt x="125676" y="506345"/>
                        </a:cubicBezTo>
                        <a:cubicBezTo>
                          <a:pt x="121636" y="509230"/>
                          <a:pt x="117272" y="511771"/>
                          <a:pt x="113762" y="515281"/>
                        </a:cubicBezTo>
                        <a:cubicBezTo>
                          <a:pt x="111231" y="517812"/>
                          <a:pt x="109791" y="521238"/>
                          <a:pt x="107805" y="524217"/>
                        </a:cubicBezTo>
                        <a:cubicBezTo>
                          <a:pt x="106812" y="527195"/>
                          <a:pt x="106231" y="530344"/>
                          <a:pt x="104827" y="533152"/>
                        </a:cubicBezTo>
                        <a:cubicBezTo>
                          <a:pt x="103226" y="536354"/>
                          <a:pt x="100093" y="538724"/>
                          <a:pt x="98870" y="542088"/>
                        </a:cubicBezTo>
                        <a:cubicBezTo>
                          <a:pt x="96072" y="549782"/>
                          <a:pt x="95502" y="558149"/>
                          <a:pt x="92913" y="565916"/>
                        </a:cubicBezTo>
                        <a:lnTo>
                          <a:pt x="86956" y="583787"/>
                        </a:lnTo>
                        <a:cubicBezTo>
                          <a:pt x="85963" y="586765"/>
                          <a:pt x="85381" y="589914"/>
                          <a:pt x="83977" y="592722"/>
                        </a:cubicBezTo>
                        <a:cubicBezTo>
                          <a:pt x="81991" y="596693"/>
                          <a:pt x="80223" y="600781"/>
                          <a:pt x="78020" y="604636"/>
                        </a:cubicBezTo>
                        <a:cubicBezTo>
                          <a:pt x="76244" y="607744"/>
                          <a:pt x="73664" y="610370"/>
                          <a:pt x="72063" y="613572"/>
                        </a:cubicBezTo>
                        <a:cubicBezTo>
                          <a:pt x="57490" y="642718"/>
                          <a:pt x="73950" y="616697"/>
                          <a:pt x="60149" y="637400"/>
                        </a:cubicBezTo>
                        <a:cubicBezTo>
                          <a:pt x="59156" y="640378"/>
                          <a:pt x="57171" y="643196"/>
                          <a:pt x="57171" y="646335"/>
                        </a:cubicBezTo>
                        <a:cubicBezTo>
                          <a:pt x="57171" y="653888"/>
                          <a:pt x="61387" y="677977"/>
                          <a:pt x="66106" y="685056"/>
                        </a:cubicBezTo>
                        <a:lnTo>
                          <a:pt x="72063" y="693991"/>
                        </a:lnTo>
                        <a:cubicBezTo>
                          <a:pt x="73549" y="699932"/>
                          <a:pt x="80080" y="719322"/>
                          <a:pt x="72063" y="723776"/>
                        </a:cubicBezTo>
                        <a:cubicBezTo>
                          <a:pt x="65066" y="727663"/>
                          <a:pt x="56178" y="721791"/>
                          <a:pt x="48235" y="720798"/>
                        </a:cubicBezTo>
                        <a:cubicBezTo>
                          <a:pt x="43717" y="717786"/>
                          <a:pt x="36530" y="711862"/>
                          <a:pt x="30364" y="711862"/>
                        </a:cubicBezTo>
                        <a:cubicBezTo>
                          <a:pt x="25302" y="711862"/>
                          <a:pt x="20436" y="713848"/>
                          <a:pt x="15472" y="714841"/>
                        </a:cubicBezTo>
                        <a:cubicBezTo>
                          <a:pt x="8610" y="719415"/>
                          <a:pt x="3558" y="720142"/>
                          <a:pt x="3558" y="729733"/>
                        </a:cubicBezTo>
                        <a:cubicBezTo>
                          <a:pt x="3558" y="732873"/>
                          <a:pt x="5543" y="735690"/>
                          <a:pt x="6536" y="738669"/>
                        </a:cubicBezTo>
                        <a:cubicBezTo>
                          <a:pt x="12493" y="737676"/>
                          <a:pt x="18856" y="733311"/>
                          <a:pt x="24407" y="735690"/>
                        </a:cubicBezTo>
                        <a:cubicBezTo>
                          <a:pt x="28170" y="737302"/>
                          <a:pt x="26807" y="743552"/>
                          <a:pt x="27386" y="747604"/>
                        </a:cubicBezTo>
                        <a:cubicBezTo>
                          <a:pt x="28797" y="757482"/>
                          <a:pt x="29371" y="767461"/>
                          <a:pt x="30364" y="777389"/>
                        </a:cubicBezTo>
                        <a:cubicBezTo>
                          <a:pt x="29371" y="787317"/>
                          <a:pt x="30362" y="797650"/>
                          <a:pt x="27386" y="807174"/>
                        </a:cubicBezTo>
                        <a:cubicBezTo>
                          <a:pt x="24147" y="817538"/>
                          <a:pt x="14055" y="826462"/>
                          <a:pt x="6536" y="833981"/>
                        </a:cubicBezTo>
                        <a:cubicBezTo>
                          <a:pt x="-2929" y="862380"/>
                          <a:pt x="-2266" y="856445"/>
                          <a:pt x="9515" y="911422"/>
                        </a:cubicBezTo>
                        <a:cubicBezTo>
                          <a:pt x="10847" y="917638"/>
                          <a:pt x="17903" y="921025"/>
                          <a:pt x="21429" y="926314"/>
                        </a:cubicBezTo>
                        <a:cubicBezTo>
                          <a:pt x="26101" y="933322"/>
                          <a:pt x="27250" y="941070"/>
                          <a:pt x="33343" y="947164"/>
                        </a:cubicBezTo>
                        <a:cubicBezTo>
                          <a:pt x="35874" y="949695"/>
                          <a:pt x="38790" y="952316"/>
                          <a:pt x="42278" y="953121"/>
                        </a:cubicBezTo>
                        <a:cubicBezTo>
                          <a:pt x="52000" y="955365"/>
                          <a:pt x="62135" y="955106"/>
                          <a:pt x="72063" y="956099"/>
                        </a:cubicBezTo>
                        <a:cubicBezTo>
                          <a:pt x="80388" y="958874"/>
                          <a:pt x="86415" y="958543"/>
                          <a:pt x="86956" y="970992"/>
                        </a:cubicBezTo>
                        <a:cubicBezTo>
                          <a:pt x="87776" y="989864"/>
                          <a:pt x="85546" y="1008758"/>
                          <a:pt x="83977" y="1027583"/>
                        </a:cubicBezTo>
                        <a:cubicBezTo>
                          <a:pt x="83557" y="1032628"/>
                          <a:pt x="81905" y="1037495"/>
                          <a:pt x="80999" y="1042476"/>
                        </a:cubicBezTo>
                        <a:cubicBezTo>
                          <a:pt x="79919" y="1048418"/>
                          <a:pt x="79013" y="1054390"/>
                          <a:pt x="78020" y="1060347"/>
                        </a:cubicBezTo>
                        <a:cubicBezTo>
                          <a:pt x="71654" y="1248149"/>
                          <a:pt x="62427" y="1178265"/>
                          <a:pt x="78020" y="1271820"/>
                        </a:cubicBezTo>
                        <a:cubicBezTo>
                          <a:pt x="146161" y="1264250"/>
                          <a:pt x="66654" y="1271820"/>
                          <a:pt x="206096" y="1271820"/>
                        </a:cubicBezTo>
                        <a:lnTo>
                          <a:pt x="530753" y="1280756"/>
                        </a:lnTo>
                        <a:close/>
                      </a:path>
                    </a:pathLst>
                  </a:cu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8" name="Group 127">
                  <a:extLst>
                    <a:ext uri="{FF2B5EF4-FFF2-40B4-BE49-F238E27FC236}">
                      <a16:creationId xmlns:a16="http://schemas.microsoft.com/office/drawing/2014/main" id="{247F1709-71C0-4689-A32A-8419FAB45589}"/>
                    </a:ext>
                  </a:extLst>
                </p:cNvPr>
                <p:cNvGrpSpPr/>
                <p:nvPr/>
              </p:nvGrpSpPr>
              <p:grpSpPr>
                <a:xfrm>
                  <a:off x="7940843" y="2998238"/>
                  <a:ext cx="1097280" cy="914400"/>
                  <a:chOff x="4755409" y="3977858"/>
                  <a:chExt cx="1554079" cy="1287380"/>
                </a:xfrm>
              </p:grpSpPr>
              <p:pic>
                <p:nvPicPr>
                  <p:cNvPr id="129" name="Picture 128">
                    <a:extLst>
                      <a:ext uri="{FF2B5EF4-FFF2-40B4-BE49-F238E27FC236}">
                        <a16:creationId xmlns:a16="http://schemas.microsoft.com/office/drawing/2014/main" id="{F0E54E3D-C45E-458F-8682-14AA8F438C7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2" cstate="print">
                    <a:grayscl/>
                    <a:extLst>
                      <a:ext uri="{BEBA8EAE-BF5A-486C-A8C5-ECC9F3942E4B}">
                        <a14:imgProps xmlns:a14="http://schemas.microsoft.com/office/drawing/2010/main">
                          <a14:imgLayer r:embed="rId23">
                            <a14:imgEffect>
                              <a14:sharpenSoften amount="50000"/>
                            </a14:imgEffect>
                            <a14:imgEffect>
                              <a14:brightnessContrast bright="51000" contrast="53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755409" y="3977858"/>
                    <a:ext cx="1554079" cy="128738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130" name="Freeform: Shape 129">
                    <a:extLst>
                      <a:ext uri="{FF2B5EF4-FFF2-40B4-BE49-F238E27FC236}">
                        <a16:creationId xmlns:a16="http://schemas.microsoft.com/office/drawing/2014/main" id="{8370BB0C-61D1-46A1-A819-51FB06C71261}"/>
                      </a:ext>
                    </a:extLst>
                  </p:cNvPr>
                  <p:cNvSpPr/>
                  <p:nvPr/>
                </p:nvSpPr>
                <p:spPr>
                  <a:xfrm>
                    <a:off x="5395415" y="3991688"/>
                    <a:ext cx="239602" cy="1265244"/>
                  </a:xfrm>
                  <a:custGeom>
                    <a:avLst/>
                    <a:gdLst>
                      <a:gd name="connsiteX0" fmla="*/ 204716 w 239602"/>
                      <a:gd name="connsiteY0" fmla="*/ 1254987 h 1255288"/>
                      <a:gd name="connsiteX1" fmla="*/ 177421 w 239602"/>
                      <a:gd name="connsiteY1" fmla="*/ 1236790 h 1255288"/>
                      <a:gd name="connsiteX2" fmla="*/ 177421 w 239602"/>
                      <a:gd name="connsiteY2" fmla="*/ 1159452 h 1255288"/>
                      <a:gd name="connsiteX3" fmla="*/ 191069 w 239602"/>
                      <a:gd name="connsiteY3" fmla="*/ 1150354 h 1255288"/>
                      <a:gd name="connsiteX4" fmla="*/ 204716 w 239602"/>
                      <a:gd name="connsiteY4" fmla="*/ 1136706 h 1255288"/>
                      <a:gd name="connsiteX5" fmla="*/ 200167 w 239602"/>
                      <a:gd name="connsiteY5" fmla="*/ 1036623 h 1255288"/>
                      <a:gd name="connsiteX6" fmla="*/ 213815 w 239602"/>
                      <a:gd name="connsiteY6" fmla="*/ 818258 h 1255288"/>
                      <a:gd name="connsiteX7" fmla="*/ 200167 w 239602"/>
                      <a:gd name="connsiteY7" fmla="*/ 813709 h 1255288"/>
                      <a:gd name="connsiteX8" fmla="*/ 168322 w 239602"/>
                      <a:gd name="connsiteY8" fmla="*/ 804611 h 1255288"/>
                      <a:gd name="connsiteX9" fmla="*/ 154675 w 239602"/>
                      <a:gd name="connsiteY9" fmla="*/ 768217 h 1255288"/>
                      <a:gd name="connsiteX10" fmla="*/ 145576 w 239602"/>
                      <a:gd name="connsiteY10" fmla="*/ 750020 h 1255288"/>
                      <a:gd name="connsiteX11" fmla="*/ 141027 w 239602"/>
                      <a:gd name="connsiteY11" fmla="*/ 695429 h 1255288"/>
                      <a:gd name="connsiteX12" fmla="*/ 113731 w 239602"/>
                      <a:gd name="connsiteY12" fmla="*/ 668133 h 1255288"/>
                      <a:gd name="connsiteX13" fmla="*/ 104633 w 239602"/>
                      <a:gd name="connsiteY13" fmla="*/ 645387 h 1255288"/>
                      <a:gd name="connsiteX14" fmla="*/ 118281 w 239602"/>
                      <a:gd name="connsiteY14" fmla="*/ 536205 h 1255288"/>
                      <a:gd name="connsiteX15" fmla="*/ 122830 w 239602"/>
                      <a:gd name="connsiteY15" fmla="*/ 522557 h 1255288"/>
                      <a:gd name="connsiteX16" fmla="*/ 127379 w 239602"/>
                      <a:gd name="connsiteY16" fmla="*/ 367882 h 1255288"/>
                      <a:gd name="connsiteX17" fmla="*/ 136478 w 239602"/>
                      <a:gd name="connsiteY17" fmla="*/ 340587 h 1255288"/>
                      <a:gd name="connsiteX18" fmla="*/ 145576 w 239602"/>
                      <a:gd name="connsiteY18" fmla="*/ 308742 h 1255288"/>
                      <a:gd name="connsiteX19" fmla="*/ 150125 w 239602"/>
                      <a:gd name="connsiteY19" fmla="*/ 295094 h 1255288"/>
                      <a:gd name="connsiteX20" fmla="*/ 159224 w 239602"/>
                      <a:gd name="connsiteY20" fmla="*/ 245052 h 1255288"/>
                      <a:gd name="connsiteX21" fmla="*/ 163773 w 239602"/>
                      <a:gd name="connsiteY21" fmla="*/ 217757 h 1255288"/>
                      <a:gd name="connsiteX22" fmla="*/ 168322 w 239602"/>
                      <a:gd name="connsiteY22" fmla="*/ 158617 h 1255288"/>
                      <a:gd name="connsiteX23" fmla="*/ 172872 w 239602"/>
                      <a:gd name="connsiteY23" fmla="*/ 135870 h 1255288"/>
                      <a:gd name="connsiteX24" fmla="*/ 191069 w 239602"/>
                      <a:gd name="connsiteY24" fmla="*/ 108575 h 1255288"/>
                      <a:gd name="connsiteX25" fmla="*/ 200167 w 239602"/>
                      <a:gd name="connsiteY25" fmla="*/ 94927 h 1255288"/>
                      <a:gd name="connsiteX26" fmla="*/ 195618 w 239602"/>
                      <a:gd name="connsiteY26" fmla="*/ 81279 h 1255288"/>
                      <a:gd name="connsiteX27" fmla="*/ 172872 w 239602"/>
                      <a:gd name="connsiteY27" fmla="*/ 53984 h 1255288"/>
                      <a:gd name="connsiteX28" fmla="*/ 159224 w 239602"/>
                      <a:gd name="connsiteY28" fmla="*/ 17590 h 1255288"/>
                      <a:gd name="connsiteX29" fmla="*/ 131928 w 239602"/>
                      <a:gd name="connsiteY29" fmla="*/ 8491 h 1255288"/>
                      <a:gd name="connsiteX30" fmla="*/ 118281 w 239602"/>
                      <a:gd name="connsiteY30" fmla="*/ 3942 h 1255288"/>
                      <a:gd name="connsiteX31" fmla="*/ 27295 w 239602"/>
                      <a:gd name="connsiteY31" fmla="*/ 22139 h 1255288"/>
                      <a:gd name="connsiteX32" fmla="*/ 18197 w 239602"/>
                      <a:gd name="connsiteY32" fmla="*/ 117673 h 1255288"/>
                      <a:gd name="connsiteX33" fmla="*/ 9098 w 239602"/>
                      <a:gd name="connsiteY33" fmla="*/ 135870 h 1255288"/>
                      <a:gd name="connsiteX34" fmla="*/ 0 w 239602"/>
                      <a:gd name="connsiteY34" fmla="*/ 163166 h 1255288"/>
                      <a:gd name="connsiteX35" fmla="*/ 13648 w 239602"/>
                      <a:gd name="connsiteY35" fmla="*/ 176814 h 1255288"/>
                      <a:gd name="connsiteX36" fmla="*/ 31845 w 239602"/>
                      <a:gd name="connsiteY36" fmla="*/ 204109 h 1255288"/>
                      <a:gd name="connsiteX37" fmla="*/ 45492 w 239602"/>
                      <a:gd name="connsiteY37" fmla="*/ 231405 h 1255288"/>
                      <a:gd name="connsiteX38" fmla="*/ 54591 w 239602"/>
                      <a:gd name="connsiteY38" fmla="*/ 267799 h 1255288"/>
                      <a:gd name="connsiteX39" fmla="*/ 59140 w 239602"/>
                      <a:gd name="connsiteY39" fmla="*/ 322390 h 1255288"/>
                      <a:gd name="connsiteX40" fmla="*/ 63689 w 239602"/>
                      <a:gd name="connsiteY40" fmla="*/ 431572 h 1255288"/>
                      <a:gd name="connsiteX41" fmla="*/ 72788 w 239602"/>
                      <a:gd name="connsiteY41" fmla="*/ 458867 h 1255288"/>
                      <a:gd name="connsiteX42" fmla="*/ 77337 w 239602"/>
                      <a:gd name="connsiteY42" fmla="*/ 522557 h 1255288"/>
                      <a:gd name="connsiteX43" fmla="*/ 81886 w 239602"/>
                      <a:gd name="connsiteY43" fmla="*/ 536205 h 1255288"/>
                      <a:gd name="connsiteX44" fmla="*/ 90985 w 239602"/>
                      <a:gd name="connsiteY44" fmla="*/ 581697 h 1255288"/>
                      <a:gd name="connsiteX45" fmla="*/ 100084 w 239602"/>
                      <a:gd name="connsiteY45" fmla="*/ 631739 h 1255288"/>
                      <a:gd name="connsiteX46" fmla="*/ 95534 w 239602"/>
                      <a:gd name="connsiteY46" fmla="*/ 831906 h 1255288"/>
                      <a:gd name="connsiteX47" fmla="*/ 86436 w 239602"/>
                      <a:gd name="connsiteY47" fmla="*/ 877399 h 1255288"/>
                      <a:gd name="connsiteX48" fmla="*/ 77337 w 239602"/>
                      <a:gd name="connsiteY48" fmla="*/ 931990 h 1255288"/>
                      <a:gd name="connsiteX49" fmla="*/ 81886 w 239602"/>
                      <a:gd name="connsiteY49" fmla="*/ 1068467 h 1255288"/>
                      <a:gd name="connsiteX50" fmla="*/ 90985 w 239602"/>
                      <a:gd name="connsiteY50" fmla="*/ 1082115 h 1255288"/>
                      <a:gd name="connsiteX51" fmla="*/ 127379 w 239602"/>
                      <a:gd name="connsiteY51" fmla="*/ 1123058 h 1255288"/>
                      <a:gd name="connsiteX52" fmla="*/ 131928 w 239602"/>
                      <a:gd name="connsiteY52" fmla="*/ 1136706 h 1255288"/>
                      <a:gd name="connsiteX53" fmla="*/ 136478 w 239602"/>
                      <a:gd name="connsiteY53" fmla="*/ 1159452 h 1255288"/>
                      <a:gd name="connsiteX54" fmla="*/ 145576 w 239602"/>
                      <a:gd name="connsiteY54" fmla="*/ 1173100 h 1255288"/>
                      <a:gd name="connsiteX55" fmla="*/ 150125 w 239602"/>
                      <a:gd name="connsiteY55" fmla="*/ 1186748 h 1255288"/>
                      <a:gd name="connsiteX56" fmla="*/ 163773 w 239602"/>
                      <a:gd name="connsiteY56" fmla="*/ 1195847 h 1255288"/>
                      <a:gd name="connsiteX57" fmla="*/ 172872 w 239602"/>
                      <a:gd name="connsiteY57" fmla="*/ 1209494 h 1255288"/>
                      <a:gd name="connsiteX58" fmla="*/ 186519 w 239602"/>
                      <a:gd name="connsiteY58" fmla="*/ 1223142 h 1255288"/>
                      <a:gd name="connsiteX59" fmla="*/ 204716 w 239602"/>
                      <a:gd name="connsiteY59" fmla="*/ 1254987 h 1255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239602" h="1255288">
                        <a:moveTo>
                          <a:pt x="204716" y="1254987"/>
                        </a:moveTo>
                        <a:cubicBezTo>
                          <a:pt x="203200" y="1257262"/>
                          <a:pt x="182931" y="1246235"/>
                          <a:pt x="177421" y="1236790"/>
                        </a:cubicBezTo>
                        <a:cubicBezTo>
                          <a:pt x="169719" y="1223586"/>
                          <a:pt x="173151" y="1171195"/>
                          <a:pt x="177421" y="1159452"/>
                        </a:cubicBezTo>
                        <a:cubicBezTo>
                          <a:pt x="179289" y="1154314"/>
                          <a:pt x="186869" y="1153854"/>
                          <a:pt x="191069" y="1150354"/>
                        </a:cubicBezTo>
                        <a:cubicBezTo>
                          <a:pt x="196011" y="1146235"/>
                          <a:pt x="200167" y="1141255"/>
                          <a:pt x="204716" y="1136706"/>
                        </a:cubicBezTo>
                        <a:cubicBezTo>
                          <a:pt x="203200" y="1103345"/>
                          <a:pt x="197682" y="1069926"/>
                          <a:pt x="200167" y="1036623"/>
                        </a:cubicBezTo>
                        <a:cubicBezTo>
                          <a:pt x="200703" y="1029438"/>
                          <a:pt x="278723" y="861529"/>
                          <a:pt x="213815" y="818258"/>
                        </a:cubicBezTo>
                        <a:cubicBezTo>
                          <a:pt x="209825" y="815598"/>
                          <a:pt x="204760" y="815087"/>
                          <a:pt x="200167" y="813709"/>
                        </a:cubicBezTo>
                        <a:cubicBezTo>
                          <a:pt x="189593" y="810537"/>
                          <a:pt x="178937" y="807644"/>
                          <a:pt x="168322" y="804611"/>
                        </a:cubicBezTo>
                        <a:cubicBezTo>
                          <a:pt x="149634" y="776577"/>
                          <a:pt x="167793" y="807571"/>
                          <a:pt x="154675" y="768217"/>
                        </a:cubicBezTo>
                        <a:cubicBezTo>
                          <a:pt x="152530" y="761783"/>
                          <a:pt x="148609" y="756086"/>
                          <a:pt x="145576" y="750020"/>
                        </a:cubicBezTo>
                        <a:cubicBezTo>
                          <a:pt x="144060" y="731823"/>
                          <a:pt x="147645" y="712447"/>
                          <a:pt x="141027" y="695429"/>
                        </a:cubicBezTo>
                        <a:cubicBezTo>
                          <a:pt x="136363" y="683436"/>
                          <a:pt x="113731" y="668133"/>
                          <a:pt x="113731" y="668133"/>
                        </a:cubicBezTo>
                        <a:cubicBezTo>
                          <a:pt x="110698" y="660551"/>
                          <a:pt x="104633" y="653553"/>
                          <a:pt x="104633" y="645387"/>
                        </a:cubicBezTo>
                        <a:cubicBezTo>
                          <a:pt x="104633" y="611282"/>
                          <a:pt x="108331" y="571027"/>
                          <a:pt x="118281" y="536205"/>
                        </a:cubicBezTo>
                        <a:cubicBezTo>
                          <a:pt x="119598" y="531594"/>
                          <a:pt x="121314" y="527106"/>
                          <a:pt x="122830" y="522557"/>
                        </a:cubicBezTo>
                        <a:cubicBezTo>
                          <a:pt x="124346" y="470999"/>
                          <a:pt x="123521" y="419318"/>
                          <a:pt x="127379" y="367882"/>
                        </a:cubicBezTo>
                        <a:cubicBezTo>
                          <a:pt x="128096" y="358318"/>
                          <a:pt x="133445" y="349685"/>
                          <a:pt x="136478" y="340587"/>
                        </a:cubicBezTo>
                        <a:cubicBezTo>
                          <a:pt x="147379" y="307886"/>
                          <a:pt x="134160" y="348699"/>
                          <a:pt x="145576" y="308742"/>
                        </a:cubicBezTo>
                        <a:cubicBezTo>
                          <a:pt x="146893" y="304131"/>
                          <a:pt x="148808" y="299705"/>
                          <a:pt x="150125" y="295094"/>
                        </a:cubicBezTo>
                        <a:cubicBezTo>
                          <a:pt x="156614" y="272385"/>
                          <a:pt x="154927" y="272985"/>
                          <a:pt x="159224" y="245052"/>
                        </a:cubicBezTo>
                        <a:cubicBezTo>
                          <a:pt x="160626" y="235935"/>
                          <a:pt x="162257" y="226855"/>
                          <a:pt x="163773" y="217757"/>
                        </a:cubicBezTo>
                        <a:cubicBezTo>
                          <a:pt x="165289" y="198044"/>
                          <a:pt x="166138" y="178268"/>
                          <a:pt x="168322" y="158617"/>
                        </a:cubicBezTo>
                        <a:cubicBezTo>
                          <a:pt x="169176" y="150932"/>
                          <a:pt x="169672" y="142909"/>
                          <a:pt x="172872" y="135870"/>
                        </a:cubicBezTo>
                        <a:cubicBezTo>
                          <a:pt x="177397" y="125915"/>
                          <a:pt x="185003" y="117673"/>
                          <a:pt x="191069" y="108575"/>
                        </a:cubicBezTo>
                        <a:lnTo>
                          <a:pt x="200167" y="94927"/>
                        </a:lnTo>
                        <a:cubicBezTo>
                          <a:pt x="198651" y="90378"/>
                          <a:pt x="198278" y="85269"/>
                          <a:pt x="195618" y="81279"/>
                        </a:cubicBezTo>
                        <a:cubicBezTo>
                          <a:pt x="175489" y="51086"/>
                          <a:pt x="187760" y="83761"/>
                          <a:pt x="172872" y="53984"/>
                        </a:cubicBezTo>
                        <a:cubicBezTo>
                          <a:pt x="168631" y="45501"/>
                          <a:pt x="165179" y="22801"/>
                          <a:pt x="159224" y="17590"/>
                        </a:cubicBezTo>
                        <a:cubicBezTo>
                          <a:pt x="152006" y="11274"/>
                          <a:pt x="141027" y="11524"/>
                          <a:pt x="131928" y="8491"/>
                        </a:cubicBezTo>
                        <a:lnTo>
                          <a:pt x="118281" y="3942"/>
                        </a:lnTo>
                        <a:cubicBezTo>
                          <a:pt x="103725" y="4751"/>
                          <a:pt x="37000" y="-13446"/>
                          <a:pt x="27295" y="22139"/>
                        </a:cubicBezTo>
                        <a:cubicBezTo>
                          <a:pt x="23024" y="37800"/>
                          <a:pt x="19268" y="111601"/>
                          <a:pt x="18197" y="117673"/>
                        </a:cubicBezTo>
                        <a:cubicBezTo>
                          <a:pt x="17018" y="124351"/>
                          <a:pt x="11617" y="129573"/>
                          <a:pt x="9098" y="135870"/>
                        </a:cubicBezTo>
                        <a:cubicBezTo>
                          <a:pt x="5536" y="144775"/>
                          <a:pt x="0" y="163166"/>
                          <a:pt x="0" y="163166"/>
                        </a:cubicBezTo>
                        <a:cubicBezTo>
                          <a:pt x="4549" y="167715"/>
                          <a:pt x="9698" y="171736"/>
                          <a:pt x="13648" y="176814"/>
                        </a:cubicBezTo>
                        <a:cubicBezTo>
                          <a:pt x="20361" y="185445"/>
                          <a:pt x="31845" y="204109"/>
                          <a:pt x="31845" y="204109"/>
                        </a:cubicBezTo>
                        <a:cubicBezTo>
                          <a:pt x="43276" y="238404"/>
                          <a:pt x="27859" y="196140"/>
                          <a:pt x="45492" y="231405"/>
                        </a:cubicBezTo>
                        <a:cubicBezTo>
                          <a:pt x="50158" y="240736"/>
                          <a:pt x="52859" y="259139"/>
                          <a:pt x="54591" y="267799"/>
                        </a:cubicBezTo>
                        <a:cubicBezTo>
                          <a:pt x="56107" y="285996"/>
                          <a:pt x="58127" y="304158"/>
                          <a:pt x="59140" y="322390"/>
                        </a:cubicBezTo>
                        <a:cubicBezTo>
                          <a:pt x="61160" y="358759"/>
                          <a:pt x="60064" y="395327"/>
                          <a:pt x="63689" y="431572"/>
                        </a:cubicBezTo>
                        <a:cubicBezTo>
                          <a:pt x="64643" y="441115"/>
                          <a:pt x="72788" y="458867"/>
                          <a:pt x="72788" y="458867"/>
                        </a:cubicBezTo>
                        <a:cubicBezTo>
                          <a:pt x="74304" y="480097"/>
                          <a:pt x="74850" y="501419"/>
                          <a:pt x="77337" y="522557"/>
                        </a:cubicBezTo>
                        <a:cubicBezTo>
                          <a:pt x="77897" y="527320"/>
                          <a:pt x="80808" y="531532"/>
                          <a:pt x="81886" y="536205"/>
                        </a:cubicBezTo>
                        <a:cubicBezTo>
                          <a:pt x="85363" y="551273"/>
                          <a:pt x="88091" y="566506"/>
                          <a:pt x="90985" y="581697"/>
                        </a:cubicBezTo>
                        <a:cubicBezTo>
                          <a:pt x="94158" y="598352"/>
                          <a:pt x="100084" y="631739"/>
                          <a:pt x="100084" y="631739"/>
                        </a:cubicBezTo>
                        <a:cubicBezTo>
                          <a:pt x="98567" y="698461"/>
                          <a:pt x="99236" y="765269"/>
                          <a:pt x="95534" y="831906"/>
                        </a:cubicBezTo>
                        <a:cubicBezTo>
                          <a:pt x="94676" y="847347"/>
                          <a:pt x="88979" y="862145"/>
                          <a:pt x="86436" y="877399"/>
                        </a:cubicBezTo>
                        <a:lnTo>
                          <a:pt x="77337" y="931990"/>
                        </a:lnTo>
                        <a:cubicBezTo>
                          <a:pt x="78853" y="977482"/>
                          <a:pt x="77765" y="1023136"/>
                          <a:pt x="81886" y="1068467"/>
                        </a:cubicBezTo>
                        <a:cubicBezTo>
                          <a:pt x="82381" y="1073912"/>
                          <a:pt x="87352" y="1078028"/>
                          <a:pt x="90985" y="1082115"/>
                        </a:cubicBezTo>
                        <a:cubicBezTo>
                          <a:pt x="132533" y="1128856"/>
                          <a:pt x="106730" y="1092085"/>
                          <a:pt x="127379" y="1123058"/>
                        </a:cubicBezTo>
                        <a:cubicBezTo>
                          <a:pt x="128895" y="1127607"/>
                          <a:pt x="130765" y="1132054"/>
                          <a:pt x="131928" y="1136706"/>
                        </a:cubicBezTo>
                        <a:cubicBezTo>
                          <a:pt x="133803" y="1144207"/>
                          <a:pt x="133763" y="1152212"/>
                          <a:pt x="136478" y="1159452"/>
                        </a:cubicBezTo>
                        <a:cubicBezTo>
                          <a:pt x="138398" y="1164571"/>
                          <a:pt x="143131" y="1168210"/>
                          <a:pt x="145576" y="1173100"/>
                        </a:cubicBezTo>
                        <a:cubicBezTo>
                          <a:pt x="147720" y="1177389"/>
                          <a:pt x="147129" y="1183003"/>
                          <a:pt x="150125" y="1186748"/>
                        </a:cubicBezTo>
                        <a:cubicBezTo>
                          <a:pt x="153541" y="1191018"/>
                          <a:pt x="159224" y="1192814"/>
                          <a:pt x="163773" y="1195847"/>
                        </a:cubicBezTo>
                        <a:cubicBezTo>
                          <a:pt x="166806" y="1200396"/>
                          <a:pt x="169372" y="1205294"/>
                          <a:pt x="172872" y="1209494"/>
                        </a:cubicBezTo>
                        <a:cubicBezTo>
                          <a:pt x="176991" y="1214436"/>
                          <a:pt x="183642" y="1217388"/>
                          <a:pt x="186519" y="1223142"/>
                        </a:cubicBezTo>
                        <a:cubicBezTo>
                          <a:pt x="188553" y="1227211"/>
                          <a:pt x="206232" y="1252712"/>
                          <a:pt x="204716" y="1254987"/>
                        </a:cubicBezTo>
                        <a:close/>
                      </a:path>
                    </a:pathLst>
                  </a:cu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C60EC08B-895A-40E3-BA4B-4353EE85C78D}"/>
                    </a:ext>
                  </a:extLst>
                </p:cNvPr>
                <p:cNvGrpSpPr/>
                <p:nvPr/>
              </p:nvGrpSpPr>
              <p:grpSpPr>
                <a:xfrm>
                  <a:off x="5739477" y="2085305"/>
                  <a:ext cx="1097280" cy="914400"/>
                  <a:chOff x="808521" y="1317897"/>
                  <a:chExt cx="1368587" cy="1358970"/>
                </a:xfrm>
              </p:grpSpPr>
              <p:pic>
                <p:nvPicPr>
                  <p:cNvPr id="135" name="Picture 134">
                    <a:extLst>
                      <a:ext uri="{FF2B5EF4-FFF2-40B4-BE49-F238E27FC236}">
                        <a16:creationId xmlns:a16="http://schemas.microsoft.com/office/drawing/2014/main" id="{C2941AC5-E804-49E7-A03E-9081711A4B7F}"/>
                      </a:ext>
                    </a:extLst>
                  </p:cNvPr>
                  <p:cNvPicPr preferRelativeResize="0">
                    <a:picLocks/>
                  </p:cNvPicPr>
                  <p:nvPr/>
                </p:nvPicPr>
                <p:blipFill>
                  <a:blip r:embed="rId24" cstate="print">
                    <a:grayscl/>
                    <a:extLst>
                      <a:ext uri="{BEBA8EAE-BF5A-486C-A8C5-ECC9F3942E4B}">
                        <a14:imgProps xmlns:a14="http://schemas.microsoft.com/office/drawing/2010/main">
                          <a14:imgLayer r:embed="rId25">
                            <a14:imgEffect>
                              <a14:brightnessContrast bright="-3000" contrast="5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08521" y="1317897"/>
                    <a:ext cx="1368587" cy="1358969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136" name="Freeform 111">
                    <a:extLst>
                      <a:ext uri="{FF2B5EF4-FFF2-40B4-BE49-F238E27FC236}">
                        <a16:creationId xmlns:a16="http://schemas.microsoft.com/office/drawing/2014/main" id="{3660FA1A-4626-4131-BF37-B37501867936}"/>
                      </a:ext>
                    </a:extLst>
                  </p:cNvPr>
                  <p:cNvSpPr/>
                  <p:nvPr/>
                </p:nvSpPr>
                <p:spPr>
                  <a:xfrm>
                    <a:off x="1271193" y="1320802"/>
                    <a:ext cx="432098" cy="1356065"/>
                  </a:xfrm>
                  <a:custGeom>
                    <a:avLst/>
                    <a:gdLst>
                      <a:gd name="connsiteX0" fmla="*/ 118533 w 452967"/>
                      <a:gd name="connsiteY0" fmla="*/ 1426633 h 1443972"/>
                      <a:gd name="connsiteX1" fmla="*/ 122767 w 452967"/>
                      <a:gd name="connsiteY1" fmla="*/ 1401233 h 1443972"/>
                      <a:gd name="connsiteX2" fmla="*/ 127000 w 452967"/>
                      <a:gd name="connsiteY2" fmla="*/ 1388533 h 1443972"/>
                      <a:gd name="connsiteX3" fmla="*/ 118533 w 452967"/>
                      <a:gd name="connsiteY3" fmla="*/ 1291167 h 1443972"/>
                      <a:gd name="connsiteX4" fmla="*/ 114300 w 452967"/>
                      <a:gd name="connsiteY4" fmla="*/ 1270000 h 1443972"/>
                      <a:gd name="connsiteX5" fmla="*/ 101600 w 452967"/>
                      <a:gd name="connsiteY5" fmla="*/ 1198033 h 1443972"/>
                      <a:gd name="connsiteX6" fmla="*/ 97367 w 452967"/>
                      <a:gd name="connsiteY6" fmla="*/ 1185333 h 1443972"/>
                      <a:gd name="connsiteX7" fmla="*/ 67733 w 452967"/>
                      <a:gd name="connsiteY7" fmla="*/ 1147233 h 1443972"/>
                      <a:gd name="connsiteX8" fmla="*/ 55033 w 452967"/>
                      <a:gd name="connsiteY8" fmla="*/ 1104900 h 1443972"/>
                      <a:gd name="connsiteX9" fmla="*/ 50800 w 452967"/>
                      <a:gd name="connsiteY9" fmla="*/ 1075267 h 1443972"/>
                      <a:gd name="connsiteX10" fmla="*/ 42333 w 452967"/>
                      <a:gd name="connsiteY10" fmla="*/ 1049867 h 1443972"/>
                      <a:gd name="connsiteX11" fmla="*/ 38100 w 452967"/>
                      <a:gd name="connsiteY11" fmla="*/ 1037167 h 1443972"/>
                      <a:gd name="connsiteX12" fmla="*/ 33867 w 452967"/>
                      <a:gd name="connsiteY12" fmla="*/ 948267 h 1443972"/>
                      <a:gd name="connsiteX13" fmla="*/ 29633 w 452967"/>
                      <a:gd name="connsiteY13" fmla="*/ 753533 h 1443972"/>
                      <a:gd name="connsiteX14" fmla="*/ 25400 w 452967"/>
                      <a:gd name="connsiteY14" fmla="*/ 732367 h 1443972"/>
                      <a:gd name="connsiteX15" fmla="*/ 16933 w 452967"/>
                      <a:gd name="connsiteY15" fmla="*/ 706967 h 1443972"/>
                      <a:gd name="connsiteX16" fmla="*/ 21167 w 452967"/>
                      <a:gd name="connsiteY16" fmla="*/ 516467 h 1443972"/>
                      <a:gd name="connsiteX17" fmla="*/ 25400 w 452967"/>
                      <a:gd name="connsiteY17" fmla="*/ 503767 h 1443972"/>
                      <a:gd name="connsiteX18" fmla="*/ 33867 w 452967"/>
                      <a:gd name="connsiteY18" fmla="*/ 474133 h 1443972"/>
                      <a:gd name="connsiteX19" fmla="*/ 29633 w 452967"/>
                      <a:gd name="connsiteY19" fmla="*/ 406400 h 1443972"/>
                      <a:gd name="connsiteX20" fmla="*/ 16933 w 452967"/>
                      <a:gd name="connsiteY20" fmla="*/ 368300 h 1443972"/>
                      <a:gd name="connsiteX21" fmla="*/ 12700 w 452967"/>
                      <a:gd name="connsiteY21" fmla="*/ 355600 h 1443972"/>
                      <a:gd name="connsiteX22" fmla="*/ 8467 w 452967"/>
                      <a:gd name="connsiteY22" fmla="*/ 334433 h 1443972"/>
                      <a:gd name="connsiteX23" fmla="*/ 4233 w 452967"/>
                      <a:gd name="connsiteY23" fmla="*/ 321733 h 1443972"/>
                      <a:gd name="connsiteX24" fmla="*/ 0 w 452967"/>
                      <a:gd name="connsiteY24" fmla="*/ 300567 h 1443972"/>
                      <a:gd name="connsiteX25" fmla="*/ 4233 w 452967"/>
                      <a:gd name="connsiteY25" fmla="*/ 220133 h 1443972"/>
                      <a:gd name="connsiteX26" fmla="*/ 12700 w 452967"/>
                      <a:gd name="connsiteY26" fmla="*/ 194733 h 1443972"/>
                      <a:gd name="connsiteX27" fmla="*/ 16933 w 452967"/>
                      <a:gd name="connsiteY27" fmla="*/ 182033 h 1443972"/>
                      <a:gd name="connsiteX28" fmla="*/ 21167 w 452967"/>
                      <a:gd name="connsiteY28" fmla="*/ 169333 h 1443972"/>
                      <a:gd name="connsiteX29" fmla="*/ 16933 w 452967"/>
                      <a:gd name="connsiteY29" fmla="*/ 16933 h 1443972"/>
                      <a:gd name="connsiteX30" fmla="*/ 29633 w 452967"/>
                      <a:gd name="connsiteY30" fmla="*/ 12700 h 1443972"/>
                      <a:gd name="connsiteX31" fmla="*/ 50800 w 452967"/>
                      <a:gd name="connsiteY31" fmla="*/ 8467 h 1443972"/>
                      <a:gd name="connsiteX32" fmla="*/ 84667 w 452967"/>
                      <a:gd name="connsiteY32" fmla="*/ 0 h 1443972"/>
                      <a:gd name="connsiteX33" fmla="*/ 122767 w 452967"/>
                      <a:gd name="connsiteY33" fmla="*/ 4233 h 1443972"/>
                      <a:gd name="connsiteX34" fmla="*/ 139700 w 452967"/>
                      <a:gd name="connsiteY34" fmla="*/ 8467 h 1443972"/>
                      <a:gd name="connsiteX35" fmla="*/ 220133 w 452967"/>
                      <a:gd name="connsiteY35" fmla="*/ 4233 h 1443972"/>
                      <a:gd name="connsiteX36" fmla="*/ 287867 w 452967"/>
                      <a:gd name="connsiteY36" fmla="*/ 8467 h 1443972"/>
                      <a:gd name="connsiteX37" fmla="*/ 313267 w 452967"/>
                      <a:gd name="connsiteY37" fmla="*/ 16933 h 1443972"/>
                      <a:gd name="connsiteX38" fmla="*/ 325967 w 452967"/>
                      <a:gd name="connsiteY38" fmla="*/ 25400 h 1443972"/>
                      <a:gd name="connsiteX39" fmla="*/ 389467 w 452967"/>
                      <a:gd name="connsiteY39" fmla="*/ 38100 h 1443972"/>
                      <a:gd name="connsiteX40" fmla="*/ 385233 w 452967"/>
                      <a:gd name="connsiteY40" fmla="*/ 71967 h 1443972"/>
                      <a:gd name="connsiteX41" fmla="*/ 368300 w 452967"/>
                      <a:gd name="connsiteY41" fmla="*/ 97367 h 1443972"/>
                      <a:gd name="connsiteX42" fmla="*/ 364067 w 452967"/>
                      <a:gd name="connsiteY42" fmla="*/ 110067 h 1443972"/>
                      <a:gd name="connsiteX43" fmla="*/ 355600 w 452967"/>
                      <a:gd name="connsiteY43" fmla="*/ 160867 h 1443972"/>
                      <a:gd name="connsiteX44" fmla="*/ 359833 w 452967"/>
                      <a:gd name="connsiteY44" fmla="*/ 186267 h 1443972"/>
                      <a:gd name="connsiteX45" fmla="*/ 368300 w 452967"/>
                      <a:gd name="connsiteY45" fmla="*/ 249767 h 1443972"/>
                      <a:gd name="connsiteX46" fmla="*/ 376767 w 452967"/>
                      <a:gd name="connsiteY46" fmla="*/ 262467 h 1443972"/>
                      <a:gd name="connsiteX47" fmla="*/ 385233 w 452967"/>
                      <a:gd name="connsiteY47" fmla="*/ 372533 h 1443972"/>
                      <a:gd name="connsiteX48" fmla="*/ 389467 w 452967"/>
                      <a:gd name="connsiteY48" fmla="*/ 389467 h 1443972"/>
                      <a:gd name="connsiteX49" fmla="*/ 397933 w 452967"/>
                      <a:gd name="connsiteY49" fmla="*/ 414867 h 1443972"/>
                      <a:gd name="connsiteX50" fmla="*/ 393700 w 452967"/>
                      <a:gd name="connsiteY50" fmla="*/ 444500 h 1443972"/>
                      <a:gd name="connsiteX51" fmla="*/ 389467 w 452967"/>
                      <a:gd name="connsiteY51" fmla="*/ 482600 h 1443972"/>
                      <a:gd name="connsiteX52" fmla="*/ 385233 w 452967"/>
                      <a:gd name="connsiteY52" fmla="*/ 499533 h 1443972"/>
                      <a:gd name="connsiteX53" fmla="*/ 389467 w 452967"/>
                      <a:gd name="connsiteY53" fmla="*/ 558800 h 1443972"/>
                      <a:gd name="connsiteX54" fmla="*/ 397933 w 452967"/>
                      <a:gd name="connsiteY54" fmla="*/ 605367 h 1443972"/>
                      <a:gd name="connsiteX55" fmla="*/ 406400 w 452967"/>
                      <a:gd name="connsiteY55" fmla="*/ 618067 h 1443972"/>
                      <a:gd name="connsiteX56" fmla="*/ 419100 w 452967"/>
                      <a:gd name="connsiteY56" fmla="*/ 664633 h 1443972"/>
                      <a:gd name="connsiteX57" fmla="*/ 423333 w 452967"/>
                      <a:gd name="connsiteY57" fmla="*/ 1016000 h 1443972"/>
                      <a:gd name="connsiteX58" fmla="*/ 431800 w 452967"/>
                      <a:gd name="connsiteY58" fmla="*/ 1041400 h 1443972"/>
                      <a:gd name="connsiteX59" fmla="*/ 436033 w 452967"/>
                      <a:gd name="connsiteY59" fmla="*/ 1054100 h 1443972"/>
                      <a:gd name="connsiteX60" fmla="*/ 440267 w 452967"/>
                      <a:gd name="connsiteY60" fmla="*/ 1172633 h 1443972"/>
                      <a:gd name="connsiteX61" fmla="*/ 444500 w 452967"/>
                      <a:gd name="connsiteY61" fmla="*/ 1185333 h 1443972"/>
                      <a:gd name="connsiteX62" fmla="*/ 431800 w 452967"/>
                      <a:gd name="connsiteY62" fmla="*/ 1227667 h 1443972"/>
                      <a:gd name="connsiteX63" fmla="*/ 436033 w 452967"/>
                      <a:gd name="connsiteY63" fmla="*/ 1265767 h 1443972"/>
                      <a:gd name="connsiteX64" fmla="*/ 444500 w 452967"/>
                      <a:gd name="connsiteY64" fmla="*/ 1312333 h 1443972"/>
                      <a:gd name="connsiteX65" fmla="*/ 448733 w 452967"/>
                      <a:gd name="connsiteY65" fmla="*/ 1325033 h 1443972"/>
                      <a:gd name="connsiteX66" fmla="*/ 452967 w 452967"/>
                      <a:gd name="connsiteY66" fmla="*/ 1346200 h 1443972"/>
                      <a:gd name="connsiteX67" fmla="*/ 448733 w 452967"/>
                      <a:gd name="connsiteY67" fmla="*/ 1405467 h 1443972"/>
                      <a:gd name="connsiteX68" fmla="*/ 444500 w 452967"/>
                      <a:gd name="connsiteY68" fmla="*/ 1418167 h 1443972"/>
                      <a:gd name="connsiteX69" fmla="*/ 419100 w 452967"/>
                      <a:gd name="connsiteY69" fmla="*/ 1430867 h 1443972"/>
                      <a:gd name="connsiteX70" fmla="*/ 372533 w 452967"/>
                      <a:gd name="connsiteY70" fmla="*/ 1426633 h 1443972"/>
                      <a:gd name="connsiteX71" fmla="*/ 359833 w 452967"/>
                      <a:gd name="connsiteY71" fmla="*/ 1422400 h 1443972"/>
                      <a:gd name="connsiteX72" fmla="*/ 330200 w 452967"/>
                      <a:gd name="connsiteY72" fmla="*/ 1418167 h 1443972"/>
                      <a:gd name="connsiteX73" fmla="*/ 232833 w 452967"/>
                      <a:gd name="connsiteY73" fmla="*/ 1418167 h 1443972"/>
                      <a:gd name="connsiteX74" fmla="*/ 207433 w 452967"/>
                      <a:gd name="connsiteY74" fmla="*/ 1422400 h 1443972"/>
                      <a:gd name="connsiteX75" fmla="*/ 182033 w 452967"/>
                      <a:gd name="connsiteY75" fmla="*/ 1430867 h 1443972"/>
                      <a:gd name="connsiteX76" fmla="*/ 135467 w 452967"/>
                      <a:gd name="connsiteY76" fmla="*/ 1435100 h 1443972"/>
                      <a:gd name="connsiteX77" fmla="*/ 148167 w 452967"/>
                      <a:gd name="connsiteY77" fmla="*/ 1443567 h 1443972"/>
                      <a:gd name="connsiteX78" fmla="*/ 118533 w 452967"/>
                      <a:gd name="connsiteY78" fmla="*/ 1426633 h 1443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</a:cxnLst>
                    <a:rect l="l" t="t" r="r" b="b"/>
                    <a:pathLst>
                      <a:path w="452967" h="1443972">
                        <a:moveTo>
                          <a:pt x="118533" y="1426633"/>
                        </a:moveTo>
                        <a:cubicBezTo>
                          <a:pt x="114300" y="1419577"/>
                          <a:pt x="120905" y="1409612"/>
                          <a:pt x="122767" y="1401233"/>
                        </a:cubicBezTo>
                        <a:cubicBezTo>
                          <a:pt x="123735" y="1396877"/>
                          <a:pt x="127000" y="1392995"/>
                          <a:pt x="127000" y="1388533"/>
                        </a:cubicBezTo>
                        <a:cubicBezTo>
                          <a:pt x="127000" y="1378924"/>
                          <a:pt x="120497" y="1305896"/>
                          <a:pt x="118533" y="1291167"/>
                        </a:cubicBezTo>
                        <a:cubicBezTo>
                          <a:pt x="117582" y="1284035"/>
                          <a:pt x="115317" y="1277123"/>
                          <a:pt x="114300" y="1270000"/>
                        </a:cubicBezTo>
                        <a:cubicBezTo>
                          <a:pt x="109197" y="1234276"/>
                          <a:pt x="112788" y="1231601"/>
                          <a:pt x="101600" y="1198033"/>
                        </a:cubicBezTo>
                        <a:cubicBezTo>
                          <a:pt x="100189" y="1193800"/>
                          <a:pt x="99534" y="1189234"/>
                          <a:pt x="97367" y="1185333"/>
                        </a:cubicBezTo>
                        <a:cubicBezTo>
                          <a:pt x="84709" y="1162548"/>
                          <a:pt x="83159" y="1162659"/>
                          <a:pt x="67733" y="1147233"/>
                        </a:cubicBezTo>
                        <a:cubicBezTo>
                          <a:pt x="63319" y="1133991"/>
                          <a:pt x="57591" y="1118966"/>
                          <a:pt x="55033" y="1104900"/>
                        </a:cubicBezTo>
                        <a:cubicBezTo>
                          <a:pt x="53248" y="1095083"/>
                          <a:pt x="53044" y="1084989"/>
                          <a:pt x="50800" y="1075267"/>
                        </a:cubicBezTo>
                        <a:cubicBezTo>
                          <a:pt x="48793" y="1066571"/>
                          <a:pt x="45155" y="1058334"/>
                          <a:pt x="42333" y="1049867"/>
                        </a:cubicBezTo>
                        <a:lnTo>
                          <a:pt x="38100" y="1037167"/>
                        </a:lnTo>
                        <a:cubicBezTo>
                          <a:pt x="36689" y="1007534"/>
                          <a:pt x="34752" y="977921"/>
                          <a:pt x="33867" y="948267"/>
                        </a:cubicBezTo>
                        <a:cubicBezTo>
                          <a:pt x="31930" y="883369"/>
                          <a:pt x="32177" y="818410"/>
                          <a:pt x="29633" y="753533"/>
                        </a:cubicBezTo>
                        <a:cubicBezTo>
                          <a:pt x="29351" y="746343"/>
                          <a:pt x="27293" y="739309"/>
                          <a:pt x="25400" y="732367"/>
                        </a:cubicBezTo>
                        <a:cubicBezTo>
                          <a:pt x="23052" y="723757"/>
                          <a:pt x="16933" y="706967"/>
                          <a:pt x="16933" y="706967"/>
                        </a:cubicBezTo>
                        <a:cubicBezTo>
                          <a:pt x="18344" y="643467"/>
                          <a:pt x="18523" y="579928"/>
                          <a:pt x="21167" y="516467"/>
                        </a:cubicBezTo>
                        <a:cubicBezTo>
                          <a:pt x="21353" y="512009"/>
                          <a:pt x="24174" y="508058"/>
                          <a:pt x="25400" y="503767"/>
                        </a:cubicBezTo>
                        <a:cubicBezTo>
                          <a:pt x="36023" y="466583"/>
                          <a:pt x="23722" y="504563"/>
                          <a:pt x="33867" y="474133"/>
                        </a:cubicBezTo>
                        <a:cubicBezTo>
                          <a:pt x="32456" y="451555"/>
                          <a:pt x="32690" y="428814"/>
                          <a:pt x="29633" y="406400"/>
                        </a:cubicBezTo>
                        <a:cubicBezTo>
                          <a:pt x="29631" y="406386"/>
                          <a:pt x="19052" y="374657"/>
                          <a:pt x="16933" y="368300"/>
                        </a:cubicBezTo>
                        <a:cubicBezTo>
                          <a:pt x="15522" y="364067"/>
                          <a:pt x="13575" y="359976"/>
                          <a:pt x="12700" y="355600"/>
                        </a:cubicBezTo>
                        <a:cubicBezTo>
                          <a:pt x="11289" y="348544"/>
                          <a:pt x="10212" y="341414"/>
                          <a:pt x="8467" y="334433"/>
                        </a:cubicBezTo>
                        <a:cubicBezTo>
                          <a:pt x="7385" y="330104"/>
                          <a:pt x="5315" y="326062"/>
                          <a:pt x="4233" y="321733"/>
                        </a:cubicBezTo>
                        <a:cubicBezTo>
                          <a:pt x="2488" y="314753"/>
                          <a:pt x="1411" y="307622"/>
                          <a:pt x="0" y="300567"/>
                        </a:cubicBezTo>
                        <a:cubicBezTo>
                          <a:pt x="1411" y="273756"/>
                          <a:pt x="1034" y="246790"/>
                          <a:pt x="4233" y="220133"/>
                        </a:cubicBezTo>
                        <a:cubicBezTo>
                          <a:pt x="5296" y="211272"/>
                          <a:pt x="9878" y="203200"/>
                          <a:pt x="12700" y="194733"/>
                        </a:cubicBezTo>
                        <a:lnTo>
                          <a:pt x="16933" y="182033"/>
                        </a:lnTo>
                        <a:lnTo>
                          <a:pt x="21167" y="169333"/>
                        </a:lnTo>
                        <a:cubicBezTo>
                          <a:pt x="19756" y="118533"/>
                          <a:pt x="14190" y="67679"/>
                          <a:pt x="16933" y="16933"/>
                        </a:cubicBezTo>
                        <a:cubicBezTo>
                          <a:pt x="17174" y="12477"/>
                          <a:pt x="25304" y="13782"/>
                          <a:pt x="29633" y="12700"/>
                        </a:cubicBezTo>
                        <a:cubicBezTo>
                          <a:pt x="36614" y="10955"/>
                          <a:pt x="43789" y="10085"/>
                          <a:pt x="50800" y="8467"/>
                        </a:cubicBezTo>
                        <a:cubicBezTo>
                          <a:pt x="62138" y="5850"/>
                          <a:pt x="84667" y="0"/>
                          <a:pt x="84667" y="0"/>
                        </a:cubicBezTo>
                        <a:cubicBezTo>
                          <a:pt x="97367" y="1411"/>
                          <a:pt x="110137" y="2290"/>
                          <a:pt x="122767" y="4233"/>
                        </a:cubicBezTo>
                        <a:cubicBezTo>
                          <a:pt x="128517" y="5118"/>
                          <a:pt x="133882" y="8467"/>
                          <a:pt x="139700" y="8467"/>
                        </a:cubicBezTo>
                        <a:cubicBezTo>
                          <a:pt x="166548" y="8467"/>
                          <a:pt x="193322" y="5644"/>
                          <a:pt x="220133" y="4233"/>
                        </a:cubicBezTo>
                        <a:cubicBezTo>
                          <a:pt x="242711" y="5644"/>
                          <a:pt x="265452" y="5410"/>
                          <a:pt x="287867" y="8467"/>
                        </a:cubicBezTo>
                        <a:cubicBezTo>
                          <a:pt x="296710" y="9673"/>
                          <a:pt x="313267" y="16933"/>
                          <a:pt x="313267" y="16933"/>
                        </a:cubicBezTo>
                        <a:cubicBezTo>
                          <a:pt x="317500" y="19755"/>
                          <a:pt x="321318" y="23334"/>
                          <a:pt x="325967" y="25400"/>
                        </a:cubicBezTo>
                        <a:cubicBezTo>
                          <a:pt x="350982" y="36518"/>
                          <a:pt x="360404" y="34871"/>
                          <a:pt x="389467" y="38100"/>
                        </a:cubicBezTo>
                        <a:cubicBezTo>
                          <a:pt x="388056" y="49389"/>
                          <a:pt x="389059" y="61253"/>
                          <a:pt x="385233" y="71967"/>
                        </a:cubicBezTo>
                        <a:cubicBezTo>
                          <a:pt x="381811" y="81550"/>
                          <a:pt x="368300" y="97367"/>
                          <a:pt x="368300" y="97367"/>
                        </a:cubicBezTo>
                        <a:cubicBezTo>
                          <a:pt x="366889" y="101600"/>
                          <a:pt x="365149" y="105738"/>
                          <a:pt x="364067" y="110067"/>
                        </a:cubicBezTo>
                        <a:cubicBezTo>
                          <a:pt x="359937" y="126584"/>
                          <a:pt x="357991" y="144126"/>
                          <a:pt x="355600" y="160867"/>
                        </a:cubicBezTo>
                        <a:cubicBezTo>
                          <a:pt x="357011" y="169334"/>
                          <a:pt x="358830" y="177742"/>
                          <a:pt x="359833" y="186267"/>
                        </a:cubicBezTo>
                        <a:cubicBezTo>
                          <a:pt x="360720" y="193805"/>
                          <a:pt x="361733" y="234445"/>
                          <a:pt x="368300" y="249767"/>
                        </a:cubicBezTo>
                        <a:cubicBezTo>
                          <a:pt x="370304" y="254444"/>
                          <a:pt x="373945" y="258234"/>
                          <a:pt x="376767" y="262467"/>
                        </a:cubicBezTo>
                        <a:cubicBezTo>
                          <a:pt x="391823" y="307637"/>
                          <a:pt x="376800" y="258689"/>
                          <a:pt x="385233" y="372533"/>
                        </a:cubicBezTo>
                        <a:cubicBezTo>
                          <a:pt x="385663" y="378336"/>
                          <a:pt x="387795" y="383894"/>
                          <a:pt x="389467" y="389467"/>
                        </a:cubicBezTo>
                        <a:cubicBezTo>
                          <a:pt x="392031" y="398015"/>
                          <a:pt x="397933" y="414867"/>
                          <a:pt x="397933" y="414867"/>
                        </a:cubicBezTo>
                        <a:cubicBezTo>
                          <a:pt x="396522" y="424745"/>
                          <a:pt x="394938" y="434599"/>
                          <a:pt x="393700" y="444500"/>
                        </a:cubicBezTo>
                        <a:cubicBezTo>
                          <a:pt x="392115" y="457179"/>
                          <a:pt x="391410" y="469970"/>
                          <a:pt x="389467" y="482600"/>
                        </a:cubicBezTo>
                        <a:cubicBezTo>
                          <a:pt x="388582" y="488350"/>
                          <a:pt x="386644" y="493889"/>
                          <a:pt x="385233" y="499533"/>
                        </a:cubicBezTo>
                        <a:cubicBezTo>
                          <a:pt x="386644" y="519289"/>
                          <a:pt x="387674" y="539075"/>
                          <a:pt x="389467" y="558800"/>
                        </a:cubicBezTo>
                        <a:cubicBezTo>
                          <a:pt x="390440" y="569498"/>
                          <a:pt x="391598" y="592698"/>
                          <a:pt x="397933" y="605367"/>
                        </a:cubicBezTo>
                        <a:cubicBezTo>
                          <a:pt x="400208" y="609918"/>
                          <a:pt x="403578" y="613834"/>
                          <a:pt x="406400" y="618067"/>
                        </a:cubicBezTo>
                        <a:cubicBezTo>
                          <a:pt x="417142" y="650293"/>
                          <a:pt x="413117" y="634716"/>
                          <a:pt x="419100" y="664633"/>
                        </a:cubicBezTo>
                        <a:cubicBezTo>
                          <a:pt x="420511" y="781755"/>
                          <a:pt x="419387" y="898936"/>
                          <a:pt x="423333" y="1016000"/>
                        </a:cubicBezTo>
                        <a:cubicBezTo>
                          <a:pt x="423634" y="1024920"/>
                          <a:pt x="428978" y="1032933"/>
                          <a:pt x="431800" y="1041400"/>
                        </a:cubicBezTo>
                        <a:lnTo>
                          <a:pt x="436033" y="1054100"/>
                        </a:lnTo>
                        <a:cubicBezTo>
                          <a:pt x="437444" y="1093611"/>
                          <a:pt x="437721" y="1133179"/>
                          <a:pt x="440267" y="1172633"/>
                        </a:cubicBezTo>
                        <a:cubicBezTo>
                          <a:pt x="440554" y="1177086"/>
                          <a:pt x="444500" y="1180871"/>
                          <a:pt x="444500" y="1185333"/>
                        </a:cubicBezTo>
                        <a:cubicBezTo>
                          <a:pt x="444500" y="1212575"/>
                          <a:pt x="443277" y="1210452"/>
                          <a:pt x="431800" y="1227667"/>
                        </a:cubicBezTo>
                        <a:cubicBezTo>
                          <a:pt x="424040" y="1250948"/>
                          <a:pt x="427566" y="1231904"/>
                          <a:pt x="436033" y="1265767"/>
                        </a:cubicBezTo>
                        <a:cubicBezTo>
                          <a:pt x="448577" y="1315936"/>
                          <a:pt x="429343" y="1236542"/>
                          <a:pt x="444500" y="1312333"/>
                        </a:cubicBezTo>
                        <a:cubicBezTo>
                          <a:pt x="445375" y="1316709"/>
                          <a:pt x="447651" y="1320704"/>
                          <a:pt x="448733" y="1325033"/>
                        </a:cubicBezTo>
                        <a:cubicBezTo>
                          <a:pt x="450478" y="1332014"/>
                          <a:pt x="451556" y="1339144"/>
                          <a:pt x="452967" y="1346200"/>
                        </a:cubicBezTo>
                        <a:cubicBezTo>
                          <a:pt x="451556" y="1365956"/>
                          <a:pt x="451047" y="1385797"/>
                          <a:pt x="448733" y="1405467"/>
                        </a:cubicBezTo>
                        <a:cubicBezTo>
                          <a:pt x="448212" y="1409899"/>
                          <a:pt x="447288" y="1414683"/>
                          <a:pt x="444500" y="1418167"/>
                        </a:cubicBezTo>
                        <a:cubicBezTo>
                          <a:pt x="438533" y="1425626"/>
                          <a:pt x="427464" y="1428078"/>
                          <a:pt x="419100" y="1430867"/>
                        </a:cubicBezTo>
                        <a:cubicBezTo>
                          <a:pt x="403578" y="1429456"/>
                          <a:pt x="387963" y="1428837"/>
                          <a:pt x="372533" y="1426633"/>
                        </a:cubicBezTo>
                        <a:cubicBezTo>
                          <a:pt x="368116" y="1426002"/>
                          <a:pt x="364209" y="1423275"/>
                          <a:pt x="359833" y="1422400"/>
                        </a:cubicBezTo>
                        <a:cubicBezTo>
                          <a:pt x="350049" y="1420443"/>
                          <a:pt x="340078" y="1419578"/>
                          <a:pt x="330200" y="1418167"/>
                        </a:cubicBezTo>
                        <a:cubicBezTo>
                          <a:pt x="291616" y="1405304"/>
                          <a:pt x="316110" y="1411761"/>
                          <a:pt x="232833" y="1418167"/>
                        </a:cubicBezTo>
                        <a:cubicBezTo>
                          <a:pt x="224275" y="1418825"/>
                          <a:pt x="215760" y="1420318"/>
                          <a:pt x="207433" y="1422400"/>
                        </a:cubicBezTo>
                        <a:cubicBezTo>
                          <a:pt x="198775" y="1424565"/>
                          <a:pt x="190921" y="1430059"/>
                          <a:pt x="182033" y="1430867"/>
                        </a:cubicBezTo>
                        <a:lnTo>
                          <a:pt x="135467" y="1435100"/>
                        </a:lnTo>
                        <a:cubicBezTo>
                          <a:pt x="139700" y="1437922"/>
                          <a:pt x="143616" y="1445842"/>
                          <a:pt x="148167" y="1443567"/>
                        </a:cubicBezTo>
                        <a:cubicBezTo>
                          <a:pt x="153371" y="1440965"/>
                          <a:pt x="122766" y="1433689"/>
                          <a:pt x="118533" y="1426633"/>
                        </a:cubicBezTo>
                        <a:close/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</p:grpSp>
            <p:grpSp>
              <p:nvGrpSpPr>
                <p:cNvPr id="140" name="Group 139">
                  <a:extLst>
                    <a:ext uri="{FF2B5EF4-FFF2-40B4-BE49-F238E27FC236}">
                      <a16:creationId xmlns:a16="http://schemas.microsoft.com/office/drawing/2014/main" id="{1BD7F07F-0517-4CE3-9ECD-A13F50C83069}"/>
                    </a:ext>
                  </a:extLst>
                </p:cNvPr>
                <p:cNvGrpSpPr/>
                <p:nvPr/>
              </p:nvGrpSpPr>
              <p:grpSpPr>
                <a:xfrm>
                  <a:off x="5739477" y="2998242"/>
                  <a:ext cx="1097280" cy="918295"/>
                  <a:chOff x="808522" y="5094301"/>
                  <a:chExt cx="1465896" cy="1324449"/>
                </a:xfrm>
              </p:grpSpPr>
              <p:pic>
                <p:nvPicPr>
                  <p:cNvPr id="141" name="Picture 140">
                    <a:extLst>
                      <a:ext uri="{FF2B5EF4-FFF2-40B4-BE49-F238E27FC236}">
                        <a16:creationId xmlns:a16="http://schemas.microsoft.com/office/drawing/2014/main" id="{991135CA-A7C0-46C7-813C-CE29FE25E8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6" cstate="print">
                    <a:grayscl/>
                    <a:extLst>
                      <a:ext uri="{BEBA8EAE-BF5A-486C-A8C5-ECC9F3942E4B}">
                        <a14:imgProps xmlns:a14="http://schemas.microsoft.com/office/drawing/2010/main">
                          <a14:imgLayer r:embed="rId27">
                            <a14:imgEffect>
                              <a14:brightnessContrast bright="40000" contrast="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808522" y="5094301"/>
                    <a:ext cx="1465896" cy="1318832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142" name="Freeform 131">
                    <a:extLst>
                      <a:ext uri="{FF2B5EF4-FFF2-40B4-BE49-F238E27FC236}">
                        <a16:creationId xmlns:a16="http://schemas.microsoft.com/office/drawing/2014/main" id="{AE831297-2E1D-43DB-877C-E558BB604745}"/>
                      </a:ext>
                    </a:extLst>
                  </p:cNvPr>
                  <p:cNvSpPr/>
                  <p:nvPr/>
                </p:nvSpPr>
                <p:spPr>
                  <a:xfrm>
                    <a:off x="1466850" y="5110637"/>
                    <a:ext cx="286790" cy="1308113"/>
                  </a:xfrm>
                  <a:custGeom>
                    <a:avLst/>
                    <a:gdLst>
                      <a:gd name="connsiteX0" fmla="*/ 285750 w 286790"/>
                      <a:gd name="connsiteY0" fmla="*/ 13 h 1308113"/>
                      <a:gd name="connsiteX1" fmla="*/ 279400 w 286790"/>
                      <a:gd name="connsiteY1" fmla="*/ 25413 h 1308113"/>
                      <a:gd name="connsiteX2" fmla="*/ 266700 w 286790"/>
                      <a:gd name="connsiteY2" fmla="*/ 29647 h 1308113"/>
                      <a:gd name="connsiteX3" fmla="*/ 260350 w 286790"/>
                      <a:gd name="connsiteY3" fmla="*/ 35997 h 1308113"/>
                      <a:gd name="connsiteX4" fmla="*/ 258233 w 286790"/>
                      <a:gd name="connsiteY4" fmla="*/ 42347 h 1308113"/>
                      <a:gd name="connsiteX5" fmla="*/ 260350 w 286790"/>
                      <a:gd name="connsiteY5" fmla="*/ 76213 h 1308113"/>
                      <a:gd name="connsiteX6" fmla="*/ 268817 w 286790"/>
                      <a:gd name="connsiteY6" fmla="*/ 84680 h 1308113"/>
                      <a:gd name="connsiteX7" fmla="*/ 262467 w 286790"/>
                      <a:gd name="connsiteY7" fmla="*/ 97380 h 1308113"/>
                      <a:gd name="connsiteX8" fmla="*/ 258233 w 286790"/>
                      <a:gd name="connsiteY8" fmla="*/ 101613 h 1308113"/>
                      <a:gd name="connsiteX9" fmla="*/ 245533 w 286790"/>
                      <a:gd name="connsiteY9" fmla="*/ 103730 h 1308113"/>
                      <a:gd name="connsiteX10" fmla="*/ 234950 w 286790"/>
                      <a:gd name="connsiteY10" fmla="*/ 114313 h 1308113"/>
                      <a:gd name="connsiteX11" fmla="*/ 226483 w 286790"/>
                      <a:gd name="connsiteY11" fmla="*/ 122780 h 1308113"/>
                      <a:gd name="connsiteX12" fmla="*/ 215900 w 286790"/>
                      <a:gd name="connsiteY12" fmla="*/ 131247 h 1308113"/>
                      <a:gd name="connsiteX13" fmla="*/ 209550 w 286790"/>
                      <a:gd name="connsiteY13" fmla="*/ 143947 h 1308113"/>
                      <a:gd name="connsiteX14" fmla="*/ 211667 w 286790"/>
                      <a:gd name="connsiteY14" fmla="*/ 162997 h 1308113"/>
                      <a:gd name="connsiteX15" fmla="*/ 218017 w 286790"/>
                      <a:gd name="connsiteY15" fmla="*/ 165113 h 1308113"/>
                      <a:gd name="connsiteX16" fmla="*/ 220133 w 286790"/>
                      <a:gd name="connsiteY16" fmla="*/ 175697 h 1308113"/>
                      <a:gd name="connsiteX17" fmla="*/ 222250 w 286790"/>
                      <a:gd name="connsiteY17" fmla="*/ 182047 h 1308113"/>
                      <a:gd name="connsiteX18" fmla="*/ 234950 w 286790"/>
                      <a:gd name="connsiteY18" fmla="*/ 186280 h 1308113"/>
                      <a:gd name="connsiteX19" fmla="*/ 241300 w 286790"/>
                      <a:gd name="connsiteY19" fmla="*/ 188397 h 1308113"/>
                      <a:gd name="connsiteX20" fmla="*/ 245533 w 286790"/>
                      <a:gd name="connsiteY20" fmla="*/ 201097 h 1308113"/>
                      <a:gd name="connsiteX21" fmla="*/ 247650 w 286790"/>
                      <a:gd name="connsiteY21" fmla="*/ 207447 h 1308113"/>
                      <a:gd name="connsiteX22" fmla="*/ 254000 w 286790"/>
                      <a:gd name="connsiteY22" fmla="*/ 209563 h 1308113"/>
                      <a:gd name="connsiteX23" fmla="*/ 258233 w 286790"/>
                      <a:gd name="connsiteY23" fmla="*/ 213797 h 1308113"/>
                      <a:gd name="connsiteX24" fmla="*/ 268817 w 286790"/>
                      <a:gd name="connsiteY24" fmla="*/ 220147 h 1308113"/>
                      <a:gd name="connsiteX25" fmla="*/ 270933 w 286790"/>
                      <a:gd name="connsiteY25" fmla="*/ 226497 h 1308113"/>
                      <a:gd name="connsiteX26" fmla="*/ 268817 w 286790"/>
                      <a:gd name="connsiteY26" fmla="*/ 232847 h 1308113"/>
                      <a:gd name="connsiteX27" fmla="*/ 256117 w 286790"/>
                      <a:gd name="connsiteY27" fmla="*/ 239197 h 1308113"/>
                      <a:gd name="connsiteX28" fmla="*/ 251883 w 286790"/>
                      <a:gd name="connsiteY28" fmla="*/ 243430 h 1308113"/>
                      <a:gd name="connsiteX29" fmla="*/ 245533 w 286790"/>
                      <a:gd name="connsiteY29" fmla="*/ 247663 h 1308113"/>
                      <a:gd name="connsiteX30" fmla="*/ 243417 w 286790"/>
                      <a:gd name="connsiteY30" fmla="*/ 254013 h 1308113"/>
                      <a:gd name="connsiteX31" fmla="*/ 245533 w 286790"/>
                      <a:gd name="connsiteY31" fmla="*/ 275180 h 1308113"/>
                      <a:gd name="connsiteX32" fmla="*/ 251883 w 286790"/>
                      <a:gd name="connsiteY32" fmla="*/ 277297 h 1308113"/>
                      <a:gd name="connsiteX33" fmla="*/ 256117 w 286790"/>
                      <a:gd name="connsiteY33" fmla="*/ 281530 h 1308113"/>
                      <a:gd name="connsiteX34" fmla="*/ 254000 w 286790"/>
                      <a:gd name="connsiteY34" fmla="*/ 294230 h 1308113"/>
                      <a:gd name="connsiteX35" fmla="*/ 237067 w 286790"/>
                      <a:gd name="connsiteY35" fmla="*/ 296347 h 1308113"/>
                      <a:gd name="connsiteX36" fmla="*/ 230717 w 286790"/>
                      <a:gd name="connsiteY36" fmla="*/ 298463 h 1308113"/>
                      <a:gd name="connsiteX37" fmla="*/ 226483 w 286790"/>
                      <a:gd name="connsiteY37" fmla="*/ 302697 h 1308113"/>
                      <a:gd name="connsiteX38" fmla="*/ 213783 w 286790"/>
                      <a:gd name="connsiteY38" fmla="*/ 311163 h 1308113"/>
                      <a:gd name="connsiteX39" fmla="*/ 209550 w 286790"/>
                      <a:gd name="connsiteY39" fmla="*/ 315397 h 1308113"/>
                      <a:gd name="connsiteX40" fmla="*/ 196850 w 286790"/>
                      <a:gd name="connsiteY40" fmla="*/ 323863 h 1308113"/>
                      <a:gd name="connsiteX41" fmla="*/ 190500 w 286790"/>
                      <a:gd name="connsiteY41" fmla="*/ 355613 h 1308113"/>
                      <a:gd name="connsiteX42" fmla="*/ 194733 w 286790"/>
                      <a:gd name="connsiteY42" fmla="*/ 370430 h 1308113"/>
                      <a:gd name="connsiteX43" fmla="*/ 205317 w 286790"/>
                      <a:gd name="connsiteY43" fmla="*/ 378897 h 1308113"/>
                      <a:gd name="connsiteX44" fmla="*/ 218017 w 286790"/>
                      <a:gd name="connsiteY44" fmla="*/ 387363 h 1308113"/>
                      <a:gd name="connsiteX45" fmla="*/ 222250 w 286790"/>
                      <a:gd name="connsiteY45" fmla="*/ 391597 h 1308113"/>
                      <a:gd name="connsiteX46" fmla="*/ 226483 w 286790"/>
                      <a:gd name="connsiteY46" fmla="*/ 397947 h 1308113"/>
                      <a:gd name="connsiteX47" fmla="*/ 232833 w 286790"/>
                      <a:gd name="connsiteY47" fmla="*/ 400063 h 1308113"/>
                      <a:gd name="connsiteX48" fmla="*/ 243417 w 286790"/>
                      <a:gd name="connsiteY48" fmla="*/ 416997 h 1308113"/>
                      <a:gd name="connsiteX49" fmla="*/ 245533 w 286790"/>
                      <a:gd name="connsiteY49" fmla="*/ 444513 h 1308113"/>
                      <a:gd name="connsiteX50" fmla="*/ 241300 w 286790"/>
                      <a:gd name="connsiteY50" fmla="*/ 448747 h 1308113"/>
                      <a:gd name="connsiteX51" fmla="*/ 215900 w 286790"/>
                      <a:gd name="connsiteY51" fmla="*/ 461447 h 1308113"/>
                      <a:gd name="connsiteX52" fmla="*/ 209550 w 286790"/>
                      <a:gd name="connsiteY52" fmla="*/ 463563 h 1308113"/>
                      <a:gd name="connsiteX53" fmla="*/ 201083 w 286790"/>
                      <a:gd name="connsiteY53" fmla="*/ 474147 h 1308113"/>
                      <a:gd name="connsiteX54" fmla="*/ 198967 w 286790"/>
                      <a:gd name="connsiteY54" fmla="*/ 480497 h 1308113"/>
                      <a:gd name="connsiteX55" fmla="*/ 201083 w 286790"/>
                      <a:gd name="connsiteY55" fmla="*/ 533413 h 1308113"/>
                      <a:gd name="connsiteX56" fmla="*/ 205317 w 286790"/>
                      <a:gd name="connsiteY56" fmla="*/ 537647 h 1308113"/>
                      <a:gd name="connsiteX57" fmla="*/ 207433 w 286790"/>
                      <a:gd name="connsiteY57" fmla="*/ 571513 h 1308113"/>
                      <a:gd name="connsiteX58" fmla="*/ 209550 w 286790"/>
                      <a:gd name="connsiteY58" fmla="*/ 577863 h 1308113"/>
                      <a:gd name="connsiteX59" fmla="*/ 218017 w 286790"/>
                      <a:gd name="connsiteY59" fmla="*/ 586330 h 1308113"/>
                      <a:gd name="connsiteX60" fmla="*/ 222250 w 286790"/>
                      <a:gd name="connsiteY60" fmla="*/ 592680 h 1308113"/>
                      <a:gd name="connsiteX61" fmla="*/ 220133 w 286790"/>
                      <a:gd name="connsiteY61" fmla="*/ 603263 h 1308113"/>
                      <a:gd name="connsiteX62" fmla="*/ 218017 w 286790"/>
                      <a:gd name="connsiteY62" fmla="*/ 618080 h 1308113"/>
                      <a:gd name="connsiteX63" fmla="*/ 213783 w 286790"/>
                      <a:gd name="connsiteY63" fmla="*/ 630780 h 1308113"/>
                      <a:gd name="connsiteX64" fmla="*/ 209550 w 286790"/>
                      <a:gd name="connsiteY64" fmla="*/ 643480 h 1308113"/>
                      <a:gd name="connsiteX65" fmla="*/ 207433 w 286790"/>
                      <a:gd name="connsiteY65" fmla="*/ 649830 h 1308113"/>
                      <a:gd name="connsiteX66" fmla="*/ 207433 w 286790"/>
                      <a:gd name="connsiteY66" fmla="*/ 675230 h 1308113"/>
                      <a:gd name="connsiteX67" fmla="*/ 211667 w 286790"/>
                      <a:gd name="connsiteY67" fmla="*/ 679463 h 1308113"/>
                      <a:gd name="connsiteX68" fmla="*/ 218017 w 286790"/>
                      <a:gd name="connsiteY68" fmla="*/ 683697 h 1308113"/>
                      <a:gd name="connsiteX69" fmla="*/ 222250 w 286790"/>
                      <a:gd name="connsiteY69" fmla="*/ 690047 h 1308113"/>
                      <a:gd name="connsiteX70" fmla="*/ 228600 w 286790"/>
                      <a:gd name="connsiteY70" fmla="*/ 694280 h 1308113"/>
                      <a:gd name="connsiteX71" fmla="*/ 230717 w 286790"/>
                      <a:gd name="connsiteY71" fmla="*/ 700630 h 1308113"/>
                      <a:gd name="connsiteX72" fmla="*/ 226483 w 286790"/>
                      <a:gd name="connsiteY72" fmla="*/ 713330 h 1308113"/>
                      <a:gd name="connsiteX73" fmla="*/ 224367 w 286790"/>
                      <a:gd name="connsiteY73" fmla="*/ 719680 h 1308113"/>
                      <a:gd name="connsiteX74" fmla="*/ 230717 w 286790"/>
                      <a:gd name="connsiteY74" fmla="*/ 732380 h 1308113"/>
                      <a:gd name="connsiteX75" fmla="*/ 232833 w 286790"/>
                      <a:gd name="connsiteY75" fmla="*/ 738730 h 1308113"/>
                      <a:gd name="connsiteX76" fmla="*/ 241300 w 286790"/>
                      <a:gd name="connsiteY76" fmla="*/ 747197 h 1308113"/>
                      <a:gd name="connsiteX77" fmla="*/ 239183 w 286790"/>
                      <a:gd name="connsiteY77" fmla="*/ 757780 h 1308113"/>
                      <a:gd name="connsiteX78" fmla="*/ 232833 w 286790"/>
                      <a:gd name="connsiteY78" fmla="*/ 759897 h 1308113"/>
                      <a:gd name="connsiteX79" fmla="*/ 228600 w 286790"/>
                      <a:gd name="connsiteY79" fmla="*/ 766247 h 1308113"/>
                      <a:gd name="connsiteX80" fmla="*/ 222250 w 286790"/>
                      <a:gd name="connsiteY80" fmla="*/ 772597 h 1308113"/>
                      <a:gd name="connsiteX81" fmla="*/ 218017 w 286790"/>
                      <a:gd name="connsiteY81" fmla="*/ 785297 h 1308113"/>
                      <a:gd name="connsiteX82" fmla="*/ 222250 w 286790"/>
                      <a:gd name="connsiteY82" fmla="*/ 823397 h 1308113"/>
                      <a:gd name="connsiteX83" fmla="*/ 226483 w 286790"/>
                      <a:gd name="connsiteY83" fmla="*/ 829747 h 1308113"/>
                      <a:gd name="connsiteX84" fmla="*/ 220133 w 286790"/>
                      <a:gd name="connsiteY84" fmla="*/ 863613 h 1308113"/>
                      <a:gd name="connsiteX85" fmla="*/ 215900 w 286790"/>
                      <a:gd name="connsiteY85" fmla="*/ 867847 h 1308113"/>
                      <a:gd name="connsiteX86" fmla="*/ 207433 w 286790"/>
                      <a:gd name="connsiteY86" fmla="*/ 893247 h 1308113"/>
                      <a:gd name="connsiteX87" fmla="*/ 205317 w 286790"/>
                      <a:gd name="connsiteY87" fmla="*/ 899597 h 1308113"/>
                      <a:gd name="connsiteX88" fmla="*/ 196850 w 286790"/>
                      <a:gd name="connsiteY88" fmla="*/ 910180 h 1308113"/>
                      <a:gd name="connsiteX89" fmla="*/ 192617 w 286790"/>
                      <a:gd name="connsiteY89" fmla="*/ 924997 h 1308113"/>
                      <a:gd name="connsiteX90" fmla="*/ 188383 w 286790"/>
                      <a:gd name="connsiteY90" fmla="*/ 956747 h 1308113"/>
                      <a:gd name="connsiteX91" fmla="*/ 190500 w 286790"/>
                      <a:gd name="connsiteY91" fmla="*/ 967330 h 1308113"/>
                      <a:gd name="connsiteX92" fmla="*/ 194733 w 286790"/>
                      <a:gd name="connsiteY92" fmla="*/ 980030 h 1308113"/>
                      <a:gd name="connsiteX93" fmla="*/ 198967 w 286790"/>
                      <a:gd name="connsiteY93" fmla="*/ 994847 h 1308113"/>
                      <a:gd name="connsiteX94" fmla="*/ 201083 w 286790"/>
                      <a:gd name="connsiteY94" fmla="*/ 1003313 h 1308113"/>
                      <a:gd name="connsiteX95" fmla="*/ 205317 w 286790"/>
                      <a:gd name="connsiteY95" fmla="*/ 1016013 h 1308113"/>
                      <a:gd name="connsiteX96" fmla="*/ 209550 w 286790"/>
                      <a:gd name="connsiteY96" fmla="*/ 1045647 h 1308113"/>
                      <a:gd name="connsiteX97" fmla="*/ 211667 w 286790"/>
                      <a:gd name="connsiteY97" fmla="*/ 1051997 h 1308113"/>
                      <a:gd name="connsiteX98" fmla="*/ 215900 w 286790"/>
                      <a:gd name="connsiteY98" fmla="*/ 1058347 h 1308113"/>
                      <a:gd name="connsiteX99" fmla="*/ 218017 w 286790"/>
                      <a:gd name="connsiteY99" fmla="*/ 1064697 h 1308113"/>
                      <a:gd name="connsiteX100" fmla="*/ 224367 w 286790"/>
                      <a:gd name="connsiteY100" fmla="*/ 1077397 h 1308113"/>
                      <a:gd name="connsiteX101" fmla="*/ 220133 w 286790"/>
                      <a:gd name="connsiteY101" fmla="*/ 1081630 h 1308113"/>
                      <a:gd name="connsiteX102" fmla="*/ 207433 w 286790"/>
                      <a:gd name="connsiteY102" fmla="*/ 1083747 h 1308113"/>
                      <a:gd name="connsiteX103" fmla="*/ 201083 w 286790"/>
                      <a:gd name="connsiteY103" fmla="*/ 1085863 h 1308113"/>
                      <a:gd name="connsiteX104" fmla="*/ 194733 w 286790"/>
                      <a:gd name="connsiteY104" fmla="*/ 1090097 h 1308113"/>
                      <a:gd name="connsiteX105" fmla="*/ 184150 w 286790"/>
                      <a:gd name="connsiteY105" fmla="*/ 1102797 h 1308113"/>
                      <a:gd name="connsiteX106" fmla="*/ 179917 w 286790"/>
                      <a:gd name="connsiteY106" fmla="*/ 1115497 h 1308113"/>
                      <a:gd name="connsiteX107" fmla="*/ 177800 w 286790"/>
                      <a:gd name="connsiteY107" fmla="*/ 1121847 h 1308113"/>
                      <a:gd name="connsiteX108" fmla="*/ 175683 w 286790"/>
                      <a:gd name="connsiteY108" fmla="*/ 1151480 h 1308113"/>
                      <a:gd name="connsiteX109" fmla="*/ 171450 w 286790"/>
                      <a:gd name="connsiteY109" fmla="*/ 1166297 h 1308113"/>
                      <a:gd name="connsiteX110" fmla="*/ 173567 w 286790"/>
                      <a:gd name="connsiteY110" fmla="*/ 1176880 h 1308113"/>
                      <a:gd name="connsiteX111" fmla="*/ 175683 w 286790"/>
                      <a:gd name="connsiteY111" fmla="*/ 1183230 h 1308113"/>
                      <a:gd name="connsiteX112" fmla="*/ 171450 w 286790"/>
                      <a:gd name="connsiteY112" fmla="*/ 1202280 h 1308113"/>
                      <a:gd name="connsiteX113" fmla="*/ 162983 w 286790"/>
                      <a:gd name="connsiteY113" fmla="*/ 1212863 h 1308113"/>
                      <a:gd name="connsiteX114" fmla="*/ 160867 w 286790"/>
                      <a:gd name="connsiteY114" fmla="*/ 1219213 h 1308113"/>
                      <a:gd name="connsiteX115" fmla="*/ 165100 w 286790"/>
                      <a:gd name="connsiteY115" fmla="*/ 1246730 h 1308113"/>
                      <a:gd name="connsiteX116" fmla="*/ 162983 w 286790"/>
                      <a:gd name="connsiteY116" fmla="*/ 1289063 h 1308113"/>
                      <a:gd name="connsiteX117" fmla="*/ 158750 w 286790"/>
                      <a:gd name="connsiteY117" fmla="*/ 1293297 h 1308113"/>
                      <a:gd name="connsiteX118" fmla="*/ 146050 w 286790"/>
                      <a:gd name="connsiteY118" fmla="*/ 1297530 h 1308113"/>
                      <a:gd name="connsiteX119" fmla="*/ 127000 w 286790"/>
                      <a:gd name="connsiteY119" fmla="*/ 1303880 h 1308113"/>
                      <a:gd name="connsiteX120" fmla="*/ 120650 w 286790"/>
                      <a:gd name="connsiteY120" fmla="*/ 1305997 h 1308113"/>
                      <a:gd name="connsiteX121" fmla="*/ 114300 w 286790"/>
                      <a:gd name="connsiteY121" fmla="*/ 1308113 h 1308113"/>
                      <a:gd name="connsiteX122" fmla="*/ 76200 w 286790"/>
                      <a:gd name="connsiteY122" fmla="*/ 1305997 h 1308113"/>
                      <a:gd name="connsiteX123" fmla="*/ 63500 w 286790"/>
                      <a:gd name="connsiteY123" fmla="*/ 1299647 h 1308113"/>
                      <a:gd name="connsiteX124" fmla="*/ 57150 w 286790"/>
                      <a:gd name="connsiteY124" fmla="*/ 1297530 h 1308113"/>
                      <a:gd name="connsiteX125" fmla="*/ 29633 w 286790"/>
                      <a:gd name="connsiteY125" fmla="*/ 1293297 h 1308113"/>
                      <a:gd name="connsiteX126" fmla="*/ 16933 w 286790"/>
                      <a:gd name="connsiteY126" fmla="*/ 1291180 h 1308113"/>
                      <a:gd name="connsiteX127" fmla="*/ 21167 w 286790"/>
                      <a:gd name="connsiteY127" fmla="*/ 1261547 h 1308113"/>
                      <a:gd name="connsiteX128" fmla="*/ 25400 w 286790"/>
                      <a:gd name="connsiteY128" fmla="*/ 1257313 h 1308113"/>
                      <a:gd name="connsiteX129" fmla="*/ 31750 w 286790"/>
                      <a:gd name="connsiteY129" fmla="*/ 1253080 h 1308113"/>
                      <a:gd name="connsiteX130" fmla="*/ 44450 w 286790"/>
                      <a:gd name="connsiteY130" fmla="*/ 1240380 h 1308113"/>
                      <a:gd name="connsiteX131" fmla="*/ 52917 w 286790"/>
                      <a:gd name="connsiteY131" fmla="*/ 1221330 h 1308113"/>
                      <a:gd name="connsiteX132" fmla="*/ 57150 w 286790"/>
                      <a:gd name="connsiteY132" fmla="*/ 1208630 h 1308113"/>
                      <a:gd name="connsiteX133" fmla="*/ 52917 w 286790"/>
                      <a:gd name="connsiteY133" fmla="*/ 1185347 h 1308113"/>
                      <a:gd name="connsiteX134" fmla="*/ 48683 w 286790"/>
                      <a:gd name="connsiteY134" fmla="*/ 1178997 h 1308113"/>
                      <a:gd name="connsiteX135" fmla="*/ 42333 w 286790"/>
                      <a:gd name="connsiteY135" fmla="*/ 1159947 h 1308113"/>
                      <a:gd name="connsiteX136" fmla="*/ 40217 w 286790"/>
                      <a:gd name="connsiteY136" fmla="*/ 1153597 h 1308113"/>
                      <a:gd name="connsiteX137" fmla="*/ 27517 w 286790"/>
                      <a:gd name="connsiteY137" fmla="*/ 1140897 h 1308113"/>
                      <a:gd name="connsiteX138" fmla="*/ 23283 w 286790"/>
                      <a:gd name="connsiteY138" fmla="*/ 1136663 h 1308113"/>
                      <a:gd name="connsiteX139" fmla="*/ 6350 w 286790"/>
                      <a:gd name="connsiteY139" fmla="*/ 1132430 h 1308113"/>
                      <a:gd name="connsiteX140" fmla="*/ 0 w 286790"/>
                      <a:gd name="connsiteY140" fmla="*/ 1130313 h 1308113"/>
                      <a:gd name="connsiteX141" fmla="*/ 2117 w 286790"/>
                      <a:gd name="connsiteY141" fmla="*/ 1123963 h 1308113"/>
                      <a:gd name="connsiteX142" fmla="*/ 21167 w 286790"/>
                      <a:gd name="connsiteY142" fmla="*/ 1109147 h 1308113"/>
                      <a:gd name="connsiteX143" fmla="*/ 23283 w 286790"/>
                      <a:gd name="connsiteY143" fmla="*/ 1087980 h 1308113"/>
                      <a:gd name="connsiteX144" fmla="*/ 16933 w 286790"/>
                      <a:gd name="connsiteY144" fmla="*/ 1083747 h 1308113"/>
                      <a:gd name="connsiteX145" fmla="*/ 12700 w 286790"/>
                      <a:gd name="connsiteY145" fmla="*/ 1077397 h 1308113"/>
                      <a:gd name="connsiteX146" fmla="*/ 8467 w 286790"/>
                      <a:gd name="connsiteY146" fmla="*/ 1073163 h 1308113"/>
                      <a:gd name="connsiteX147" fmla="*/ 10583 w 286790"/>
                      <a:gd name="connsiteY147" fmla="*/ 1062580 h 1308113"/>
                      <a:gd name="connsiteX148" fmla="*/ 19050 w 286790"/>
                      <a:gd name="connsiteY148" fmla="*/ 1043530 h 1308113"/>
                      <a:gd name="connsiteX149" fmla="*/ 25400 w 286790"/>
                      <a:gd name="connsiteY149" fmla="*/ 1030830 h 1308113"/>
                      <a:gd name="connsiteX150" fmla="*/ 29633 w 286790"/>
                      <a:gd name="connsiteY150" fmla="*/ 1005430 h 1308113"/>
                      <a:gd name="connsiteX151" fmla="*/ 33867 w 286790"/>
                      <a:gd name="connsiteY151" fmla="*/ 999080 h 1308113"/>
                      <a:gd name="connsiteX152" fmla="*/ 35983 w 286790"/>
                      <a:gd name="connsiteY152" fmla="*/ 992730 h 1308113"/>
                      <a:gd name="connsiteX153" fmla="*/ 40217 w 286790"/>
                      <a:gd name="connsiteY153" fmla="*/ 988497 h 1308113"/>
                      <a:gd name="connsiteX154" fmla="*/ 44450 w 286790"/>
                      <a:gd name="connsiteY154" fmla="*/ 975797 h 1308113"/>
                      <a:gd name="connsiteX155" fmla="*/ 46567 w 286790"/>
                      <a:gd name="connsiteY155" fmla="*/ 969447 h 1308113"/>
                      <a:gd name="connsiteX156" fmla="*/ 42333 w 286790"/>
                      <a:gd name="connsiteY156" fmla="*/ 954630 h 1308113"/>
                      <a:gd name="connsiteX157" fmla="*/ 38100 w 286790"/>
                      <a:gd name="connsiteY157" fmla="*/ 948280 h 1308113"/>
                      <a:gd name="connsiteX158" fmla="*/ 35983 w 286790"/>
                      <a:gd name="connsiteY158" fmla="*/ 933463 h 1308113"/>
                      <a:gd name="connsiteX159" fmla="*/ 33867 w 286790"/>
                      <a:gd name="connsiteY159" fmla="*/ 912297 h 1308113"/>
                      <a:gd name="connsiteX160" fmla="*/ 29633 w 286790"/>
                      <a:gd name="connsiteY160" fmla="*/ 899597 h 1308113"/>
                      <a:gd name="connsiteX161" fmla="*/ 31750 w 286790"/>
                      <a:gd name="connsiteY161" fmla="*/ 889013 h 1308113"/>
                      <a:gd name="connsiteX162" fmla="*/ 35983 w 286790"/>
                      <a:gd name="connsiteY162" fmla="*/ 876313 h 1308113"/>
                      <a:gd name="connsiteX163" fmla="*/ 31750 w 286790"/>
                      <a:gd name="connsiteY163" fmla="*/ 840330 h 1308113"/>
                      <a:gd name="connsiteX164" fmla="*/ 27517 w 286790"/>
                      <a:gd name="connsiteY164" fmla="*/ 833980 h 1308113"/>
                      <a:gd name="connsiteX165" fmla="*/ 27517 w 286790"/>
                      <a:gd name="connsiteY165" fmla="*/ 797997 h 1308113"/>
                      <a:gd name="connsiteX166" fmla="*/ 31750 w 286790"/>
                      <a:gd name="connsiteY166" fmla="*/ 793763 h 1308113"/>
                      <a:gd name="connsiteX167" fmla="*/ 40217 w 286790"/>
                      <a:gd name="connsiteY167" fmla="*/ 781063 h 1308113"/>
                      <a:gd name="connsiteX168" fmla="*/ 48683 w 286790"/>
                      <a:gd name="connsiteY168" fmla="*/ 768363 h 1308113"/>
                      <a:gd name="connsiteX169" fmla="*/ 52917 w 286790"/>
                      <a:gd name="connsiteY169" fmla="*/ 762013 h 1308113"/>
                      <a:gd name="connsiteX170" fmla="*/ 59267 w 286790"/>
                      <a:gd name="connsiteY170" fmla="*/ 751430 h 1308113"/>
                      <a:gd name="connsiteX171" fmla="*/ 61383 w 286790"/>
                      <a:gd name="connsiteY171" fmla="*/ 745080 h 1308113"/>
                      <a:gd name="connsiteX172" fmla="*/ 71967 w 286790"/>
                      <a:gd name="connsiteY172" fmla="*/ 736613 h 1308113"/>
                      <a:gd name="connsiteX173" fmla="*/ 74083 w 286790"/>
                      <a:gd name="connsiteY173" fmla="*/ 730263 h 1308113"/>
                      <a:gd name="connsiteX174" fmla="*/ 78317 w 286790"/>
                      <a:gd name="connsiteY174" fmla="*/ 726030 h 1308113"/>
                      <a:gd name="connsiteX175" fmla="*/ 82550 w 286790"/>
                      <a:gd name="connsiteY175" fmla="*/ 719680 h 1308113"/>
                      <a:gd name="connsiteX176" fmla="*/ 86783 w 286790"/>
                      <a:gd name="connsiteY176" fmla="*/ 704863 h 1308113"/>
                      <a:gd name="connsiteX177" fmla="*/ 88900 w 286790"/>
                      <a:gd name="connsiteY177" fmla="*/ 698513 h 1308113"/>
                      <a:gd name="connsiteX178" fmla="*/ 86783 w 286790"/>
                      <a:gd name="connsiteY178" fmla="*/ 645597 h 1308113"/>
                      <a:gd name="connsiteX179" fmla="*/ 80433 w 286790"/>
                      <a:gd name="connsiteY179" fmla="*/ 635013 h 1308113"/>
                      <a:gd name="connsiteX180" fmla="*/ 67733 w 286790"/>
                      <a:gd name="connsiteY180" fmla="*/ 618080 h 1308113"/>
                      <a:gd name="connsiteX181" fmla="*/ 57150 w 286790"/>
                      <a:gd name="connsiteY181" fmla="*/ 603263 h 1308113"/>
                      <a:gd name="connsiteX182" fmla="*/ 48683 w 286790"/>
                      <a:gd name="connsiteY182" fmla="*/ 592680 h 1308113"/>
                      <a:gd name="connsiteX183" fmla="*/ 38100 w 286790"/>
                      <a:gd name="connsiteY183" fmla="*/ 584213 h 1308113"/>
                      <a:gd name="connsiteX184" fmla="*/ 31750 w 286790"/>
                      <a:gd name="connsiteY184" fmla="*/ 575747 h 1308113"/>
                      <a:gd name="connsiteX185" fmla="*/ 23283 w 286790"/>
                      <a:gd name="connsiteY185" fmla="*/ 567280 h 1308113"/>
                      <a:gd name="connsiteX186" fmla="*/ 21167 w 286790"/>
                      <a:gd name="connsiteY186" fmla="*/ 560930 h 1308113"/>
                      <a:gd name="connsiteX187" fmla="*/ 14817 w 286790"/>
                      <a:gd name="connsiteY187" fmla="*/ 546113 h 1308113"/>
                      <a:gd name="connsiteX188" fmla="*/ 19050 w 286790"/>
                      <a:gd name="connsiteY188" fmla="*/ 518597 h 1308113"/>
                      <a:gd name="connsiteX189" fmla="*/ 23283 w 286790"/>
                      <a:gd name="connsiteY189" fmla="*/ 514363 h 1308113"/>
                      <a:gd name="connsiteX190" fmla="*/ 27517 w 286790"/>
                      <a:gd name="connsiteY190" fmla="*/ 497430 h 1308113"/>
                      <a:gd name="connsiteX191" fmla="*/ 29633 w 286790"/>
                      <a:gd name="connsiteY191" fmla="*/ 491080 h 1308113"/>
                      <a:gd name="connsiteX192" fmla="*/ 33867 w 286790"/>
                      <a:gd name="connsiteY192" fmla="*/ 486847 h 1308113"/>
                      <a:gd name="connsiteX193" fmla="*/ 44450 w 286790"/>
                      <a:gd name="connsiteY193" fmla="*/ 474147 h 1308113"/>
                      <a:gd name="connsiteX194" fmla="*/ 52917 w 286790"/>
                      <a:gd name="connsiteY194" fmla="*/ 461447 h 1308113"/>
                      <a:gd name="connsiteX195" fmla="*/ 59267 w 286790"/>
                      <a:gd name="connsiteY195" fmla="*/ 446630 h 1308113"/>
                      <a:gd name="connsiteX196" fmla="*/ 63500 w 286790"/>
                      <a:gd name="connsiteY196" fmla="*/ 433930 h 1308113"/>
                      <a:gd name="connsiteX197" fmla="*/ 65617 w 286790"/>
                      <a:gd name="connsiteY197" fmla="*/ 427580 h 1308113"/>
                      <a:gd name="connsiteX198" fmla="*/ 63500 w 286790"/>
                      <a:gd name="connsiteY198" fmla="*/ 391597 h 1308113"/>
                      <a:gd name="connsiteX199" fmla="*/ 61383 w 286790"/>
                      <a:gd name="connsiteY199" fmla="*/ 374663 h 1308113"/>
                      <a:gd name="connsiteX200" fmla="*/ 57150 w 286790"/>
                      <a:gd name="connsiteY200" fmla="*/ 361963 h 1308113"/>
                      <a:gd name="connsiteX201" fmla="*/ 61383 w 286790"/>
                      <a:gd name="connsiteY201" fmla="*/ 336563 h 1308113"/>
                      <a:gd name="connsiteX202" fmla="*/ 65617 w 286790"/>
                      <a:gd name="connsiteY202" fmla="*/ 330213 h 1308113"/>
                      <a:gd name="connsiteX203" fmla="*/ 71967 w 286790"/>
                      <a:gd name="connsiteY203" fmla="*/ 317513 h 1308113"/>
                      <a:gd name="connsiteX204" fmla="*/ 76200 w 286790"/>
                      <a:gd name="connsiteY204" fmla="*/ 304813 h 1308113"/>
                      <a:gd name="connsiteX205" fmla="*/ 84667 w 286790"/>
                      <a:gd name="connsiteY205" fmla="*/ 292113 h 1308113"/>
                      <a:gd name="connsiteX206" fmla="*/ 88900 w 286790"/>
                      <a:gd name="connsiteY206" fmla="*/ 277297 h 1308113"/>
                      <a:gd name="connsiteX207" fmla="*/ 91017 w 286790"/>
                      <a:gd name="connsiteY207" fmla="*/ 266713 h 1308113"/>
                      <a:gd name="connsiteX208" fmla="*/ 95250 w 286790"/>
                      <a:gd name="connsiteY208" fmla="*/ 251897 h 1308113"/>
                      <a:gd name="connsiteX209" fmla="*/ 101600 w 286790"/>
                      <a:gd name="connsiteY209" fmla="*/ 237080 h 1308113"/>
                      <a:gd name="connsiteX210" fmla="*/ 95250 w 286790"/>
                      <a:gd name="connsiteY210" fmla="*/ 205330 h 1308113"/>
                      <a:gd name="connsiteX211" fmla="*/ 91017 w 286790"/>
                      <a:gd name="connsiteY211" fmla="*/ 198980 h 1308113"/>
                      <a:gd name="connsiteX212" fmla="*/ 86783 w 286790"/>
                      <a:gd name="connsiteY212" fmla="*/ 186280 h 1308113"/>
                      <a:gd name="connsiteX213" fmla="*/ 84667 w 286790"/>
                      <a:gd name="connsiteY213" fmla="*/ 179930 h 1308113"/>
                      <a:gd name="connsiteX214" fmla="*/ 80433 w 286790"/>
                      <a:gd name="connsiteY214" fmla="*/ 173580 h 1308113"/>
                      <a:gd name="connsiteX215" fmla="*/ 78317 w 286790"/>
                      <a:gd name="connsiteY215" fmla="*/ 167230 h 1308113"/>
                      <a:gd name="connsiteX216" fmla="*/ 78317 w 286790"/>
                      <a:gd name="connsiteY216" fmla="*/ 116430 h 1308113"/>
                      <a:gd name="connsiteX217" fmla="*/ 80433 w 286790"/>
                      <a:gd name="connsiteY217" fmla="*/ 107963 h 1308113"/>
                      <a:gd name="connsiteX218" fmla="*/ 84667 w 286790"/>
                      <a:gd name="connsiteY218" fmla="*/ 101613 h 1308113"/>
                      <a:gd name="connsiteX219" fmla="*/ 88900 w 286790"/>
                      <a:gd name="connsiteY219" fmla="*/ 88913 h 1308113"/>
                      <a:gd name="connsiteX220" fmla="*/ 91017 w 286790"/>
                      <a:gd name="connsiteY220" fmla="*/ 82563 h 1308113"/>
                      <a:gd name="connsiteX221" fmla="*/ 88900 w 286790"/>
                      <a:gd name="connsiteY221" fmla="*/ 67747 h 1308113"/>
                      <a:gd name="connsiteX222" fmla="*/ 80433 w 286790"/>
                      <a:gd name="connsiteY222" fmla="*/ 48697 h 1308113"/>
                      <a:gd name="connsiteX223" fmla="*/ 76200 w 286790"/>
                      <a:gd name="connsiteY223" fmla="*/ 44463 h 1308113"/>
                      <a:gd name="connsiteX224" fmla="*/ 76200 w 286790"/>
                      <a:gd name="connsiteY224" fmla="*/ 6363 h 1308113"/>
                      <a:gd name="connsiteX225" fmla="*/ 82550 w 286790"/>
                      <a:gd name="connsiteY225" fmla="*/ 2130 h 1308113"/>
                      <a:gd name="connsiteX226" fmla="*/ 97367 w 286790"/>
                      <a:gd name="connsiteY226" fmla="*/ 4247 h 1308113"/>
                      <a:gd name="connsiteX227" fmla="*/ 110067 w 286790"/>
                      <a:gd name="connsiteY227" fmla="*/ 6363 h 1308113"/>
                      <a:gd name="connsiteX228" fmla="*/ 131233 w 286790"/>
                      <a:gd name="connsiteY228" fmla="*/ 4247 h 1308113"/>
                      <a:gd name="connsiteX229" fmla="*/ 146050 w 286790"/>
                      <a:gd name="connsiteY229" fmla="*/ 6363 h 1308113"/>
                      <a:gd name="connsiteX230" fmla="*/ 152400 w 286790"/>
                      <a:gd name="connsiteY230" fmla="*/ 8480 h 1308113"/>
                      <a:gd name="connsiteX231" fmla="*/ 222250 w 286790"/>
                      <a:gd name="connsiteY231" fmla="*/ 10597 h 1308113"/>
                      <a:gd name="connsiteX232" fmla="*/ 241300 w 286790"/>
                      <a:gd name="connsiteY232" fmla="*/ 16947 h 1308113"/>
                      <a:gd name="connsiteX233" fmla="*/ 247650 w 286790"/>
                      <a:gd name="connsiteY233" fmla="*/ 19063 h 1308113"/>
                      <a:gd name="connsiteX234" fmla="*/ 264583 w 286790"/>
                      <a:gd name="connsiteY234" fmla="*/ 21180 h 1308113"/>
                      <a:gd name="connsiteX235" fmla="*/ 285750 w 286790"/>
                      <a:gd name="connsiteY235" fmla="*/ 13 h 13081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</a:cxnLst>
                    <a:rect l="l" t="t" r="r" b="b"/>
                    <a:pathLst>
                      <a:path w="286790" h="1308113">
                        <a:moveTo>
                          <a:pt x="285750" y="13"/>
                        </a:moveTo>
                        <a:cubicBezTo>
                          <a:pt x="288220" y="719"/>
                          <a:pt x="286364" y="21060"/>
                          <a:pt x="279400" y="25413"/>
                        </a:cubicBezTo>
                        <a:cubicBezTo>
                          <a:pt x="275616" y="27778"/>
                          <a:pt x="266700" y="29647"/>
                          <a:pt x="266700" y="29647"/>
                        </a:cubicBezTo>
                        <a:cubicBezTo>
                          <a:pt x="264583" y="31764"/>
                          <a:pt x="262010" y="33506"/>
                          <a:pt x="260350" y="35997"/>
                        </a:cubicBezTo>
                        <a:cubicBezTo>
                          <a:pt x="259112" y="37853"/>
                          <a:pt x="258233" y="40116"/>
                          <a:pt x="258233" y="42347"/>
                        </a:cubicBezTo>
                        <a:cubicBezTo>
                          <a:pt x="258233" y="53658"/>
                          <a:pt x="257607" y="65240"/>
                          <a:pt x="260350" y="76213"/>
                        </a:cubicBezTo>
                        <a:cubicBezTo>
                          <a:pt x="261318" y="80085"/>
                          <a:pt x="268817" y="84680"/>
                          <a:pt x="268817" y="84680"/>
                        </a:cubicBezTo>
                        <a:cubicBezTo>
                          <a:pt x="266582" y="91385"/>
                          <a:pt x="267155" y="91520"/>
                          <a:pt x="262467" y="97380"/>
                        </a:cubicBezTo>
                        <a:cubicBezTo>
                          <a:pt x="261220" y="98938"/>
                          <a:pt x="260102" y="100912"/>
                          <a:pt x="258233" y="101613"/>
                        </a:cubicBezTo>
                        <a:cubicBezTo>
                          <a:pt x="254214" y="103120"/>
                          <a:pt x="249766" y="103024"/>
                          <a:pt x="245533" y="103730"/>
                        </a:cubicBezTo>
                        <a:cubicBezTo>
                          <a:pt x="237380" y="115960"/>
                          <a:pt x="245925" y="104906"/>
                          <a:pt x="234950" y="114313"/>
                        </a:cubicBezTo>
                        <a:cubicBezTo>
                          <a:pt x="231919" y="116911"/>
                          <a:pt x="229804" y="120566"/>
                          <a:pt x="226483" y="122780"/>
                        </a:cubicBezTo>
                        <a:cubicBezTo>
                          <a:pt x="221765" y="125925"/>
                          <a:pt x="219348" y="126936"/>
                          <a:pt x="215900" y="131247"/>
                        </a:cubicBezTo>
                        <a:cubicBezTo>
                          <a:pt x="211211" y="137109"/>
                          <a:pt x="211786" y="137240"/>
                          <a:pt x="209550" y="143947"/>
                        </a:cubicBezTo>
                        <a:cubicBezTo>
                          <a:pt x="210256" y="150297"/>
                          <a:pt x="209294" y="157065"/>
                          <a:pt x="211667" y="162997"/>
                        </a:cubicBezTo>
                        <a:cubicBezTo>
                          <a:pt x="212496" y="165068"/>
                          <a:pt x="216779" y="163257"/>
                          <a:pt x="218017" y="165113"/>
                        </a:cubicBezTo>
                        <a:cubicBezTo>
                          <a:pt x="220013" y="168107"/>
                          <a:pt x="219260" y="172207"/>
                          <a:pt x="220133" y="175697"/>
                        </a:cubicBezTo>
                        <a:cubicBezTo>
                          <a:pt x="220674" y="177862"/>
                          <a:pt x="220434" y="180750"/>
                          <a:pt x="222250" y="182047"/>
                        </a:cubicBezTo>
                        <a:cubicBezTo>
                          <a:pt x="225881" y="184641"/>
                          <a:pt x="230717" y="184869"/>
                          <a:pt x="234950" y="186280"/>
                        </a:cubicBezTo>
                        <a:lnTo>
                          <a:pt x="241300" y="188397"/>
                        </a:lnTo>
                        <a:lnTo>
                          <a:pt x="245533" y="201097"/>
                        </a:lnTo>
                        <a:cubicBezTo>
                          <a:pt x="246239" y="203214"/>
                          <a:pt x="245533" y="206742"/>
                          <a:pt x="247650" y="207447"/>
                        </a:cubicBezTo>
                        <a:lnTo>
                          <a:pt x="254000" y="209563"/>
                        </a:lnTo>
                        <a:cubicBezTo>
                          <a:pt x="255411" y="210974"/>
                          <a:pt x="256522" y="212770"/>
                          <a:pt x="258233" y="213797"/>
                        </a:cubicBezTo>
                        <a:cubicBezTo>
                          <a:pt x="271975" y="222043"/>
                          <a:pt x="258086" y="209416"/>
                          <a:pt x="268817" y="220147"/>
                        </a:cubicBezTo>
                        <a:cubicBezTo>
                          <a:pt x="269522" y="222264"/>
                          <a:pt x="270933" y="224266"/>
                          <a:pt x="270933" y="226497"/>
                        </a:cubicBezTo>
                        <a:cubicBezTo>
                          <a:pt x="270933" y="228728"/>
                          <a:pt x="270211" y="231105"/>
                          <a:pt x="268817" y="232847"/>
                        </a:cubicBezTo>
                        <a:cubicBezTo>
                          <a:pt x="265834" y="236576"/>
                          <a:pt x="260299" y="237803"/>
                          <a:pt x="256117" y="239197"/>
                        </a:cubicBezTo>
                        <a:cubicBezTo>
                          <a:pt x="254706" y="240608"/>
                          <a:pt x="253441" y="242183"/>
                          <a:pt x="251883" y="243430"/>
                        </a:cubicBezTo>
                        <a:cubicBezTo>
                          <a:pt x="249896" y="245019"/>
                          <a:pt x="247122" y="245677"/>
                          <a:pt x="245533" y="247663"/>
                        </a:cubicBezTo>
                        <a:cubicBezTo>
                          <a:pt x="244139" y="249405"/>
                          <a:pt x="244122" y="251896"/>
                          <a:pt x="243417" y="254013"/>
                        </a:cubicBezTo>
                        <a:cubicBezTo>
                          <a:pt x="244122" y="261069"/>
                          <a:pt x="243110" y="268516"/>
                          <a:pt x="245533" y="275180"/>
                        </a:cubicBezTo>
                        <a:cubicBezTo>
                          <a:pt x="246295" y="277277"/>
                          <a:pt x="249970" y="276149"/>
                          <a:pt x="251883" y="277297"/>
                        </a:cubicBezTo>
                        <a:cubicBezTo>
                          <a:pt x="253594" y="278324"/>
                          <a:pt x="254706" y="280119"/>
                          <a:pt x="256117" y="281530"/>
                        </a:cubicBezTo>
                        <a:cubicBezTo>
                          <a:pt x="255411" y="285763"/>
                          <a:pt x="257388" y="291595"/>
                          <a:pt x="254000" y="294230"/>
                        </a:cubicBezTo>
                        <a:cubicBezTo>
                          <a:pt x="249510" y="297722"/>
                          <a:pt x="242664" y="295330"/>
                          <a:pt x="237067" y="296347"/>
                        </a:cubicBezTo>
                        <a:cubicBezTo>
                          <a:pt x="234872" y="296746"/>
                          <a:pt x="232834" y="297758"/>
                          <a:pt x="230717" y="298463"/>
                        </a:cubicBezTo>
                        <a:cubicBezTo>
                          <a:pt x="229306" y="299874"/>
                          <a:pt x="228080" y="301499"/>
                          <a:pt x="226483" y="302697"/>
                        </a:cubicBezTo>
                        <a:cubicBezTo>
                          <a:pt x="222413" y="305750"/>
                          <a:pt x="217380" y="307565"/>
                          <a:pt x="213783" y="311163"/>
                        </a:cubicBezTo>
                        <a:cubicBezTo>
                          <a:pt x="212372" y="312574"/>
                          <a:pt x="211147" y="314200"/>
                          <a:pt x="209550" y="315397"/>
                        </a:cubicBezTo>
                        <a:cubicBezTo>
                          <a:pt x="205480" y="318450"/>
                          <a:pt x="196850" y="323863"/>
                          <a:pt x="196850" y="323863"/>
                        </a:cubicBezTo>
                        <a:cubicBezTo>
                          <a:pt x="190597" y="342624"/>
                          <a:pt x="193110" y="332128"/>
                          <a:pt x="190500" y="355613"/>
                        </a:cubicBezTo>
                        <a:cubicBezTo>
                          <a:pt x="190894" y="357189"/>
                          <a:pt x="193434" y="368264"/>
                          <a:pt x="194733" y="370430"/>
                        </a:cubicBezTo>
                        <a:cubicBezTo>
                          <a:pt x="197194" y="374532"/>
                          <a:pt x="201860" y="376016"/>
                          <a:pt x="205317" y="378897"/>
                        </a:cubicBezTo>
                        <a:cubicBezTo>
                          <a:pt x="215885" y="387705"/>
                          <a:pt x="206859" y="383645"/>
                          <a:pt x="218017" y="387363"/>
                        </a:cubicBezTo>
                        <a:cubicBezTo>
                          <a:pt x="219428" y="388774"/>
                          <a:pt x="221003" y="390039"/>
                          <a:pt x="222250" y="391597"/>
                        </a:cubicBezTo>
                        <a:cubicBezTo>
                          <a:pt x="223839" y="393584"/>
                          <a:pt x="224497" y="396358"/>
                          <a:pt x="226483" y="397947"/>
                        </a:cubicBezTo>
                        <a:cubicBezTo>
                          <a:pt x="228225" y="399341"/>
                          <a:pt x="230716" y="399358"/>
                          <a:pt x="232833" y="400063"/>
                        </a:cubicBezTo>
                        <a:cubicBezTo>
                          <a:pt x="237872" y="415176"/>
                          <a:pt x="233354" y="410287"/>
                          <a:pt x="243417" y="416997"/>
                        </a:cubicBezTo>
                        <a:cubicBezTo>
                          <a:pt x="247589" y="429515"/>
                          <a:pt x="250113" y="430774"/>
                          <a:pt x="245533" y="444513"/>
                        </a:cubicBezTo>
                        <a:cubicBezTo>
                          <a:pt x="244902" y="446406"/>
                          <a:pt x="242897" y="447550"/>
                          <a:pt x="241300" y="448747"/>
                        </a:cubicBezTo>
                        <a:cubicBezTo>
                          <a:pt x="228175" y="458591"/>
                          <a:pt x="230543" y="456566"/>
                          <a:pt x="215900" y="461447"/>
                        </a:cubicBezTo>
                        <a:lnTo>
                          <a:pt x="209550" y="463563"/>
                        </a:lnTo>
                        <a:cubicBezTo>
                          <a:pt x="204228" y="479526"/>
                          <a:pt x="212026" y="460466"/>
                          <a:pt x="201083" y="474147"/>
                        </a:cubicBezTo>
                        <a:cubicBezTo>
                          <a:pt x="199689" y="475889"/>
                          <a:pt x="199672" y="478380"/>
                          <a:pt x="198967" y="480497"/>
                        </a:cubicBezTo>
                        <a:cubicBezTo>
                          <a:pt x="199672" y="498136"/>
                          <a:pt x="199134" y="515868"/>
                          <a:pt x="201083" y="533413"/>
                        </a:cubicBezTo>
                        <a:cubicBezTo>
                          <a:pt x="201303" y="535397"/>
                          <a:pt x="204989" y="535678"/>
                          <a:pt x="205317" y="537647"/>
                        </a:cubicBezTo>
                        <a:cubicBezTo>
                          <a:pt x="207176" y="548804"/>
                          <a:pt x="206249" y="560264"/>
                          <a:pt x="207433" y="571513"/>
                        </a:cubicBezTo>
                        <a:cubicBezTo>
                          <a:pt x="207667" y="573732"/>
                          <a:pt x="208253" y="576047"/>
                          <a:pt x="209550" y="577863"/>
                        </a:cubicBezTo>
                        <a:cubicBezTo>
                          <a:pt x="211870" y="581111"/>
                          <a:pt x="215803" y="583009"/>
                          <a:pt x="218017" y="586330"/>
                        </a:cubicBezTo>
                        <a:lnTo>
                          <a:pt x="222250" y="592680"/>
                        </a:lnTo>
                        <a:cubicBezTo>
                          <a:pt x="221544" y="596208"/>
                          <a:pt x="220724" y="599714"/>
                          <a:pt x="220133" y="603263"/>
                        </a:cubicBezTo>
                        <a:cubicBezTo>
                          <a:pt x="219313" y="608184"/>
                          <a:pt x="219139" y="613219"/>
                          <a:pt x="218017" y="618080"/>
                        </a:cubicBezTo>
                        <a:cubicBezTo>
                          <a:pt x="217014" y="622428"/>
                          <a:pt x="215194" y="626547"/>
                          <a:pt x="213783" y="630780"/>
                        </a:cubicBezTo>
                        <a:lnTo>
                          <a:pt x="209550" y="643480"/>
                        </a:lnTo>
                        <a:lnTo>
                          <a:pt x="207433" y="649830"/>
                        </a:lnTo>
                        <a:cubicBezTo>
                          <a:pt x="206552" y="657763"/>
                          <a:pt x="202780" y="667475"/>
                          <a:pt x="207433" y="675230"/>
                        </a:cubicBezTo>
                        <a:cubicBezTo>
                          <a:pt x="208460" y="676941"/>
                          <a:pt x="210109" y="678216"/>
                          <a:pt x="211667" y="679463"/>
                        </a:cubicBezTo>
                        <a:cubicBezTo>
                          <a:pt x="213654" y="681052"/>
                          <a:pt x="215900" y="682286"/>
                          <a:pt x="218017" y="683697"/>
                        </a:cubicBezTo>
                        <a:cubicBezTo>
                          <a:pt x="219428" y="685814"/>
                          <a:pt x="220451" y="688248"/>
                          <a:pt x="222250" y="690047"/>
                        </a:cubicBezTo>
                        <a:cubicBezTo>
                          <a:pt x="224049" y="691846"/>
                          <a:pt x="227011" y="692294"/>
                          <a:pt x="228600" y="694280"/>
                        </a:cubicBezTo>
                        <a:cubicBezTo>
                          <a:pt x="229994" y="696022"/>
                          <a:pt x="230011" y="698513"/>
                          <a:pt x="230717" y="700630"/>
                        </a:cubicBezTo>
                        <a:lnTo>
                          <a:pt x="226483" y="713330"/>
                        </a:lnTo>
                        <a:lnTo>
                          <a:pt x="224367" y="719680"/>
                        </a:lnTo>
                        <a:cubicBezTo>
                          <a:pt x="229586" y="740564"/>
                          <a:pt x="222629" y="718900"/>
                          <a:pt x="230717" y="732380"/>
                        </a:cubicBezTo>
                        <a:cubicBezTo>
                          <a:pt x="231865" y="734293"/>
                          <a:pt x="231536" y="736914"/>
                          <a:pt x="232833" y="738730"/>
                        </a:cubicBezTo>
                        <a:cubicBezTo>
                          <a:pt x="235153" y="741978"/>
                          <a:pt x="241300" y="747197"/>
                          <a:pt x="241300" y="747197"/>
                        </a:cubicBezTo>
                        <a:cubicBezTo>
                          <a:pt x="240594" y="750725"/>
                          <a:pt x="241179" y="754787"/>
                          <a:pt x="239183" y="757780"/>
                        </a:cubicBezTo>
                        <a:cubicBezTo>
                          <a:pt x="237945" y="759636"/>
                          <a:pt x="234575" y="758503"/>
                          <a:pt x="232833" y="759897"/>
                        </a:cubicBezTo>
                        <a:cubicBezTo>
                          <a:pt x="230847" y="761486"/>
                          <a:pt x="230229" y="764293"/>
                          <a:pt x="228600" y="766247"/>
                        </a:cubicBezTo>
                        <a:cubicBezTo>
                          <a:pt x="226684" y="768547"/>
                          <a:pt x="224367" y="770480"/>
                          <a:pt x="222250" y="772597"/>
                        </a:cubicBezTo>
                        <a:cubicBezTo>
                          <a:pt x="220839" y="776830"/>
                          <a:pt x="217720" y="780845"/>
                          <a:pt x="218017" y="785297"/>
                        </a:cubicBezTo>
                        <a:cubicBezTo>
                          <a:pt x="218282" y="789276"/>
                          <a:pt x="217199" y="813295"/>
                          <a:pt x="222250" y="823397"/>
                        </a:cubicBezTo>
                        <a:cubicBezTo>
                          <a:pt x="223388" y="825672"/>
                          <a:pt x="225072" y="827630"/>
                          <a:pt x="226483" y="829747"/>
                        </a:cubicBezTo>
                        <a:cubicBezTo>
                          <a:pt x="226208" y="832493"/>
                          <a:pt x="225171" y="858574"/>
                          <a:pt x="220133" y="863613"/>
                        </a:cubicBezTo>
                        <a:lnTo>
                          <a:pt x="215900" y="867847"/>
                        </a:lnTo>
                        <a:lnTo>
                          <a:pt x="207433" y="893247"/>
                        </a:lnTo>
                        <a:cubicBezTo>
                          <a:pt x="206728" y="895364"/>
                          <a:pt x="206895" y="898020"/>
                          <a:pt x="205317" y="899597"/>
                        </a:cubicBezTo>
                        <a:cubicBezTo>
                          <a:pt x="201378" y="903535"/>
                          <a:pt x="199521" y="904838"/>
                          <a:pt x="196850" y="910180"/>
                        </a:cubicBezTo>
                        <a:cubicBezTo>
                          <a:pt x="195553" y="912774"/>
                          <a:pt x="193005" y="922860"/>
                          <a:pt x="192617" y="924997"/>
                        </a:cubicBezTo>
                        <a:cubicBezTo>
                          <a:pt x="191447" y="931431"/>
                          <a:pt x="189121" y="950841"/>
                          <a:pt x="188383" y="956747"/>
                        </a:cubicBezTo>
                        <a:cubicBezTo>
                          <a:pt x="189089" y="960275"/>
                          <a:pt x="189553" y="963859"/>
                          <a:pt x="190500" y="967330"/>
                        </a:cubicBezTo>
                        <a:cubicBezTo>
                          <a:pt x="191674" y="971635"/>
                          <a:pt x="193651" y="975701"/>
                          <a:pt x="194733" y="980030"/>
                        </a:cubicBezTo>
                        <a:cubicBezTo>
                          <a:pt x="201361" y="1006537"/>
                          <a:pt x="192886" y="973561"/>
                          <a:pt x="198967" y="994847"/>
                        </a:cubicBezTo>
                        <a:cubicBezTo>
                          <a:pt x="199766" y="997644"/>
                          <a:pt x="200247" y="1000527"/>
                          <a:pt x="201083" y="1003313"/>
                        </a:cubicBezTo>
                        <a:cubicBezTo>
                          <a:pt x="202365" y="1007587"/>
                          <a:pt x="205317" y="1016013"/>
                          <a:pt x="205317" y="1016013"/>
                        </a:cubicBezTo>
                        <a:cubicBezTo>
                          <a:pt x="207003" y="1032883"/>
                          <a:pt x="206008" y="1033252"/>
                          <a:pt x="209550" y="1045647"/>
                        </a:cubicBezTo>
                        <a:cubicBezTo>
                          <a:pt x="210163" y="1047792"/>
                          <a:pt x="210669" y="1050001"/>
                          <a:pt x="211667" y="1051997"/>
                        </a:cubicBezTo>
                        <a:cubicBezTo>
                          <a:pt x="212805" y="1054272"/>
                          <a:pt x="214762" y="1056072"/>
                          <a:pt x="215900" y="1058347"/>
                        </a:cubicBezTo>
                        <a:cubicBezTo>
                          <a:pt x="216898" y="1060343"/>
                          <a:pt x="217019" y="1062701"/>
                          <a:pt x="218017" y="1064697"/>
                        </a:cubicBezTo>
                        <a:cubicBezTo>
                          <a:pt x="226224" y="1081110"/>
                          <a:pt x="219046" y="1061436"/>
                          <a:pt x="224367" y="1077397"/>
                        </a:cubicBezTo>
                        <a:cubicBezTo>
                          <a:pt x="222956" y="1078808"/>
                          <a:pt x="222002" y="1080929"/>
                          <a:pt x="220133" y="1081630"/>
                        </a:cubicBezTo>
                        <a:cubicBezTo>
                          <a:pt x="216114" y="1083137"/>
                          <a:pt x="211623" y="1082816"/>
                          <a:pt x="207433" y="1083747"/>
                        </a:cubicBezTo>
                        <a:cubicBezTo>
                          <a:pt x="205255" y="1084231"/>
                          <a:pt x="203200" y="1085158"/>
                          <a:pt x="201083" y="1085863"/>
                        </a:cubicBezTo>
                        <a:cubicBezTo>
                          <a:pt x="198966" y="1087274"/>
                          <a:pt x="196687" y="1088468"/>
                          <a:pt x="194733" y="1090097"/>
                        </a:cubicBezTo>
                        <a:cubicBezTo>
                          <a:pt x="191214" y="1093030"/>
                          <a:pt x="186109" y="1098389"/>
                          <a:pt x="184150" y="1102797"/>
                        </a:cubicBezTo>
                        <a:cubicBezTo>
                          <a:pt x="182338" y="1106875"/>
                          <a:pt x="181328" y="1111264"/>
                          <a:pt x="179917" y="1115497"/>
                        </a:cubicBezTo>
                        <a:lnTo>
                          <a:pt x="177800" y="1121847"/>
                        </a:lnTo>
                        <a:cubicBezTo>
                          <a:pt x="177094" y="1131725"/>
                          <a:pt x="176777" y="1141638"/>
                          <a:pt x="175683" y="1151480"/>
                        </a:cubicBezTo>
                        <a:cubicBezTo>
                          <a:pt x="175239" y="1155473"/>
                          <a:pt x="172789" y="1162279"/>
                          <a:pt x="171450" y="1166297"/>
                        </a:cubicBezTo>
                        <a:cubicBezTo>
                          <a:pt x="172156" y="1169825"/>
                          <a:pt x="172695" y="1173390"/>
                          <a:pt x="173567" y="1176880"/>
                        </a:cubicBezTo>
                        <a:cubicBezTo>
                          <a:pt x="174108" y="1179044"/>
                          <a:pt x="175683" y="1180999"/>
                          <a:pt x="175683" y="1183230"/>
                        </a:cubicBezTo>
                        <a:cubicBezTo>
                          <a:pt x="175683" y="1186486"/>
                          <a:pt x="173634" y="1197913"/>
                          <a:pt x="171450" y="1202280"/>
                        </a:cubicBezTo>
                        <a:cubicBezTo>
                          <a:pt x="168779" y="1207622"/>
                          <a:pt x="166922" y="1208925"/>
                          <a:pt x="162983" y="1212863"/>
                        </a:cubicBezTo>
                        <a:cubicBezTo>
                          <a:pt x="162278" y="1214980"/>
                          <a:pt x="160867" y="1216982"/>
                          <a:pt x="160867" y="1219213"/>
                        </a:cubicBezTo>
                        <a:cubicBezTo>
                          <a:pt x="160867" y="1226909"/>
                          <a:pt x="163487" y="1238669"/>
                          <a:pt x="165100" y="1246730"/>
                        </a:cubicBezTo>
                        <a:cubicBezTo>
                          <a:pt x="164394" y="1260841"/>
                          <a:pt x="164892" y="1275064"/>
                          <a:pt x="162983" y="1289063"/>
                        </a:cubicBezTo>
                        <a:cubicBezTo>
                          <a:pt x="162713" y="1291040"/>
                          <a:pt x="160535" y="1292404"/>
                          <a:pt x="158750" y="1293297"/>
                        </a:cubicBezTo>
                        <a:cubicBezTo>
                          <a:pt x="154759" y="1295293"/>
                          <a:pt x="150283" y="1296119"/>
                          <a:pt x="146050" y="1297530"/>
                        </a:cubicBezTo>
                        <a:lnTo>
                          <a:pt x="127000" y="1303880"/>
                        </a:lnTo>
                        <a:lnTo>
                          <a:pt x="120650" y="1305997"/>
                        </a:lnTo>
                        <a:lnTo>
                          <a:pt x="114300" y="1308113"/>
                        </a:lnTo>
                        <a:cubicBezTo>
                          <a:pt x="101600" y="1307408"/>
                          <a:pt x="88862" y="1307203"/>
                          <a:pt x="76200" y="1305997"/>
                        </a:cubicBezTo>
                        <a:cubicBezTo>
                          <a:pt x="69630" y="1305371"/>
                          <a:pt x="69206" y="1302500"/>
                          <a:pt x="63500" y="1299647"/>
                        </a:cubicBezTo>
                        <a:cubicBezTo>
                          <a:pt x="61504" y="1298649"/>
                          <a:pt x="59315" y="1298071"/>
                          <a:pt x="57150" y="1297530"/>
                        </a:cubicBezTo>
                        <a:cubicBezTo>
                          <a:pt x="46364" y="1294833"/>
                          <a:pt x="41638" y="1295012"/>
                          <a:pt x="29633" y="1293297"/>
                        </a:cubicBezTo>
                        <a:cubicBezTo>
                          <a:pt x="25384" y="1292690"/>
                          <a:pt x="21166" y="1291886"/>
                          <a:pt x="16933" y="1291180"/>
                        </a:cubicBezTo>
                        <a:cubicBezTo>
                          <a:pt x="16966" y="1290812"/>
                          <a:pt x="17240" y="1268093"/>
                          <a:pt x="21167" y="1261547"/>
                        </a:cubicBezTo>
                        <a:cubicBezTo>
                          <a:pt x="22194" y="1259836"/>
                          <a:pt x="23842" y="1258560"/>
                          <a:pt x="25400" y="1257313"/>
                        </a:cubicBezTo>
                        <a:cubicBezTo>
                          <a:pt x="27386" y="1255724"/>
                          <a:pt x="29849" y="1254770"/>
                          <a:pt x="31750" y="1253080"/>
                        </a:cubicBezTo>
                        <a:cubicBezTo>
                          <a:pt x="36225" y="1249103"/>
                          <a:pt x="44450" y="1240380"/>
                          <a:pt x="44450" y="1240380"/>
                        </a:cubicBezTo>
                        <a:cubicBezTo>
                          <a:pt x="49487" y="1225266"/>
                          <a:pt x="46207" y="1231393"/>
                          <a:pt x="52917" y="1221330"/>
                        </a:cubicBezTo>
                        <a:cubicBezTo>
                          <a:pt x="54328" y="1217097"/>
                          <a:pt x="57704" y="1213058"/>
                          <a:pt x="57150" y="1208630"/>
                        </a:cubicBezTo>
                        <a:cubicBezTo>
                          <a:pt x="56421" y="1202803"/>
                          <a:pt x="56178" y="1191869"/>
                          <a:pt x="52917" y="1185347"/>
                        </a:cubicBezTo>
                        <a:cubicBezTo>
                          <a:pt x="51779" y="1183072"/>
                          <a:pt x="50094" y="1181114"/>
                          <a:pt x="48683" y="1178997"/>
                        </a:cubicBezTo>
                        <a:lnTo>
                          <a:pt x="42333" y="1159947"/>
                        </a:lnTo>
                        <a:cubicBezTo>
                          <a:pt x="41628" y="1157830"/>
                          <a:pt x="41795" y="1155175"/>
                          <a:pt x="40217" y="1153597"/>
                        </a:cubicBezTo>
                        <a:lnTo>
                          <a:pt x="27517" y="1140897"/>
                        </a:lnTo>
                        <a:cubicBezTo>
                          <a:pt x="26106" y="1139486"/>
                          <a:pt x="25177" y="1137294"/>
                          <a:pt x="23283" y="1136663"/>
                        </a:cubicBezTo>
                        <a:cubicBezTo>
                          <a:pt x="8759" y="1131823"/>
                          <a:pt x="26798" y="1137543"/>
                          <a:pt x="6350" y="1132430"/>
                        </a:cubicBezTo>
                        <a:cubicBezTo>
                          <a:pt x="4185" y="1131889"/>
                          <a:pt x="2117" y="1131019"/>
                          <a:pt x="0" y="1130313"/>
                        </a:cubicBezTo>
                        <a:cubicBezTo>
                          <a:pt x="706" y="1128196"/>
                          <a:pt x="747" y="1125724"/>
                          <a:pt x="2117" y="1123963"/>
                        </a:cubicBezTo>
                        <a:cubicBezTo>
                          <a:pt x="12112" y="1111112"/>
                          <a:pt x="10733" y="1112624"/>
                          <a:pt x="21167" y="1109147"/>
                        </a:cubicBezTo>
                        <a:cubicBezTo>
                          <a:pt x="23594" y="1101865"/>
                          <a:pt x="28259" y="1095444"/>
                          <a:pt x="23283" y="1087980"/>
                        </a:cubicBezTo>
                        <a:cubicBezTo>
                          <a:pt x="21872" y="1085863"/>
                          <a:pt x="19050" y="1085158"/>
                          <a:pt x="16933" y="1083747"/>
                        </a:cubicBezTo>
                        <a:cubicBezTo>
                          <a:pt x="15522" y="1081630"/>
                          <a:pt x="14289" y="1079384"/>
                          <a:pt x="12700" y="1077397"/>
                        </a:cubicBezTo>
                        <a:cubicBezTo>
                          <a:pt x="11453" y="1075839"/>
                          <a:pt x="8749" y="1075139"/>
                          <a:pt x="8467" y="1073163"/>
                        </a:cubicBezTo>
                        <a:cubicBezTo>
                          <a:pt x="7958" y="1069602"/>
                          <a:pt x="9636" y="1066051"/>
                          <a:pt x="10583" y="1062580"/>
                        </a:cubicBezTo>
                        <a:cubicBezTo>
                          <a:pt x="17134" y="1038559"/>
                          <a:pt x="11479" y="1058671"/>
                          <a:pt x="19050" y="1043530"/>
                        </a:cubicBezTo>
                        <a:cubicBezTo>
                          <a:pt x="27813" y="1026003"/>
                          <a:pt x="13269" y="1049028"/>
                          <a:pt x="25400" y="1030830"/>
                        </a:cubicBezTo>
                        <a:cubicBezTo>
                          <a:pt x="26070" y="1024805"/>
                          <a:pt x="26089" y="1012519"/>
                          <a:pt x="29633" y="1005430"/>
                        </a:cubicBezTo>
                        <a:cubicBezTo>
                          <a:pt x="30771" y="1003155"/>
                          <a:pt x="32456" y="1001197"/>
                          <a:pt x="33867" y="999080"/>
                        </a:cubicBezTo>
                        <a:cubicBezTo>
                          <a:pt x="34572" y="996963"/>
                          <a:pt x="34835" y="994643"/>
                          <a:pt x="35983" y="992730"/>
                        </a:cubicBezTo>
                        <a:cubicBezTo>
                          <a:pt x="37010" y="991019"/>
                          <a:pt x="39324" y="990282"/>
                          <a:pt x="40217" y="988497"/>
                        </a:cubicBezTo>
                        <a:cubicBezTo>
                          <a:pt x="42213" y="984506"/>
                          <a:pt x="43039" y="980030"/>
                          <a:pt x="44450" y="975797"/>
                        </a:cubicBezTo>
                        <a:lnTo>
                          <a:pt x="46567" y="969447"/>
                        </a:lnTo>
                        <a:cubicBezTo>
                          <a:pt x="45888" y="966733"/>
                          <a:pt x="43852" y="957668"/>
                          <a:pt x="42333" y="954630"/>
                        </a:cubicBezTo>
                        <a:cubicBezTo>
                          <a:pt x="41195" y="952355"/>
                          <a:pt x="39511" y="950397"/>
                          <a:pt x="38100" y="948280"/>
                        </a:cubicBezTo>
                        <a:cubicBezTo>
                          <a:pt x="37394" y="943341"/>
                          <a:pt x="36566" y="938418"/>
                          <a:pt x="35983" y="933463"/>
                        </a:cubicBezTo>
                        <a:cubicBezTo>
                          <a:pt x="35155" y="926421"/>
                          <a:pt x="35174" y="919266"/>
                          <a:pt x="33867" y="912297"/>
                        </a:cubicBezTo>
                        <a:cubicBezTo>
                          <a:pt x="33045" y="907911"/>
                          <a:pt x="29633" y="899597"/>
                          <a:pt x="29633" y="899597"/>
                        </a:cubicBezTo>
                        <a:cubicBezTo>
                          <a:pt x="30339" y="896069"/>
                          <a:pt x="30803" y="892484"/>
                          <a:pt x="31750" y="889013"/>
                        </a:cubicBezTo>
                        <a:cubicBezTo>
                          <a:pt x="32924" y="884708"/>
                          <a:pt x="35983" y="876313"/>
                          <a:pt x="35983" y="876313"/>
                        </a:cubicBezTo>
                        <a:cubicBezTo>
                          <a:pt x="35648" y="871620"/>
                          <a:pt x="36562" y="849954"/>
                          <a:pt x="31750" y="840330"/>
                        </a:cubicBezTo>
                        <a:cubicBezTo>
                          <a:pt x="30612" y="838055"/>
                          <a:pt x="28928" y="836097"/>
                          <a:pt x="27517" y="833980"/>
                        </a:cubicBezTo>
                        <a:cubicBezTo>
                          <a:pt x="25009" y="818933"/>
                          <a:pt x="23395" y="815858"/>
                          <a:pt x="27517" y="797997"/>
                        </a:cubicBezTo>
                        <a:cubicBezTo>
                          <a:pt x="27966" y="796052"/>
                          <a:pt x="30553" y="795360"/>
                          <a:pt x="31750" y="793763"/>
                        </a:cubicBezTo>
                        <a:cubicBezTo>
                          <a:pt x="34803" y="789693"/>
                          <a:pt x="37395" y="785296"/>
                          <a:pt x="40217" y="781063"/>
                        </a:cubicBezTo>
                        <a:lnTo>
                          <a:pt x="48683" y="768363"/>
                        </a:lnTo>
                        <a:lnTo>
                          <a:pt x="52917" y="762013"/>
                        </a:lnTo>
                        <a:cubicBezTo>
                          <a:pt x="58911" y="744025"/>
                          <a:pt x="50551" y="765957"/>
                          <a:pt x="59267" y="751430"/>
                        </a:cubicBezTo>
                        <a:cubicBezTo>
                          <a:pt x="60415" y="749517"/>
                          <a:pt x="60235" y="746993"/>
                          <a:pt x="61383" y="745080"/>
                        </a:cubicBezTo>
                        <a:cubicBezTo>
                          <a:pt x="63392" y="741731"/>
                          <a:pt x="69086" y="738534"/>
                          <a:pt x="71967" y="736613"/>
                        </a:cubicBezTo>
                        <a:cubicBezTo>
                          <a:pt x="72672" y="734496"/>
                          <a:pt x="72935" y="732176"/>
                          <a:pt x="74083" y="730263"/>
                        </a:cubicBezTo>
                        <a:cubicBezTo>
                          <a:pt x="75110" y="728552"/>
                          <a:pt x="77070" y="727588"/>
                          <a:pt x="78317" y="726030"/>
                        </a:cubicBezTo>
                        <a:cubicBezTo>
                          <a:pt x="79906" y="724044"/>
                          <a:pt x="81412" y="721955"/>
                          <a:pt x="82550" y="719680"/>
                        </a:cubicBezTo>
                        <a:cubicBezTo>
                          <a:pt x="84244" y="716291"/>
                          <a:pt x="85877" y="708035"/>
                          <a:pt x="86783" y="704863"/>
                        </a:cubicBezTo>
                        <a:cubicBezTo>
                          <a:pt x="87396" y="702718"/>
                          <a:pt x="88194" y="700630"/>
                          <a:pt x="88900" y="698513"/>
                        </a:cubicBezTo>
                        <a:cubicBezTo>
                          <a:pt x="88194" y="680874"/>
                          <a:pt x="88041" y="663205"/>
                          <a:pt x="86783" y="645597"/>
                        </a:cubicBezTo>
                        <a:cubicBezTo>
                          <a:pt x="86250" y="638140"/>
                          <a:pt x="84264" y="640121"/>
                          <a:pt x="80433" y="635013"/>
                        </a:cubicBezTo>
                        <a:cubicBezTo>
                          <a:pt x="66076" y="615869"/>
                          <a:pt x="77442" y="627786"/>
                          <a:pt x="67733" y="618080"/>
                        </a:cubicBezTo>
                        <a:cubicBezTo>
                          <a:pt x="62484" y="602329"/>
                          <a:pt x="70542" y="623352"/>
                          <a:pt x="57150" y="603263"/>
                        </a:cubicBezTo>
                        <a:cubicBezTo>
                          <a:pt x="54005" y="598545"/>
                          <a:pt x="52994" y="596128"/>
                          <a:pt x="48683" y="592680"/>
                        </a:cubicBezTo>
                        <a:cubicBezTo>
                          <a:pt x="41843" y="587209"/>
                          <a:pt x="43213" y="590349"/>
                          <a:pt x="38100" y="584213"/>
                        </a:cubicBezTo>
                        <a:cubicBezTo>
                          <a:pt x="35842" y="581503"/>
                          <a:pt x="34073" y="578402"/>
                          <a:pt x="31750" y="575747"/>
                        </a:cubicBezTo>
                        <a:cubicBezTo>
                          <a:pt x="29122" y="572743"/>
                          <a:pt x="23283" y="567280"/>
                          <a:pt x="23283" y="567280"/>
                        </a:cubicBezTo>
                        <a:cubicBezTo>
                          <a:pt x="22578" y="565163"/>
                          <a:pt x="22046" y="562981"/>
                          <a:pt x="21167" y="560930"/>
                        </a:cubicBezTo>
                        <a:cubicBezTo>
                          <a:pt x="13320" y="542621"/>
                          <a:pt x="19779" y="561005"/>
                          <a:pt x="14817" y="546113"/>
                        </a:cubicBezTo>
                        <a:cubicBezTo>
                          <a:pt x="14940" y="544883"/>
                          <a:pt x="15387" y="524702"/>
                          <a:pt x="19050" y="518597"/>
                        </a:cubicBezTo>
                        <a:cubicBezTo>
                          <a:pt x="20077" y="516886"/>
                          <a:pt x="21872" y="515774"/>
                          <a:pt x="23283" y="514363"/>
                        </a:cubicBezTo>
                        <a:cubicBezTo>
                          <a:pt x="24694" y="508719"/>
                          <a:pt x="25678" y="502950"/>
                          <a:pt x="27517" y="497430"/>
                        </a:cubicBezTo>
                        <a:cubicBezTo>
                          <a:pt x="28222" y="495313"/>
                          <a:pt x="28485" y="492993"/>
                          <a:pt x="29633" y="491080"/>
                        </a:cubicBezTo>
                        <a:cubicBezTo>
                          <a:pt x="30660" y="489369"/>
                          <a:pt x="32456" y="488258"/>
                          <a:pt x="33867" y="486847"/>
                        </a:cubicBezTo>
                        <a:cubicBezTo>
                          <a:pt x="38394" y="473261"/>
                          <a:pt x="32149" y="487985"/>
                          <a:pt x="44450" y="474147"/>
                        </a:cubicBezTo>
                        <a:cubicBezTo>
                          <a:pt x="47830" y="470344"/>
                          <a:pt x="52917" y="461447"/>
                          <a:pt x="52917" y="461447"/>
                        </a:cubicBezTo>
                        <a:cubicBezTo>
                          <a:pt x="58514" y="439052"/>
                          <a:pt x="50915" y="465422"/>
                          <a:pt x="59267" y="446630"/>
                        </a:cubicBezTo>
                        <a:cubicBezTo>
                          <a:pt x="61079" y="442552"/>
                          <a:pt x="62089" y="438163"/>
                          <a:pt x="63500" y="433930"/>
                        </a:cubicBezTo>
                        <a:lnTo>
                          <a:pt x="65617" y="427580"/>
                        </a:lnTo>
                        <a:cubicBezTo>
                          <a:pt x="64911" y="415586"/>
                          <a:pt x="64458" y="403574"/>
                          <a:pt x="63500" y="391597"/>
                        </a:cubicBezTo>
                        <a:cubicBezTo>
                          <a:pt x="63046" y="385927"/>
                          <a:pt x="62575" y="380225"/>
                          <a:pt x="61383" y="374663"/>
                        </a:cubicBezTo>
                        <a:cubicBezTo>
                          <a:pt x="60448" y="370300"/>
                          <a:pt x="57150" y="361963"/>
                          <a:pt x="57150" y="361963"/>
                        </a:cubicBezTo>
                        <a:cubicBezTo>
                          <a:pt x="57820" y="355938"/>
                          <a:pt x="57839" y="343652"/>
                          <a:pt x="61383" y="336563"/>
                        </a:cubicBezTo>
                        <a:cubicBezTo>
                          <a:pt x="62521" y="334288"/>
                          <a:pt x="64206" y="332330"/>
                          <a:pt x="65617" y="330213"/>
                        </a:cubicBezTo>
                        <a:cubicBezTo>
                          <a:pt x="73330" y="307066"/>
                          <a:pt x="61030" y="342120"/>
                          <a:pt x="71967" y="317513"/>
                        </a:cubicBezTo>
                        <a:cubicBezTo>
                          <a:pt x="73779" y="313435"/>
                          <a:pt x="73725" y="308526"/>
                          <a:pt x="76200" y="304813"/>
                        </a:cubicBezTo>
                        <a:lnTo>
                          <a:pt x="84667" y="292113"/>
                        </a:lnTo>
                        <a:cubicBezTo>
                          <a:pt x="87022" y="285046"/>
                          <a:pt x="87129" y="285264"/>
                          <a:pt x="88900" y="277297"/>
                        </a:cubicBezTo>
                        <a:cubicBezTo>
                          <a:pt x="89681" y="273785"/>
                          <a:pt x="90237" y="270225"/>
                          <a:pt x="91017" y="266713"/>
                        </a:cubicBezTo>
                        <a:cubicBezTo>
                          <a:pt x="94326" y="251820"/>
                          <a:pt x="91713" y="264276"/>
                          <a:pt x="95250" y="251897"/>
                        </a:cubicBezTo>
                        <a:cubicBezTo>
                          <a:pt x="98668" y="239936"/>
                          <a:pt x="95155" y="246748"/>
                          <a:pt x="101600" y="237080"/>
                        </a:cubicBezTo>
                        <a:cubicBezTo>
                          <a:pt x="100781" y="229713"/>
                          <a:pt x="100252" y="212834"/>
                          <a:pt x="95250" y="205330"/>
                        </a:cubicBezTo>
                        <a:cubicBezTo>
                          <a:pt x="93839" y="203213"/>
                          <a:pt x="92050" y="201305"/>
                          <a:pt x="91017" y="198980"/>
                        </a:cubicBezTo>
                        <a:cubicBezTo>
                          <a:pt x="89205" y="194902"/>
                          <a:pt x="88194" y="190513"/>
                          <a:pt x="86783" y="186280"/>
                        </a:cubicBezTo>
                        <a:cubicBezTo>
                          <a:pt x="86077" y="184163"/>
                          <a:pt x="85905" y="181786"/>
                          <a:pt x="84667" y="179930"/>
                        </a:cubicBezTo>
                        <a:lnTo>
                          <a:pt x="80433" y="173580"/>
                        </a:lnTo>
                        <a:cubicBezTo>
                          <a:pt x="79728" y="171463"/>
                          <a:pt x="78801" y="169408"/>
                          <a:pt x="78317" y="167230"/>
                        </a:cubicBezTo>
                        <a:cubicBezTo>
                          <a:pt x="74060" y="148074"/>
                          <a:pt x="76105" y="140766"/>
                          <a:pt x="78317" y="116430"/>
                        </a:cubicBezTo>
                        <a:cubicBezTo>
                          <a:pt x="78580" y="113533"/>
                          <a:pt x="79287" y="110637"/>
                          <a:pt x="80433" y="107963"/>
                        </a:cubicBezTo>
                        <a:cubicBezTo>
                          <a:pt x="81435" y="105625"/>
                          <a:pt x="83256" y="103730"/>
                          <a:pt x="84667" y="101613"/>
                        </a:cubicBezTo>
                        <a:lnTo>
                          <a:pt x="88900" y="88913"/>
                        </a:lnTo>
                        <a:lnTo>
                          <a:pt x="91017" y="82563"/>
                        </a:lnTo>
                        <a:cubicBezTo>
                          <a:pt x="90311" y="77624"/>
                          <a:pt x="90022" y="72608"/>
                          <a:pt x="88900" y="67747"/>
                        </a:cubicBezTo>
                        <a:cubicBezTo>
                          <a:pt x="86994" y="59487"/>
                          <a:pt x="85357" y="54853"/>
                          <a:pt x="80433" y="48697"/>
                        </a:cubicBezTo>
                        <a:cubicBezTo>
                          <a:pt x="79186" y="47139"/>
                          <a:pt x="77611" y="45874"/>
                          <a:pt x="76200" y="44463"/>
                        </a:cubicBezTo>
                        <a:cubicBezTo>
                          <a:pt x="74573" y="31449"/>
                          <a:pt x="71810" y="19534"/>
                          <a:pt x="76200" y="6363"/>
                        </a:cubicBezTo>
                        <a:cubicBezTo>
                          <a:pt x="77004" y="3950"/>
                          <a:pt x="80433" y="3541"/>
                          <a:pt x="82550" y="2130"/>
                        </a:cubicBezTo>
                        <a:lnTo>
                          <a:pt x="97367" y="4247"/>
                        </a:lnTo>
                        <a:cubicBezTo>
                          <a:pt x="101609" y="4900"/>
                          <a:pt x="105775" y="6363"/>
                          <a:pt x="110067" y="6363"/>
                        </a:cubicBezTo>
                        <a:cubicBezTo>
                          <a:pt x="117158" y="6363"/>
                          <a:pt x="124178" y="4952"/>
                          <a:pt x="131233" y="4247"/>
                        </a:cubicBezTo>
                        <a:cubicBezTo>
                          <a:pt x="136172" y="4952"/>
                          <a:pt x="141158" y="5385"/>
                          <a:pt x="146050" y="6363"/>
                        </a:cubicBezTo>
                        <a:cubicBezTo>
                          <a:pt x="148238" y="6801"/>
                          <a:pt x="150172" y="8356"/>
                          <a:pt x="152400" y="8480"/>
                        </a:cubicBezTo>
                        <a:cubicBezTo>
                          <a:pt x="175658" y="9772"/>
                          <a:pt x="198967" y="9891"/>
                          <a:pt x="222250" y="10597"/>
                        </a:cubicBezTo>
                        <a:lnTo>
                          <a:pt x="241300" y="16947"/>
                        </a:lnTo>
                        <a:cubicBezTo>
                          <a:pt x="243417" y="17652"/>
                          <a:pt x="245436" y="18786"/>
                          <a:pt x="247650" y="19063"/>
                        </a:cubicBezTo>
                        <a:lnTo>
                          <a:pt x="264583" y="21180"/>
                        </a:lnTo>
                        <a:cubicBezTo>
                          <a:pt x="269933" y="26529"/>
                          <a:pt x="283280" y="-693"/>
                          <a:pt x="285750" y="13"/>
                        </a:cubicBezTo>
                        <a:close/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</p:grpSp>
          </p:grpSp>
          <p:sp>
            <p:nvSpPr>
              <p:cNvPr id="146" name="TextBox 135">
                <a:extLst>
                  <a:ext uri="{FF2B5EF4-FFF2-40B4-BE49-F238E27FC236}">
                    <a16:creationId xmlns:a16="http://schemas.microsoft.com/office/drawing/2014/main" id="{808CB81C-2341-4361-9B35-4565B1AC9BE9}"/>
                  </a:ext>
                </a:extLst>
              </p:cNvPr>
              <p:cNvSpPr txBox="1"/>
              <p:nvPr/>
            </p:nvSpPr>
            <p:spPr>
              <a:xfrm>
                <a:off x="3207856" y="2997051"/>
                <a:ext cx="431214" cy="21311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r"/>
                <a:r>
                  <a:rPr lang="it-IT" sz="12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0h</a:t>
                </a:r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EE549531-379E-41EB-9E72-60FE2D445E97}"/>
                  </a:ext>
                </a:extLst>
              </p:cNvPr>
              <p:cNvGrpSpPr/>
              <p:nvPr/>
            </p:nvGrpSpPr>
            <p:grpSpPr>
              <a:xfrm>
                <a:off x="3944971" y="2245771"/>
                <a:ext cx="2679266" cy="466155"/>
                <a:chOff x="4223939" y="6633170"/>
                <a:chExt cx="2679266" cy="466155"/>
              </a:xfrm>
            </p:grpSpPr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96127B5E-D077-4B3C-854F-FE38A62E9B71}"/>
                    </a:ext>
                  </a:extLst>
                </p:cNvPr>
                <p:cNvSpPr txBox="1"/>
                <p:nvPr/>
              </p:nvSpPr>
              <p:spPr>
                <a:xfrm>
                  <a:off x="4223939" y="6822326"/>
                  <a:ext cx="267926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Sc                  #1                    #2</a:t>
                  </a:r>
                </a:p>
              </p:txBody>
            </p:sp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8E1094E5-7F1A-43D0-9976-891840A6BE4F}"/>
                    </a:ext>
                  </a:extLst>
                </p:cNvPr>
                <p:cNvSpPr txBox="1"/>
                <p:nvPr/>
              </p:nvSpPr>
              <p:spPr>
                <a:xfrm>
                  <a:off x="5064679" y="6633170"/>
                  <a:ext cx="159100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siSTARD10</a:t>
                  </a:r>
                </a:p>
              </p:txBody>
            </p:sp>
            <p:cxnSp>
              <p:nvCxnSpPr>
                <p:cNvPr id="151" name="Straight Connector 150">
                  <a:extLst>
                    <a:ext uri="{FF2B5EF4-FFF2-40B4-BE49-F238E27FC236}">
                      <a16:creationId xmlns:a16="http://schemas.microsoft.com/office/drawing/2014/main" id="{9F25E4E4-520B-49CF-8ABB-27F62D7CFD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95986" y="6850989"/>
                  <a:ext cx="1871339" cy="4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1FAAEA5-90C8-4D90-AA42-9E3F4B35366F}"/>
              </a:ext>
            </a:extLst>
          </p:cNvPr>
          <p:cNvGrpSpPr/>
          <p:nvPr/>
        </p:nvGrpSpPr>
        <p:grpSpPr>
          <a:xfrm>
            <a:off x="106172" y="2246328"/>
            <a:ext cx="3278901" cy="2179306"/>
            <a:chOff x="106168" y="2138040"/>
            <a:chExt cx="3278901" cy="2179306"/>
          </a:xfrm>
        </p:grpSpPr>
        <p:sp>
          <p:nvSpPr>
            <p:cNvPr id="41" name="TextBox 2">
              <a:extLst>
                <a:ext uri="{FF2B5EF4-FFF2-40B4-BE49-F238E27FC236}">
                  <a16:creationId xmlns:a16="http://schemas.microsoft.com/office/drawing/2014/main" id="{300BDCAB-AF29-4573-9A0E-7EE15485B6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-374466" y="2657841"/>
              <a:ext cx="1662569" cy="701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% of Wound width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(relative to Sc)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52" name="Chart 151">
              <a:extLst>
                <a:ext uri="{FF2B5EF4-FFF2-40B4-BE49-F238E27FC236}">
                  <a16:creationId xmlns:a16="http://schemas.microsoft.com/office/drawing/2014/main" id="{BD37940C-BFED-4CA0-AE3D-7A0264FC9655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493051" y="2138040"/>
            <a:ext cx="2872617" cy="21557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8"/>
            </a:graphicData>
          </a:graphic>
        </p:graphicFrame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E422E44-CAD8-46C3-82AB-FEEFF945FDE2}"/>
                </a:ext>
              </a:extLst>
            </p:cNvPr>
            <p:cNvGrpSpPr/>
            <p:nvPr/>
          </p:nvGrpSpPr>
          <p:grpSpPr>
            <a:xfrm>
              <a:off x="1139698" y="3836546"/>
              <a:ext cx="2245371" cy="480800"/>
              <a:chOff x="1306908" y="8334996"/>
              <a:chExt cx="2245371" cy="480800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1A29E0C8-7A73-4DAE-A327-667874D486A2}"/>
                  </a:ext>
                </a:extLst>
              </p:cNvPr>
              <p:cNvSpPr txBox="1"/>
              <p:nvPr/>
            </p:nvSpPr>
            <p:spPr>
              <a:xfrm>
                <a:off x="1306908" y="8338523"/>
                <a:ext cx="46569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Sc</a:t>
                </a: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CA886F9D-4497-402F-9DAE-76E3C23BD2F8}"/>
                  </a:ext>
                </a:extLst>
              </p:cNvPr>
              <p:cNvSpPr txBox="1"/>
              <p:nvPr/>
            </p:nvSpPr>
            <p:spPr>
              <a:xfrm>
                <a:off x="2103202" y="8334996"/>
                <a:ext cx="144907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#1               #2</a:t>
                </a: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CE8C2773-954F-4D4C-9377-A44413DB6DE5}"/>
                  </a:ext>
                </a:extLst>
              </p:cNvPr>
              <p:cNvSpPr txBox="1"/>
              <p:nvPr/>
            </p:nvSpPr>
            <p:spPr>
              <a:xfrm>
                <a:off x="1955600" y="8538797"/>
                <a:ext cx="144907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siSTARD10</a:t>
                </a:r>
              </a:p>
            </p:txBody>
          </p: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4BF91FF1-5CED-4CE7-B2AD-74D019ECCC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9228" y="8571159"/>
                <a:ext cx="134599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7" name="TextBox 2">
              <a:extLst>
                <a:ext uri="{FF2B5EF4-FFF2-40B4-BE49-F238E27FC236}">
                  <a16:creationId xmlns:a16="http://schemas.microsoft.com/office/drawing/2014/main" id="{156AAD87-2CCA-4456-8EF1-852E8B0EC3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1443" y="2914085"/>
              <a:ext cx="335298" cy="22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8" name="TextBox 2">
              <a:extLst>
                <a:ext uri="{FF2B5EF4-FFF2-40B4-BE49-F238E27FC236}">
                  <a16:creationId xmlns:a16="http://schemas.microsoft.com/office/drawing/2014/main" id="{71BEA50A-FD30-429A-85E0-6E822A46D0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7567" y="2289880"/>
              <a:ext cx="335298" cy="22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9" name="TextBox 2">
              <a:extLst>
                <a:ext uri="{FF2B5EF4-FFF2-40B4-BE49-F238E27FC236}">
                  <a16:creationId xmlns:a16="http://schemas.microsoft.com/office/drawing/2014/main" id="{3E2A76CA-B886-4E59-AA06-FD6D410DC8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7099" y="2515640"/>
              <a:ext cx="335298" cy="22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99F69393-EEDB-49E8-8C81-7536DB4497E4}"/>
                </a:ext>
              </a:extLst>
            </p:cNvPr>
            <p:cNvSpPr txBox="1"/>
            <p:nvPr/>
          </p:nvSpPr>
          <p:spPr>
            <a:xfrm>
              <a:off x="2211759" y="2164045"/>
              <a:ext cx="369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8EEDF9D8-1E79-4499-98FB-C729694AEF6E}"/>
              </a:ext>
            </a:extLst>
          </p:cNvPr>
          <p:cNvSpPr txBox="1"/>
          <p:nvPr/>
        </p:nvSpPr>
        <p:spPr>
          <a:xfrm>
            <a:off x="1713675" y="6103466"/>
            <a:ext cx="1449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siSTARD10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E7F8721-CBBA-4BA4-816E-F672191BD189}"/>
              </a:ext>
            </a:extLst>
          </p:cNvPr>
          <p:cNvGrpSpPr/>
          <p:nvPr/>
        </p:nvGrpSpPr>
        <p:grpSpPr>
          <a:xfrm>
            <a:off x="3918359" y="4393925"/>
            <a:ext cx="2972965" cy="1969149"/>
            <a:chOff x="3918355" y="4355109"/>
            <a:chExt cx="2972965" cy="1969149"/>
          </a:xfrm>
        </p:grpSpPr>
        <p:graphicFrame>
          <p:nvGraphicFramePr>
            <p:cNvPr id="89" name="Chart 88">
              <a:extLst>
                <a:ext uri="{FF2B5EF4-FFF2-40B4-BE49-F238E27FC236}">
                  <a16:creationId xmlns:a16="http://schemas.microsoft.com/office/drawing/2014/main" id="{AC74B96A-360F-40F1-9B48-78078C396D8E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4367119" y="4566330"/>
            <a:ext cx="2019109" cy="14734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9"/>
            </a:graphicData>
          </a:graphic>
        </p:graphicFrame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2140390-4971-4174-872B-4E03047AE563}"/>
                </a:ext>
              </a:extLst>
            </p:cNvPr>
            <p:cNvSpPr txBox="1"/>
            <p:nvPr/>
          </p:nvSpPr>
          <p:spPr>
            <a:xfrm>
              <a:off x="5066233" y="6047259"/>
              <a:ext cx="14490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siSTARD10</a:t>
              </a:r>
            </a:p>
          </p:txBody>
        </p:sp>
        <p:sp>
          <p:nvSpPr>
            <p:cNvPr id="103" name="TextBox 2">
              <a:extLst>
                <a:ext uri="{FF2B5EF4-FFF2-40B4-BE49-F238E27FC236}">
                  <a16:creationId xmlns:a16="http://schemas.microsoft.com/office/drawing/2014/main" id="{4D399A7F-AAC8-4782-BC4D-86ECF0453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285705" y="4987759"/>
              <a:ext cx="1841142" cy="575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OD at 450nm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(relative to Sc)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" name="TextBox 2">
              <a:extLst>
                <a:ext uri="{FF2B5EF4-FFF2-40B4-BE49-F238E27FC236}">
                  <a16:creationId xmlns:a16="http://schemas.microsoft.com/office/drawing/2014/main" id="{51C575CB-FB21-4D15-914B-E0AF864AC6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0115" y="4782137"/>
              <a:ext cx="335298" cy="22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5" name="TextBox 2">
              <a:extLst>
                <a:ext uri="{FF2B5EF4-FFF2-40B4-BE49-F238E27FC236}">
                  <a16:creationId xmlns:a16="http://schemas.microsoft.com/office/drawing/2014/main" id="{D5AF3279-9B8C-4165-9C08-ED4587E849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33925" y="4646995"/>
              <a:ext cx="335298" cy="22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75970F7-2762-4776-A5D4-FE275D3679BF}"/>
                </a:ext>
              </a:extLst>
            </p:cNvPr>
            <p:cNvSpPr txBox="1"/>
            <p:nvPr/>
          </p:nvSpPr>
          <p:spPr>
            <a:xfrm>
              <a:off x="4872211" y="5847593"/>
              <a:ext cx="20191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Sc       #1       #2</a:t>
              </a:r>
            </a:p>
          </p:txBody>
        </p: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CD5DF2E-0289-474C-95EB-69B123D31C85}"/>
                </a:ext>
              </a:extLst>
            </p:cNvPr>
            <p:cNvCxnSpPr>
              <a:cxnSpLocks/>
            </p:cNvCxnSpPr>
            <p:nvPr/>
          </p:nvCxnSpPr>
          <p:spPr>
            <a:xfrm>
              <a:off x="5378543" y="6083115"/>
              <a:ext cx="82406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52194B06-75C5-4753-85B2-D0B834511EEF}"/>
              </a:ext>
            </a:extLst>
          </p:cNvPr>
          <p:cNvCxnSpPr>
            <a:cxnSpLocks/>
          </p:cNvCxnSpPr>
          <p:nvPr/>
        </p:nvCxnSpPr>
        <p:spPr>
          <a:xfrm>
            <a:off x="5271200" y="1732383"/>
            <a:ext cx="82406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16" name="Chart 115">
            <a:extLst>
              <a:ext uri="{FF2B5EF4-FFF2-40B4-BE49-F238E27FC236}">
                <a16:creationId xmlns:a16="http://schemas.microsoft.com/office/drawing/2014/main" id="{C72C0745-40D7-4F27-B933-4C21E78E5F3E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972164" y="4531433"/>
          <a:ext cx="2172273" cy="1563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75C96E1-50FE-4248-BB2C-CF932A55129D}"/>
              </a:ext>
            </a:extLst>
          </p:cNvPr>
          <p:cNvCxnSpPr>
            <a:cxnSpLocks/>
          </p:cNvCxnSpPr>
          <p:nvPr/>
        </p:nvCxnSpPr>
        <p:spPr>
          <a:xfrm>
            <a:off x="2026197" y="6149038"/>
            <a:ext cx="82406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9FF58BEC-6E59-489E-BE46-E7DBA477E609}"/>
              </a:ext>
            </a:extLst>
          </p:cNvPr>
          <p:cNvSpPr txBox="1"/>
          <p:nvPr/>
        </p:nvSpPr>
        <p:spPr>
          <a:xfrm>
            <a:off x="1493225" y="5901002"/>
            <a:ext cx="2019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Sc        #1         #2</a:t>
            </a:r>
          </a:p>
        </p:txBody>
      </p:sp>
      <p:sp>
        <p:nvSpPr>
          <p:cNvPr id="137" name="TextBox 2">
            <a:extLst>
              <a:ext uri="{FF2B5EF4-FFF2-40B4-BE49-F238E27FC236}">
                <a16:creationId xmlns:a16="http://schemas.microsoft.com/office/drawing/2014/main" id="{EB51DA29-1F1D-461D-B13D-C3C452B6EA9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82836" y="4963112"/>
            <a:ext cx="2297913" cy="701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 fontAlgn="base"/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STARD10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mRNA level</a:t>
            </a:r>
          </a:p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(relative to Sc)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8" name="TextBox 2">
            <a:extLst>
              <a:ext uri="{FF2B5EF4-FFF2-40B4-BE49-F238E27FC236}">
                <a16:creationId xmlns:a16="http://schemas.microsoft.com/office/drawing/2014/main" id="{81B39345-5D59-4886-957C-FE9E3BE33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487" y="5617401"/>
            <a:ext cx="335298" cy="22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9" name="TextBox 2">
            <a:extLst>
              <a:ext uri="{FF2B5EF4-FFF2-40B4-BE49-F238E27FC236}">
                <a16:creationId xmlns:a16="http://schemas.microsoft.com/office/drawing/2014/main" id="{92908DE1-F43B-41AC-8667-F8E2C3F2D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436" y="5588245"/>
            <a:ext cx="335298" cy="22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44" name="Chart 143">
            <a:extLst>
              <a:ext uri="{FF2B5EF4-FFF2-40B4-BE49-F238E27FC236}">
                <a16:creationId xmlns:a16="http://schemas.microsoft.com/office/drawing/2014/main" id="{96FC1D64-2DD2-449E-8C84-5FBAC3AB2F1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89487" y="165493"/>
          <a:ext cx="2227551" cy="1507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1"/>
          </a:graphicData>
        </a:graphic>
      </p:graphicFrame>
      <p:sp>
        <p:nvSpPr>
          <p:cNvPr id="145" name="TextBox 2">
            <a:extLst>
              <a:ext uri="{FF2B5EF4-FFF2-40B4-BE49-F238E27FC236}">
                <a16:creationId xmlns:a16="http://schemas.microsoft.com/office/drawing/2014/main" id="{091BC143-34FC-4E3F-9A69-EDACCBCEE72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58455" y="552406"/>
            <a:ext cx="2297913" cy="701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 fontAlgn="base"/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STARD10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mRNA level</a:t>
            </a:r>
          </a:p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(relative to Sc)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4" name="TextBox 2">
            <a:extLst>
              <a:ext uri="{FF2B5EF4-FFF2-40B4-BE49-F238E27FC236}">
                <a16:creationId xmlns:a16="http://schemas.microsoft.com/office/drawing/2014/main" id="{BB822B41-7789-4DD5-8D9C-4D507AC0A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3686" y="1155516"/>
            <a:ext cx="335298" cy="22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5" name="TextBox 2">
            <a:extLst>
              <a:ext uri="{FF2B5EF4-FFF2-40B4-BE49-F238E27FC236}">
                <a16:creationId xmlns:a16="http://schemas.microsoft.com/office/drawing/2014/main" id="{07682F2A-F8F5-486A-BB5D-F8E43F590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985" y="1221910"/>
            <a:ext cx="335298" cy="22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BF24D98-C094-4B6F-8008-5D3960BD65A1}"/>
              </a:ext>
            </a:extLst>
          </p:cNvPr>
          <p:cNvGrpSpPr/>
          <p:nvPr/>
        </p:nvGrpSpPr>
        <p:grpSpPr>
          <a:xfrm>
            <a:off x="1414403" y="1475942"/>
            <a:ext cx="2019109" cy="498815"/>
            <a:chOff x="1414399" y="1527556"/>
            <a:chExt cx="2019109" cy="498815"/>
          </a:xfrm>
        </p:grpSpPr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3A6468EB-4E04-42E8-9DD7-026A83036E9D}"/>
                </a:ext>
              </a:extLst>
            </p:cNvPr>
            <p:cNvSpPr txBox="1"/>
            <p:nvPr/>
          </p:nvSpPr>
          <p:spPr>
            <a:xfrm>
              <a:off x="1666334" y="1749372"/>
              <a:ext cx="14490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siSTARD10</a:t>
              </a:r>
            </a:p>
          </p:txBody>
        </p: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47D0D068-240F-4BDA-8099-4A52DBF1C05E}"/>
                </a:ext>
              </a:extLst>
            </p:cNvPr>
            <p:cNvCxnSpPr>
              <a:cxnSpLocks/>
            </p:cNvCxnSpPr>
            <p:nvPr/>
          </p:nvCxnSpPr>
          <p:spPr>
            <a:xfrm>
              <a:off x="1972675" y="1779252"/>
              <a:ext cx="82406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9D267329-C176-4405-9DC4-2494FA438E4F}"/>
                </a:ext>
              </a:extLst>
            </p:cNvPr>
            <p:cNvSpPr txBox="1"/>
            <p:nvPr/>
          </p:nvSpPr>
          <p:spPr>
            <a:xfrm>
              <a:off x="1414399" y="1527556"/>
              <a:ext cx="20191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Sc         #1         #2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725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42" grpId="0"/>
      <p:bldP spid="43" grpId="0"/>
      <p:bldP spid="4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135</Words>
  <Application>Microsoft Office PowerPoint</Application>
  <PresentationFormat>On-screen Show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Tomasi, Maria Lauda</dc:creator>
  <cp:lastModifiedBy>Tomasi, Maria Lauda</cp:lastModifiedBy>
  <cp:revision>2</cp:revision>
  <dcterms:created xsi:type="dcterms:W3CDTF">2018-10-11T23:03:02Z</dcterms:created>
  <dcterms:modified xsi:type="dcterms:W3CDTF">2018-10-12T22:25:57Z</dcterms:modified>
</cp:coreProperties>
</file>