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tmp" ContentType="image/png"/>
  <Default Extension="emf" ContentType="image/x-emf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0"/>
  </p:notesMasterIdLst>
  <p:handoutMasterIdLst>
    <p:handoutMasterId r:id="rId11"/>
  </p:handoutMasterIdLst>
  <p:sldIdLst>
    <p:sldId id="258" r:id="rId2"/>
    <p:sldId id="261" r:id="rId3"/>
    <p:sldId id="263" r:id="rId4"/>
    <p:sldId id="264" r:id="rId5"/>
    <p:sldId id="262" r:id="rId6"/>
    <p:sldId id="265" r:id="rId7"/>
    <p:sldId id="268" r:id="rId8"/>
    <p:sldId id="267" r:id="rId9"/>
  </p:sldIdLst>
  <p:sldSz cx="6858000" cy="9144000" type="letter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15" autoAdjust="0"/>
    <p:restoredTop sz="94660"/>
  </p:normalViewPr>
  <p:slideViewPr>
    <p:cSldViewPr snapToGrid="0">
      <p:cViewPr varScale="1">
        <p:scale>
          <a:sx n="84" d="100"/>
          <a:sy n="84" d="100"/>
        </p:scale>
        <p:origin x="2124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drawings/_rels/vmlDrawing1.vml.rels><?xml version="1.0" encoding="UTF-8" standalone="yes"?>
<Relationships xmlns="http://schemas.openxmlformats.org/package/2006/relationships"><Relationship Id="rId3" Type="http://schemas.openxmlformats.org/officeDocument/2006/relationships/image" Target="../media/image16.wmf"/><Relationship Id="rId7" Type="http://schemas.openxmlformats.org/officeDocument/2006/relationships/image" Target="../media/image20.wmf"/><Relationship Id="rId2" Type="http://schemas.openxmlformats.org/officeDocument/2006/relationships/image" Target="../media/image15.wmf"/><Relationship Id="rId1" Type="http://schemas.openxmlformats.org/officeDocument/2006/relationships/image" Target="../media/image14.wmf"/><Relationship Id="rId6" Type="http://schemas.openxmlformats.org/officeDocument/2006/relationships/image" Target="../media/image19.wmf"/><Relationship Id="rId5" Type="http://schemas.openxmlformats.org/officeDocument/2006/relationships/image" Target="../media/image18.wmf"/><Relationship Id="rId4" Type="http://schemas.openxmlformats.org/officeDocument/2006/relationships/image" Target="../media/image17.wmf"/></Relationships>
</file>

<file path=ppt/drawings/_rels/vmlDrawing2.vml.rels><?xml version="1.0" encoding="UTF-8" standalone="yes"?>
<Relationships xmlns="http://schemas.openxmlformats.org/package/2006/relationships"><Relationship Id="rId3" Type="http://schemas.openxmlformats.org/officeDocument/2006/relationships/image" Target="../media/image31.wmf"/><Relationship Id="rId2" Type="http://schemas.openxmlformats.org/officeDocument/2006/relationships/image" Target="../media/image30.wmf"/><Relationship Id="rId1" Type="http://schemas.openxmlformats.org/officeDocument/2006/relationships/image" Target="../media/image29.wmf"/><Relationship Id="rId6" Type="http://schemas.openxmlformats.org/officeDocument/2006/relationships/image" Target="../media/image34.wmf"/><Relationship Id="rId5" Type="http://schemas.openxmlformats.org/officeDocument/2006/relationships/image" Target="../media/image33.wmf"/><Relationship Id="rId4" Type="http://schemas.openxmlformats.org/officeDocument/2006/relationships/image" Target="../media/image32.wmf"/></Relationships>
</file>

<file path=ppt/drawings/_rels/vmlDrawing3.vml.rels><?xml version="1.0" encoding="UTF-8" standalone="yes"?>
<Relationships xmlns="http://schemas.openxmlformats.org/package/2006/relationships"><Relationship Id="rId2" Type="http://schemas.openxmlformats.org/officeDocument/2006/relationships/image" Target="../media/image39.wmf"/><Relationship Id="rId1" Type="http://schemas.openxmlformats.org/officeDocument/2006/relationships/image" Target="../media/image38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40.wmf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R Feng &amp; Y Wang et al. 2019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E40917-2534-4623-BAF2-E99255864F2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7471887"/>
      </p:ext>
    </p:extLst>
  </p:cSld>
  <p:clrMap bg1="lt1" tx1="dk1" bg2="lt2" tx2="dk2" accent1="accent1" accent2="accent2" accent3="accent3" accent4="accent4" accent5="accent5" accent6="accent6" hlink="hlink" folHlink="folHlink"/>
  <p:hf sldNum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r>
              <a:rPr lang="nb-NO"/>
              <a:t>R Feng &amp; Y Wang et al. 2019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338" y="0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328863" y="1162050"/>
            <a:ext cx="2352675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1675" y="4473575"/>
            <a:ext cx="5607050" cy="3660775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338" y="8829675"/>
            <a:ext cx="3038475" cy="46672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ECFB7A5-09F5-4CE3-B528-BD13D870B0D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9275706"/>
      </p:ext>
    </p:extLst>
  </p:cSld>
  <p:clrMap bg1="lt1" tx1="dk1" bg2="lt2" tx2="dk2" accent1="accent1" accent2="accent2" accent3="accent3" accent4="accent4" accent5="accent5" accent6="accent6" hlink="hlink" folHlink="folHlink"/>
  <p:hf sldNum="0" ftr="0" dt="0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496484"/>
            <a:ext cx="5829300" cy="3183467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4802717"/>
            <a:ext cx="5143500" cy="2207683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85987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7928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279653"/>
            <a:ext cx="5915025" cy="3803649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119286"/>
            <a:ext cx="5915025" cy="2000249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26273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434167"/>
            <a:ext cx="2914650" cy="5801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81129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486836"/>
            <a:ext cx="5915025" cy="176741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241551"/>
            <a:ext cx="2901255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340100"/>
            <a:ext cx="2901255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241551"/>
            <a:ext cx="2915543" cy="1098549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340100"/>
            <a:ext cx="2915543" cy="4912784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31856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14664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05747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316569"/>
            <a:ext cx="3471863" cy="6498167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4542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09600"/>
            <a:ext cx="2211884" cy="21336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316569"/>
            <a:ext cx="3471863" cy="6498167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743200"/>
            <a:ext cx="2211884" cy="508211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36760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341756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486834"/>
            <a:ext cx="1478756" cy="7749117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486834"/>
            <a:ext cx="4350544" cy="774911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600967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486836"/>
            <a:ext cx="5915025" cy="176741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434167"/>
            <a:ext cx="5915025" cy="580178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8475136"/>
            <a:ext cx="2314575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8475136"/>
            <a:ext cx="1543050" cy="48683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AC3611-97C0-4F70-BC32-015F3486BD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95572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emf"/><Relationship Id="rId13" Type="http://schemas.microsoft.com/office/2007/relationships/hdphoto" Target="../media/hdphoto2.wdp"/><Relationship Id="rId3" Type="http://schemas.openxmlformats.org/officeDocument/2006/relationships/image" Target="../media/image2.emf"/><Relationship Id="rId7" Type="http://schemas.openxmlformats.org/officeDocument/2006/relationships/image" Target="../media/image6.emf"/><Relationship Id="rId12" Type="http://schemas.openxmlformats.org/officeDocument/2006/relationships/image" Target="../media/image10.png"/><Relationship Id="rId2" Type="http://schemas.openxmlformats.org/officeDocument/2006/relationships/image" Target="../media/image1.emf"/><Relationship Id="rId16" Type="http://schemas.openxmlformats.org/officeDocument/2006/relationships/image" Target="../media/image13.emf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emf"/><Relationship Id="rId11" Type="http://schemas.microsoft.com/office/2007/relationships/hdphoto" Target="../media/hdphoto1.wdp"/><Relationship Id="rId5" Type="http://schemas.openxmlformats.org/officeDocument/2006/relationships/image" Target="../media/image4.emf"/><Relationship Id="rId15" Type="http://schemas.openxmlformats.org/officeDocument/2006/relationships/image" Target="../media/image12.emf"/><Relationship Id="rId10" Type="http://schemas.openxmlformats.org/officeDocument/2006/relationships/image" Target="../media/image9.png"/><Relationship Id="rId4" Type="http://schemas.openxmlformats.org/officeDocument/2006/relationships/image" Target="../media/image3.emf"/><Relationship Id="rId9" Type="http://schemas.openxmlformats.org/officeDocument/2006/relationships/image" Target="../media/image8.emf"/><Relationship Id="rId14" Type="http://schemas.openxmlformats.org/officeDocument/2006/relationships/image" Target="../media/image11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wmf"/><Relationship Id="rId13" Type="http://schemas.openxmlformats.org/officeDocument/2006/relationships/image" Target="../media/image25.tmp"/><Relationship Id="rId18" Type="http://schemas.openxmlformats.org/officeDocument/2006/relationships/image" Target="../media/image17.wmf"/><Relationship Id="rId3" Type="http://schemas.openxmlformats.org/officeDocument/2006/relationships/oleObject" Target="../embeddings/oleObject1.bin"/><Relationship Id="rId21" Type="http://schemas.openxmlformats.org/officeDocument/2006/relationships/oleObject" Target="../embeddings/oleObject6.bin"/><Relationship Id="rId7" Type="http://schemas.openxmlformats.org/officeDocument/2006/relationships/oleObject" Target="../embeddings/oleObject3.bin"/><Relationship Id="rId12" Type="http://schemas.openxmlformats.org/officeDocument/2006/relationships/image" Target="../media/image24.tmp"/><Relationship Id="rId17" Type="http://schemas.openxmlformats.org/officeDocument/2006/relationships/oleObject" Target="../embeddings/oleObject4.bin"/><Relationship Id="rId2" Type="http://schemas.openxmlformats.org/officeDocument/2006/relationships/slideLayout" Target="../slideLayouts/slideLayout7.xml"/><Relationship Id="rId16" Type="http://schemas.openxmlformats.org/officeDocument/2006/relationships/image" Target="../media/image28.emf"/><Relationship Id="rId20" Type="http://schemas.openxmlformats.org/officeDocument/2006/relationships/image" Target="../media/image18.wmf"/><Relationship Id="rId1" Type="http://schemas.openxmlformats.org/officeDocument/2006/relationships/vmlDrawing" Target="../drawings/vmlDrawing1.vml"/><Relationship Id="rId6" Type="http://schemas.openxmlformats.org/officeDocument/2006/relationships/image" Target="../media/image15.wmf"/><Relationship Id="rId11" Type="http://schemas.openxmlformats.org/officeDocument/2006/relationships/image" Target="../media/image23.tmp"/><Relationship Id="rId24" Type="http://schemas.openxmlformats.org/officeDocument/2006/relationships/image" Target="../media/image20.wmf"/><Relationship Id="rId5" Type="http://schemas.openxmlformats.org/officeDocument/2006/relationships/oleObject" Target="../embeddings/oleObject2.bin"/><Relationship Id="rId15" Type="http://schemas.openxmlformats.org/officeDocument/2006/relationships/image" Target="../media/image27.png"/><Relationship Id="rId23" Type="http://schemas.openxmlformats.org/officeDocument/2006/relationships/oleObject" Target="../embeddings/oleObject7.bin"/><Relationship Id="rId10" Type="http://schemas.openxmlformats.org/officeDocument/2006/relationships/image" Target="../media/image22.tmp"/><Relationship Id="rId19" Type="http://schemas.openxmlformats.org/officeDocument/2006/relationships/oleObject" Target="../embeddings/oleObject5.bin"/><Relationship Id="rId4" Type="http://schemas.openxmlformats.org/officeDocument/2006/relationships/image" Target="../media/image14.wmf"/><Relationship Id="rId9" Type="http://schemas.openxmlformats.org/officeDocument/2006/relationships/image" Target="../media/image21.tmp"/><Relationship Id="rId14" Type="http://schemas.openxmlformats.org/officeDocument/2006/relationships/image" Target="../media/image26.tmp"/><Relationship Id="rId22" Type="http://schemas.openxmlformats.org/officeDocument/2006/relationships/image" Target="../media/image19.wm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wmf"/><Relationship Id="rId13" Type="http://schemas.openxmlformats.org/officeDocument/2006/relationships/oleObject" Target="../embeddings/oleObject13.bin"/><Relationship Id="rId3" Type="http://schemas.openxmlformats.org/officeDocument/2006/relationships/oleObject" Target="../embeddings/oleObject8.bin"/><Relationship Id="rId7" Type="http://schemas.openxmlformats.org/officeDocument/2006/relationships/oleObject" Target="../embeddings/oleObject10.bin"/><Relationship Id="rId12" Type="http://schemas.openxmlformats.org/officeDocument/2006/relationships/image" Target="../media/image33.wmf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30.wmf"/><Relationship Id="rId11" Type="http://schemas.openxmlformats.org/officeDocument/2006/relationships/oleObject" Target="../embeddings/oleObject12.bin"/><Relationship Id="rId5" Type="http://schemas.openxmlformats.org/officeDocument/2006/relationships/oleObject" Target="../embeddings/oleObject9.bin"/><Relationship Id="rId10" Type="http://schemas.openxmlformats.org/officeDocument/2006/relationships/image" Target="../media/image32.wmf"/><Relationship Id="rId4" Type="http://schemas.openxmlformats.org/officeDocument/2006/relationships/image" Target="../media/image29.wmf"/><Relationship Id="rId9" Type="http://schemas.openxmlformats.org/officeDocument/2006/relationships/oleObject" Target="../embeddings/oleObject11.bin"/><Relationship Id="rId14" Type="http://schemas.openxmlformats.org/officeDocument/2006/relationships/image" Target="../media/image34.wmf"/></Relationships>
</file>

<file path=ppt/slides/_rels/slide6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7" Type="http://schemas.microsoft.com/office/2007/relationships/hdphoto" Target="../media/hdphoto5.wdp"/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microsoft.com/office/2007/relationships/hdphoto" Target="../media/hdphoto4.wdp"/><Relationship Id="rId4" Type="http://schemas.openxmlformats.org/officeDocument/2006/relationships/image" Target="../media/image36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4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6" Type="http://schemas.openxmlformats.org/officeDocument/2006/relationships/image" Target="../media/image39.wmf"/><Relationship Id="rId5" Type="http://schemas.openxmlformats.org/officeDocument/2006/relationships/oleObject" Target="../embeddings/oleObject15.bin"/><Relationship Id="rId4" Type="http://schemas.openxmlformats.org/officeDocument/2006/relationships/image" Target="../media/image38.wmf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6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4" Type="http://schemas.openxmlformats.org/officeDocument/2006/relationships/image" Target="../media/image40.w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TextBox 101"/>
          <p:cNvSpPr txBox="1"/>
          <p:nvPr/>
        </p:nvSpPr>
        <p:spPr>
          <a:xfrm>
            <a:off x="4295844" y="33051"/>
            <a:ext cx="247952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 Feng &amp; Y Wang et al. 2020</a:t>
            </a:r>
          </a:p>
          <a:p>
            <a:r>
              <a:rPr lang="en-US" sz="1400" b="1" dirty="0"/>
              <a:t>Supplementary Figure 1</a:t>
            </a:r>
            <a:endParaRPr lang="en-US" sz="1400" dirty="0"/>
          </a:p>
        </p:txBody>
      </p:sp>
      <p:sp>
        <p:nvSpPr>
          <p:cNvPr id="3" name="TextBox 2"/>
          <p:cNvSpPr txBox="1"/>
          <p:nvPr/>
        </p:nvSpPr>
        <p:spPr>
          <a:xfrm>
            <a:off x="1068636" y="5156946"/>
            <a:ext cx="499064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S1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IP of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Melanoma cell lysates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with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Irrelevant Control Abs and JM1-24-3 </a:t>
            </a:r>
            <a:r>
              <a:rPr lang="en-US" sz="1200" b="1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Lysates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of A2058, WM266-4 and A375 (25ug) were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immunoprecipitated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individually with 1ug each of JM1-24-3 and other irrelevant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Abs (1 &amp; 2)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followed by SDS-PAGE. One stronger band at 135kD alone was observed on IP with JM1-24-3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while no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band was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observed with other irrelevant antibodies. PBMC served as lysate control and β-actin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(42kD) served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as loading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control.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1162312" y="1953111"/>
            <a:ext cx="26937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Arial" panose="020B0604020202020204" pitchFamily="34" charset="0"/>
                <a:cs typeface="Arial" panose="020B0604020202020204" pitchFamily="34" charset="0"/>
              </a:rPr>
              <a:t>A</a:t>
            </a:r>
          </a:p>
        </p:txBody>
      </p:sp>
      <p:sp>
        <p:nvSpPr>
          <p:cNvPr id="4" name="AutoShape 4"/>
          <p:cNvSpPr>
            <a:spLocks noChangeAspect="1" noChangeArrowheads="1" noTextEdit="1"/>
          </p:cNvSpPr>
          <p:nvPr/>
        </p:nvSpPr>
        <p:spPr bwMode="auto">
          <a:xfrm>
            <a:off x="1089039" y="2004060"/>
            <a:ext cx="4540250" cy="2363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6"/>
          <p:cNvSpPr>
            <a:spLocks noChangeArrowheads="1"/>
          </p:cNvSpPr>
          <p:nvPr/>
        </p:nvSpPr>
        <p:spPr bwMode="auto">
          <a:xfrm>
            <a:off x="1089039" y="2004060"/>
            <a:ext cx="114300" cy="238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1100" b="0" i="0" u="none" strike="noStrike" cap="none" normalizeH="0" baseline="0" smtClean="0">
                <a:ln>
                  <a:noFill/>
                </a:ln>
                <a:solidFill>
                  <a:srgbClr val="000000"/>
                </a:solidFill>
                <a:effectLst/>
                <a:latin typeface="Calibri" panose="020F0502020204030204" pitchFamily="34" charset="0"/>
              </a:rPr>
              <a:t> </a:t>
            </a: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" name="Freeform 7"/>
          <p:cNvSpPr>
            <a:spLocks noEditPoints="1"/>
          </p:cNvSpPr>
          <p:nvPr/>
        </p:nvSpPr>
        <p:spPr bwMode="auto">
          <a:xfrm>
            <a:off x="5338777" y="2334260"/>
            <a:ext cx="290513" cy="333375"/>
          </a:xfrm>
          <a:custGeom>
            <a:avLst/>
            <a:gdLst>
              <a:gd name="T0" fmla="*/ 116 w 488"/>
              <a:gd name="T1" fmla="*/ 450 h 561"/>
              <a:gd name="T2" fmla="*/ 88 w 488"/>
              <a:gd name="T3" fmla="*/ 507 h 561"/>
              <a:gd name="T4" fmla="*/ 135 w 488"/>
              <a:gd name="T5" fmla="*/ 547 h 561"/>
              <a:gd name="T6" fmla="*/ 127 w 488"/>
              <a:gd name="T7" fmla="*/ 558 h 561"/>
              <a:gd name="T8" fmla="*/ 121 w 488"/>
              <a:gd name="T9" fmla="*/ 560 h 561"/>
              <a:gd name="T10" fmla="*/ 2 w 488"/>
              <a:gd name="T11" fmla="*/ 455 h 561"/>
              <a:gd name="T12" fmla="*/ 39 w 488"/>
              <a:gd name="T13" fmla="*/ 413 h 561"/>
              <a:gd name="T14" fmla="*/ 81 w 488"/>
              <a:gd name="T15" fmla="*/ 405 h 561"/>
              <a:gd name="T16" fmla="*/ 68 w 488"/>
              <a:gd name="T17" fmla="*/ 425 h 561"/>
              <a:gd name="T18" fmla="*/ 36 w 488"/>
              <a:gd name="T19" fmla="*/ 440 h 561"/>
              <a:gd name="T20" fmla="*/ 87 w 488"/>
              <a:gd name="T21" fmla="*/ 481 h 561"/>
              <a:gd name="T22" fmla="*/ 92 w 488"/>
              <a:gd name="T23" fmla="*/ 442 h 561"/>
              <a:gd name="T24" fmla="*/ 243 w 488"/>
              <a:gd name="T25" fmla="*/ 360 h 561"/>
              <a:gd name="T26" fmla="*/ 249 w 488"/>
              <a:gd name="T27" fmla="*/ 397 h 561"/>
              <a:gd name="T28" fmla="*/ 208 w 488"/>
              <a:gd name="T29" fmla="*/ 456 h 561"/>
              <a:gd name="T30" fmla="*/ 83 w 488"/>
              <a:gd name="T31" fmla="*/ 367 h 561"/>
              <a:gd name="T32" fmla="*/ 104 w 488"/>
              <a:gd name="T33" fmla="*/ 327 h 561"/>
              <a:gd name="T34" fmla="*/ 153 w 488"/>
              <a:gd name="T35" fmla="*/ 303 h 561"/>
              <a:gd name="T36" fmla="*/ 181 w 488"/>
              <a:gd name="T37" fmla="*/ 329 h 561"/>
              <a:gd name="T38" fmla="*/ 193 w 488"/>
              <a:gd name="T39" fmla="*/ 343 h 561"/>
              <a:gd name="T40" fmla="*/ 233 w 488"/>
              <a:gd name="T41" fmla="*/ 350 h 561"/>
              <a:gd name="T42" fmla="*/ 138 w 488"/>
              <a:gd name="T43" fmla="*/ 324 h 561"/>
              <a:gd name="T44" fmla="*/ 103 w 488"/>
              <a:gd name="T45" fmla="*/ 356 h 561"/>
              <a:gd name="T46" fmla="*/ 166 w 488"/>
              <a:gd name="T47" fmla="*/ 357 h 561"/>
              <a:gd name="T48" fmla="*/ 156 w 488"/>
              <a:gd name="T49" fmla="*/ 330 h 561"/>
              <a:gd name="T50" fmla="*/ 197 w 488"/>
              <a:gd name="T51" fmla="*/ 362 h 561"/>
              <a:gd name="T52" fmla="*/ 158 w 488"/>
              <a:gd name="T53" fmla="*/ 399 h 561"/>
              <a:gd name="T54" fmla="*/ 228 w 488"/>
              <a:gd name="T55" fmla="*/ 399 h 561"/>
              <a:gd name="T56" fmla="*/ 220 w 488"/>
              <a:gd name="T57" fmla="*/ 369 h 561"/>
              <a:gd name="T58" fmla="*/ 401 w 488"/>
              <a:gd name="T59" fmla="*/ 214 h 561"/>
              <a:gd name="T60" fmla="*/ 393 w 488"/>
              <a:gd name="T61" fmla="*/ 225 h 561"/>
              <a:gd name="T62" fmla="*/ 386 w 488"/>
              <a:gd name="T63" fmla="*/ 227 h 561"/>
              <a:gd name="T64" fmla="*/ 351 w 488"/>
              <a:gd name="T65" fmla="*/ 272 h 561"/>
              <a:gd name="T66" fmla="*/ 350 w 488"/>
              <a:gd name="T67" fmla="*/ 279 h 561"/>
              <a:gd name="T68" fmla="*/ 342 w 488"/>
              <a:gd name="T69" fmla="*/ 288 h 561"/>
              <a:gd name="T70" fmla="*/ 194 w 488"/>
              <a:gd name="T71" fmla="*/ 243 h 561"/>
              <a:gd name="T72" fmla="*/ 305 w 488"/>
              <a:gd name="T73" fmla="*/ 333 h 561"/>
              <a:gd name="T74" fmla="*/ 300 w 488"/>
              <a:gd name="T75" fmla="*/ 342 h 561"/>
              <a:gd name="T76" fmla="*/ 292 w 488"/>
              <a:gd name="T77" fmla="*/ 349 h 561"/>
              <a:gd name="T78" fmla="*/ 170 w 488"/>
              <a:gd name="T79" fmla="*/ 248 h 561"/>
              <a:gd name="T80" fmla="*/ 185 w 488"/>
              <a:gd name="T81" fmla="*/ 227 h 561"/>
              <a:gd name="T82" fmla="*/ 202 w 488"/>
              <a:gd name="T83" fmla="*/ 225 h 561"/>
              <a:gd name="T84" fmla="*/ 262 w 488"/>
              <a:gd name="T85" fmla="*/ 151 h 561"/>
              <a:gd name="T86" fmla="*/ 259 w 488"/>
              <a:gd name="T87" fmla="*/ 134 h 561"/>
              <a:gd name="T88" fmla="*/ 273 w 488"/>
              <a:gd name="T89" fmla="*/ 116 h 561"/>
              <a:gd name="T90" fmla="*/ 284 w 488"/>
              <a:gd name="T91" fmla="*/ 118 h 561"/>
              <a:gd name="T92" fmla="*/ 485 w 488"/>
              <a:gd name="T93" fmla="*/ 78 h 561"/>
              <a:gd name="T94" fmla="*/ 488 w 488"/>
              <a:gd name="T95" fmla="*/ 85 h 561"/>
              <a:gd name="T96" fmla="*/ 480 w 488"/>
              <a:gd name="T97" fmla="*/ 116 h 561"/>
              <a:gd name="T98" fmla="*/ 423 w 488"/>
              <a:gd name="T99" fmla="*/ 156 h 561"/>
              <a:gd name="T100" fmla="*/ 340 w 488"/>
              <a:gd name="T101" fmla="*/ 107 h 561"/>
              <a:gd name="T102" fmla="*/ 343 w 488"/>
              <a:gd name="T103" fmla="*/ 24 h 561"/>
              <a:gd name="T104" fmla="*/ 373 w 488"/>
              <a:gd name="T105" fmla="*/ 2 h 561"/>
              <a:gd name="T106" fmla="*/ 385 w 488"/>
              <a:gd name="T107" fmla="*/ 1 h 561"/>
              <a:gd name="T108" fmla="*/ 394 w 488"/>
              <a:gd name="T109" fmla="*/ 7 h 561"/>
              <a:gd name="T110" fmla="*/ 396 w 488"/>
              <a:gd name="T111" fmla="*/ 13 h 561"/>
              <a:gd name="T112" fmla="*/ 370 w 488"/>
              <a:gd name="T113" fmla="*/ 25 h 561"/>
              <a:gd name="T114" fmla="*/ 349 w 488"/>
              <a:gd name="T115" fmla="*/ 74 h 561"/>
              <a:gd name="T116" fmla="*/ 402 w 488"/>
              <a:gd name="T117" fmla="*/ 129 h 561"/>
              <a:gd name="T118" fmla="*/ 458 w 488"/>
              <a:gd name="T119" fmla="*/ 116 h 561"/>
              <a:gd name="T120" fmla="*/ 471 w 488"/>
              <a:gd name="T121" fmla="*/ 78 h 561"/>
              <a:gd name="T122" fmla="*/ 475 w 488"/>
              <a:gd name="T123" fmla="*/ 72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8" h="561">
                <a:moveTo>
                  <a:pt x="96" y="413"/>
                </a:moveTo>
                <a:cubicBezTo>
                  <a:pt x="102" y="419"/>
                  <a:pt x="107" y="424"/>
                  <a:pt x="110" y="430"/>
                </a:cubicBezTo>
                <a:cubicBezTo>
                  <a:pt x="114" y="436"/>
                  <a:pt x="116" y="443"/>
                  <a:pt x="116" y="450"/>
                </a:cubicBezTo>
                <a:cubicBezTo>
                  <a:pt x="117" y="456"/>
                  <a:pt x="116" y="463"/>
                  <a:pt x="113" y="470"/>
                </a:cubicBezTo>
                <a:cubicBezTo>
                  <a:pt x="111" y="478"/>
                  <a:pt x="106" y="485"/>
                  <a:pt x="100" y="493"/>
                </a:cubicBezTo>
                <a:lnTo>
                  <a:pt x="88" y="507"/>
                </a:lnTo>
                <a:lnTo>
                  <a:pt x="134" y="544"/>
                </a:lnTo>
                <a:cubicBezTo>
                  <a:pt x="134" y="544"/>
                  <a:pt x="135" y="545"/>
                  <a:pt x="135" y="545"/>
                </a:cubicBezTo>
                <a:cubicBezTo>
                  <a:pt x="135" y="546"/>
                  <a:pt x="135" y="547"/>
                  <a:pt x="135" y="547"/>
                </a:cubicBezTo>
                <a:cubicBezTo>
                  <a:pt x="135" y="548"/>
                  <a:pt x="134" y="549"/>
                  <a:pt x="133" y="550"/>
                </a:cubicBezTo>
                <a:cubicBezTo>
                  <a:pt x="133" y="552"/>
                  <a:pt x="132" y="553"/>
                  <a:pt x="130" y="555"/>
                </a:cubicBezTo>
                <a:cubicBezTo>
                  <a:pt x="129" y="556"/>
                  <a:pt x="128" y="557"/>
                  <a:pt x="127" y="558"/>
                </a:cubicBezTo>
                <a:cubicBezTo>
                  <a:pt x="126" y="559"/>
                  <a:pt x="125" y="560"/>
                  <a:pt x="124" y="561"/>
                </a:cubicBezTo>
                <a:cubicBezTo>
                  <a:pt x="124" y="561"/>
                  <a:pt x="123" y="561"/>
                  <a:pt x="122" y="561"/>
                </a:cubicBezTo>
                <a:cubicBezTo>
                  <a:pt x="122" y="561"/>
                  <a:pt x="121" y="561"/>
                  <a:pt x="121" y="560"/>
                </a:cubicBezTo>
                <a:lnTo>
                  <a:pt x="4" y="467"/>
                </a:lnTo>
                <a:cubicBezTo>
                  <a:pt x="1" y="465"/>
                  <a:pt x="0" y="463"/>
                  <a:pt x="0" y="461"/>
                </a:cubicBezTo>
                <a:cubicBezTo>
                  <a:pt x="0" y="459"/>
                  <a:pt x="1" y="457"/>
                  <a:pt x="2" y="455"/>
                </a:cubicBezTo>
                <a:lnTo>
                  <a:pt x="24" y="428"/>
                </a:lnTo>
                <a:cubicBezTo>
                  <a:pt x="26" y="425"/>
                  <a:pt x="28" y="423"/>
                  <a:pt x="30" y="420"/>
                </a:cubicBezTo>
                <a:cubicBezTo>
                  <a:pt x="32" y="418"/>
                  <a:pt x="35" y="415"/>
                  <a:pt x="39" y="413"/>
                </a:cubicBezTo>
                <a:cubicBezTo>
                  <a:pt x="42" y="410"/>
                  <a:pt x="46" y="407"/>
                  <a:pt x="51" y="406"/>
                </a:cubicBezTo>
                <a:cubicBezTo>
                  <a:pt x="56" y="404"/>
                  <a:pt x="61" y="403"/>
                  <a:pt x="66" y="403"/>
                </a:cubicBezTo>
                <a:cubicBezTo>
                  <a:pt x="71" y="402"/>
                  <a:pt x="76" y="403"/>
                  <a:pt x="81" y="405"/>
                </a:cubicBezTo>
                <a:cubicBezTo>
                  <a:pt x="86" y="407"/>
                  <a:pt x="91" y="410"/>
                  <a:pt x="96" y="413"/>
                </a:cubicBezTo>
                <a:close/>
                <a:moveTo>
                  <a:pt x="83" y="432"/>
                </a:moveTo>
                <a:cubicBezTo>
                  <a:pt x="78" y="428"/>
                  <a:pt x="73" y="426"/>
                  <a:pt x="68" y="425"/>
                </a:cubicBezTo>
                <a:cubicBezTo>
                  <a:pt x="63" y="424"/>
                  <a:pt x="58" y="424"/>
                  <a:pt x="54" y="426"/>
                </a:cubicBezTo>
                <a:cubicBezTo>
                  <a:pt x="50" y="427"/>
                  <a:pt x="47" y="429"/>
                  <a:pt x="44" y="432"/>
                </a:cubicBezTo>
                <a:cubicBezTo>
                  <a:pt x="41" y="435"/>
                  <a:pt x="39" y="437"/>
                  <a:pt x="36" y="440"/>
                </a:cubicBezTo>
                <a:lnTo>
                  <a:pt x="24" y="456"/>
                </a:lnTo>
                <a:lnTo>
                  <a:pt x="75" y="496"/>
                </a:lnTo>
                <a:lnTo>
                  <a:pt x="87" y="481"/>
                </a:lnTo>
                <a:cubicBezTo>
                  <a:pt x="91" y="476"/>
                  <a:pt x="94" y="471"/>
                  <a:pt x="95" y="467"/>
                </a:cubicBezTo>
                <a:cubicBezTo>
                  <a:pt x="96" y="463"/>
                  <a:pt x="97" y="458"/>
                  <a:pt x="96" y="454"/>
                </a:cubicBezTo>
                <a:cubicBezTo>
                  <a:pt x="96" y="450"/>
                  <a:pt x="94" y="446"/>
                  <a:pt x="92" y="442"/>
                </a:cubicBezTo>
                <a:cubicBezTo>
                  <a:pt x="90" y="439"/>
                  <a:pt x="87" y="435"/>
                  <a:pt x="83" y="432"/>
                </a:cubicBezTo>
                <a:close/>
                <a:moveTo>
                  <a:pt x="233" y="350"/>
                </a:moveTo>
                <a:cubicBezTo>
                  <a:pt x="237" y="353"/>
                  <a:pt x="240" y="357"/>
                  <a:pt x="243" y="360"/>
                </a:cubicBezTo>
                <a:cubicBezTo>
                  <a:pt x="245" y="364"/>
                  <a:pt x="247" y="368"/>
                  <a:pt x="249" y="372"/>
                </a:cubicBezTo>
                <a:cubicBezTo>
                  <a:pt x="250" y="376"/>
                  <a:pt x="250" y="380"/>
                  <a:pt x="250" y="384"/>
                </a:cubicBezTo>
                <a:cubicBezTo>
                  <a:pt x="250" y="388"/>
                  <a:pt x="250" y="393"/>
                  <a:pt x="249" y="397"/>
                </a:cubicBezTo>
                <a:cubicBezTo>
                  <a:pt x="247" y="401"/>
                  <a:pt x="246" y="405"/>
                  <a:pt x="243" y="410"/>
                </a:cubicBezTo>
                <a:cubicBezTo>
                  <a:pt x="241" y="414"/>
                  <a:pt x="238" y="418"/>
                  <a:pt x="234" y="423"/>
                </a:cubicBezTo>
                <a:lnTo>
                  <a:pt x="208" y="456"/>
                </a:lnTo>
                <a:cubicBezTo>
                  <a:pt x="207" y="458"/>
                  <a:pt x="205" y="459"/>
                  <a:pt x="203" y="459"/>
                </a:cubicBezTo>
                <a:cubicBezTo>
                  <a:pt x="201" y="460"/>
                  <a:pt x="199" y="459"/>
                  <a:pt x="196" y="457"/>
                </a:cubicBezTo>
                <a:lnTo>
                  <a:pt x="83" y="367"/>
                </a:lnTo>
                <a:cubicBezTo>
                  <a:pt x="81" y="365"/>
                  <a:pt x="80" y="363"/>
                  <a:pt x="80" y="361"/>
                </a:cubicBezTo>
                <a:cubicBezTo>
                  <a:pt x="80" y="359"/>
                  <a:pt x="80" y="357"/>
                  <a:pt x="81" y="355"/>
                </a:cubicBezTo>
                <a:lnTo>
                  <a:pt x="104" y="327"/>
                </a:lnTo>
                <a:cubicBezTo>
                  <a:pt x="110" y="319"/>
                  <a:pt x="116" y="313"/>
                  <a:pt x="121" y="310"/>
                </a:cubicBezTo>
                <a:cubicBezTo>
                  <a:pt x="127" y="306"/>
                  <a:pt x="132" y="304"/>
                  <a:pt x="137" y="303"/>
                </a:cubicBezTo>
                <a:cubicBezTo>
                  <a:pt x="143" y="302"/>
                  <a:pt x="148" y="302"/>
                  <a:pt x="153" y="303"/>
                </a:cubicBezTo>
                <a:cubicBezTo>
                  <a:pt x="158" y="305"/>
                  <a:pt x="164" y="308"/>
                  <a:pt x="169" y="312"/>
                </a:cubicBezTo>
                <a:cubicBezTo>
                  <a:pt x="172" y="314"/>
                  <a:pt x="174" y="317"/>
                  <a:pt x="176" y="320"/>
                </a:cubicBezTo>
                <a:cubicBezTo>
                  <a:pt x="178" y="323"/>
                  <a:pt x="180" y="326"/>
                  <a:pt x="181" y="329"/>
                </a:cubicBezTo>
                <a:cubicBezTo>
                  <a:pt x="183" y="332"/>
                  <a:pt x="183" y="336"/>
                  <a:pt x="183" y="339"/>
                </a:cubicBezTo>
                <a:cubicBezTo>
                  <a:pt x="183" y="343"/>
                  <a:pt x="183" y="346"/>
                  <a:pt x="182" y="350"/>
                </a:cubicBezTo>
                <a:cubicBezTo>
                  <a:pt x="185" y="347"/>
                  <a:pt x="189" y="345"/>
                  <a:pt x="193" y="343"/>
                </a:cubicBezTo>
                <a:cubicBezTo>
                  <a:pt x="197" y="342"/>
                  <a:pt x="202" y="341"/>
                  <a:pt x="206" y="341"/>
                </a:cubicBezTo>
                <a:cubicBezTo>
                  <a:pt x="211" y="340"/>
                  <a:pt x="215" y="341"/>
                  <a:pt x="220" y="343"/>
                </a:cubicBezTo>
                <a:cubicBezTo>
                  <a:pt x="224" y="344"/>
                  <a:pt x="229" y="347"/>
                  <a:pt x="233" y="350"/>
                </a:cubicBezTo>
                <a:close/>
                <a:moveTo>
                  <a:pt x="156" y="330"/>
                </a:moveTo>
                <a:cubicBezTo>
                  <a:pt x="153" y="328"/>
                  <a:pt x="150" y="326"/>
                  <a:pt x="147" y="325"/>
                </a:cubicBezTo>
                <a:cubicBezTo>
                  <a:pt x="144" y="324"/>
                  <a:pt x="141" y="324"/>
                  <a:pt x="138" y="324"/>
                </a:cubicBezTo>
                <a:cubicBezTo>
                  <a:pt x="134" y="324"/>
                  <a:pt x="131" y="326"/>
                  <a:pt x="128" y="328"/>
                </a:cubicBezTo>
                <a:cubicBezTo>
                  <a:pt x="125" y="330"/>
                  <a:pt x="121" y="334"/>
                  <a:pt x="117" y="338"/>
                </a:cubicBezTo>
                <a:lnTo>
                  <a:pt x="103" y="356"/>
                </a:lnTo>
                <a:lnTo>
                  <a:pt x="144" y="388"/>
                </a:lnTo>
                <a:lnTo>
                  <a:pt x="160" y="369"/>
                </a:lnTo>
                <a:cubicBezTo>
                  <a:pt x="163" y="365"/>
                  <a:pt x="165" y="361"/>
                  <a:pt x="166" y="357"/>
                </a:cubicBezTo>
                <a:cubicBezTo>
                  <a:pt x="167" y="354"/>
                  <a:pt x="168" y="350"/>
                  <a:pt x="167" y="347"/>
                </a:cubicBezTo>
                <a:cubicBezTo>
                  <a:pt x="167" y="344"/>
                  <a:pt x="165" y="341"/>
                  <a:pt x="163" y="338"/>
                </a:cubicBezTo>
                <a:cubicBezTo>
                  <a:pt x="161" y="335"/>
                  <a:pt x="159" y="333"/>
                  <a:pt x="156" y="330"/>
                </a:cubicBezTo>
                <a:close/>
                <a:moveTo>
                  <a:pt x="220" y="369"/>
                </a:moveTo>
                <a:cubicBezTo>
                  <a:pt x="216" y="366"/>
                  <a:pt x="212" y="364"/>
                  <a:pt x="209" y="362"/>
                </a:cubicBezTo>
                <a:cubicBezTo>
                  <a:pt x="205" y="361"/>
                  <a:pt x="201" y="361"/>
                  <a:pt x="197" y="362"/>
                </a:cubicBezTo>
                <a:cubicBezTo>
                  <a:pt x="193" y="363"/>
                  <a:pt x="190" y="364"/>
                  <a:pt x="186" y="367"/>
                </a:cubicBezTo>
                <a:cubicBezTo>
                  <a:pt x="182" y="370"/>
                  <a:pt x="178" y="374"/>
                  <a:pt x="174" y="379"/>
                </a:cubicBezTo>
                <a:lnTo>
                  <a:pt x="158" y="399"/>
                </a:lnTo>
                <a:lnTo>
                  <a:pt x="202" y="435"/>
                </a:lnTo>
                <a:lnTo>
                  <a:pt x="222" y="410"/>
                </a:lnTo>
                <a:cubicBezTo>
                  <a:pt x="225" y="406"/>
                  <a:pt x="227" y="403"/>
                  <a:pt x="228" y="399"/>
                </a:cubicBezTo>
                <a:cubicBezTo>
                  <a:pt x="230" y="396"/>
                  <a:pt x="230" y="392"/>
                  <a:pt x="230" y="388"/>
                </a:cubicBezTo>
                <a:cubicBezTo>
                  <a:pt x="230" y="385"/>
                  <a:pt x="230" y="381"/>
                  <a:pt x="228" y="378"/>
                </a:cubicBezTo>
                <a:cubicBezTo>
                  <a:pt x="226" y="375"/>
                  <a:pt x="224" y="371"/>
                  <a:pt x="220" y="369"/>
                </a:cubicBezTo>
                <a:close/>
                <a:moveTo>
                  <a:pt x="400" y="210"/>
                </a:moveTo>
                <a:cubicBezTo>
                  <a:pt x="400" y="211"/>
                  <a:pt x="401" y="211"/>
                  <a:pt x="401" y="212"/>
                </a:cubicBezTo>
                <a:cubicBezTo>
                  <a:pt x="401" y="212"/>
                  <a:pt x="401" y="213"/>
                  <a:pt x="401" y="214"/>
                </a:cubicBezTo>
                <a:cubicBezTo>
                  <a:pt x="400" y="215"/>
                  <a:pt x="400" y="216"/>
                  <a:pt x="399" y="217"/>
                </a:cubicBezTo>
                <a:cubicBezTo>
                  <a:pt x="399" y="218"/>
                  <a:pt x="398" y="220"/>
                  <a:pt x="396" y="221"/>
                </a:cubicBezTo>
                <a:cubicBezTo>
                  <a:pt x="395" y="223"/>
                  <a:pt x="394" y="224"/>
                  <a:pt x="393" y="225"/>
                </a:cubicBezTo>
                <a:cubicBezTo>
                  <a:pt x="392" y="226"/>
                  <a:pt x="391" y="227"/>
                  <a:pt x="390" y="227"/>
                </a:cubicBezTo>
                <a:cubicBezTo>
                  <a:pt x="389" y="228"/>
                  <a:pt x="389" y="228"/>
                  <a:pt x="388" y="228"/>
                </a:cubicBezTo>
                <a:cubicBezTo>
                  <a:pt x="388" y="228"/>
                  <a:pt x="387" y="228"/>
                  <a:pt x="386" y="227"/>
                </a:cubicBezTo>
                <a:lnTo>
                  <a:pt x="276" y="139"/>
                </a:lnTo>
                <a:lnTo>
                  <a:pt x="276" y="140"/>
                </a:lnTo>
                <a:lnTo>
                  <a:pt x="351" y="272"/>
                </a:lnTo>
                <a:cubicBezTo>
                  <a:pt x="352" y="273"/>
                  <a:pt x="352" y="273"/>
                  <a:pt x="352" y="274"/>
                </a:cubicBezTo>
                <a:cubicBezTo>
                  <a:pt x="352" y="275"/>
                  <a:pt x="352" y="275"/>
                  <a:pt x="351" y="276"/>
                </a:cubicBezTo>
                <a:cubicBezTo>
                  <a:pt x="351" y="277"/>
                  <a:pt x="351" y="278"/>
                  <a:pt x="350" y="279"/>
                </a:cubicBezTo>
                <a:cubicBezTo>
                  <a:pt x="349" y="280"/>
                  <a:pt x="348" y="281"/>
                  <a:pt x="347" y="283"/>
                </a:cubicBezTo>
                <a:cubicBezTo>
                  <a:pt x="346" y="284"/>
                  <a:pt x="345" y="285"/>
                  <a:pt x="344" y="286"/>
                </a:cubicBezTo>
                <a:cubicBezTo>
                  <a:pt x="343" y="287"/>
                  <a:pt x="343" y="288"/>
                  <a:pt x="342" y="288"/>
                </a:cubicBezTo>
                <a:cubicBezTo>
                  <a:pt x="341" y="288"/>
                  <a:pt x="340" y="289"/>
                  <a:pt x="340" y="289"/>
                </a:cubicBezTo>
                <a:cubicBezTo>
                  <a:pt x="339" y="289"/>
                  <a:pt x="339" y="289"/>
                  <a:pt x="338" y="289"/>
                </a:cubicBezTo>
                <a:lnTo>
                  <a:pt x="194" y="243"/>
                </a:lnTo>
                <a:lnTo>
                  <a:pt x="193" y="243"/>
                </a:lnTo>
                <a:lnTo>
                  <a:pt x="304" y="331"/>
                </a:lnTo>
                <a:cubicBezTo>
                  <a:pt x="304" y="331"/>
                  <a:pt x="304" y="332"/>
                  <a:pt x="305" y="333"/>
                </a:cubicBezTo>
                <a:cubicBezTo>
                  <a:pt x="305" y="333"/>
                  <a:pt x="305" y="334"/>
                  <a:pt x="304" y="335"/>
                </a:cubicBezTo>
                <a:cubicBezTo>
                  <a:pt x="304" y="336"/>
                  <a:pt x="304" y="337"/>
                  <a:pt x="303" y="338"/>
                </a:cubicBezTo>
                <a:cubicBezTo>
                  <a:pt x="302" y="339"/>
                  <a:pt x="301" y="340"/>
                  <a:pt x="300" y="342"/>
                </a:cubicBezTo>
                <a:cubicBezTo>
                  <a:pt x="299" y="344"/>
                  <a:pt x="297" y="345"/>
                  <a:pt x="296" y="346"/>
                </a:cubicBezTo>
                <a:cubicBezTo>
                  <a:pt x="295" y="347"/>
                  <a:pt x="295" y="348"/>
                  <a:pt x="294" y="348"/>
                </a:cubicBezTo>
                <a:cubicBezTo>
                  <a:pt x="293" y="348"/>
                  <a:pt x="292" y="349"/>
                  <a:pt x="292" y="349"/>
                </a:cubicBezTo>
                <a:cubicBezTo>
                  <a:pt x="291" y="349"/>
                  <a:pt x="291" y="348"/>
                  <a:pt x="290" y="348"/>
                </a:cubicBezTo>
                <a:lnTo>
                  <a:pt x="174" y="255"/>
                </a:lnTo>
                <a:cubicBezTo>
                  <a:pt x="171" y="253"/>
                  <a:pt x="170" y="251"/>
                  <a:pt x="170" y="248"/>
                </a:cubicBezTo>
                <a:cubicBezTo>
                  <a:pt x="170" y="246"/>
                  <a:pt x="170" y="244"/>
                  <a:pt x="172" y="242"/>
                </a:cubicBezTo>
                <a:lnTo>
                  <a:pt x="180" y="232"/>
                </a:lnTo>
                <a:cubicBezTo>
                  <a:pt x="182" y="230"/>
                  <a:pt x="183" y="228"/>
                  <a:pt x="185" y="227"/>
                </a:cubicBezTo>
                <a:cubicBezTo>
                  <a:pt x="187" y="225"/>
                  <a:pt x="189" y="224"/>
                  <a:pt x="190" y="224"/>
                </a:cubicBezTo>
                <a:cubicBezTo>
                  <a:pt x="192" y="223"/>
                  <a:pt x="194" y="223"/>
                  <a:pt x="196" y="223"/>
                </a:cubicBezTo>
                <a:cubicBezTo>
                  <a:pt x="198" y="224"/>
                  <a:pt x="200" y="224"/>
                  <a:pt x="202" y="225"/>
                </a:cubicBezTo>
                <a:lnTo>
                  <a:pt x="323" y="262"/>
                </a:lnTo>
                <a:lnTo>
                  <a:pt x="323" y="261"/>
                </a:lnTo>
                <a:lnTo>
                  <a:pt x="262" y="151"/>
                </a:lnTo>
                <a:cubicBezTo>
                  <a:pt x="260" y="149"/>
                  <a:pt x="259" y="147"/>
                  <a:pt x="259" y="145"/>
                </a:cubicBezTo>
                <a:cubicBezTo>
                  <a:pt x="258" y="143"/>
                  <a:pt x="258" y="141"/>
                  <a:pt x="258" y="139"/>
                </a:cubicBezTo>
                <a:cubicBezTo>
                  <a:pt x="258" y="138"/>
                  <a:pt x="258" y="136"/>
                  <a:pt x="259" y="134"/>
                </a:cubicBezTo>
                <a:cubicBezTo>
                  <a:pt x="259" y="133"/>
                  <a:pt x="260" y="131"/>
                  <a:pt x="262" y="130"/>
                </a:cubicBezTo>
                <a:lnTo>
                  <a:pt x="270" y="119"/>
                </a:lnTo>
                <a:cubicBezTo>
                  <a:pt x="271" y="118"/>
                  <a:pt x="272" y="117"/>
                  <a:pt x="273" y="116"/>
                </a:cubicBezTo>
                <a:cubicBezTo>
                  <a:pt x="274" y="116"/>
                  <a:pt x="275" y="115"/>
                  <a:pt x="276" y="115"/>
                </a:cubicBezTo>
                <a:cubicBezTo>
                  <a:pt x="277" y="115"/>
                  <a:pt x="278" y="115"/>
                  <a:pt x="280" y="115"/>
                </a:cubicBezTo>
                <a:cubicBezTo>
                  <a:pt x="281" y="116"/>
                  <a:pt x="282" y="117"/>
                  <a:pt x="284" y="118"/>
                </a:cubicBezTo>
                <a:lnTo>
                  <a:pt x="400" y="210"/>
                </a:lnTo>
                <a:close/>
                <a:moveTo>
                  <a:pt x="482" y="76"/>
                </a:moveTo>
                <a:cubicBezTo>
                  <a:pt x="483" y="77"/>
                  <a:pt x="484" y="78"/>
                  <a:pt x="485" y="78"/>
                </a:cubicBezTo>
                <a:cubicBezTo>
                  <a:pt x="485" y="79"/>
                  <a:pt x="486" y="80"/>
                  <a:pt x="486" y="80"/>
                </a:cubicBezTo>
                <a:cubicBezTo>
                  <a:pt x="487" y="81"/>
                  <a:pt x="487" y="82"/>
                  <a:pt x="487" y="82"/>
                </a:cubicBezTo>
                <a:cubicBezTo>
                  <a:pt x="488" y="83"/>
                  <a:pt x="488" y="84"/>
                  <a:pt x="488" y="85"/>
                </a:cubicBezTo>
                <a:cubicBezTo>
                  <a:pt x="488" y="86"/>
                  <a:pt x="488" y="88"/>
                  <a:pt x="488" y="91"/>
                </a:cubicBezTo>
                <a:cubicBezTo>
                  <a:pt x="487" y="95"/>
                  <a:pt x="487" y="98"/>
                  <a:pt x="485" y="102"/>
                </a:cubicBezTo>
                <a:cubicBezTo>
                  <a:pt x="484" y="106"/>
                  <a:pt x="482" y="111"/>
                  <a:pt x="480" y="116"/>
                </a:cubicBezTo>
                <a:cubicBezTo>
                  <a:pt x="478" y="120"/>
                  <a:pt x="475" y="125"/>
                  <a:pt x="471" y="130"/>
                </a:cubicBezTo>
                <a:cubicBezTo>
                  <a:pt x="464" y="138"/>
                  <a:pt x="457" y="144"/>
                  <a:pt x="449" y="149"/>
                </a:cubicBezTo>
                <a:cubicBezTo>
                  <a:pt x="441" y="153"/>
                  <a:pt x="433" y="156"/>
                  <a:pt x="423" y="156"/>
                </a:cubicBezTo>
                <a:cubicBezTo>
                  <a:pt x="414" y="156"/>
                  <a:pt x="405" y="155"/>
                  <a:pt x="395" y="151"/>
                </a:cubicBezTo>
                <a:cubicBezTo>
                  <a:pt x="385" y="147"/>
                  <a:pt x="375" y="141"/>
                  <a:pt x="365" y="133"/>
                </a:cubicBezTo>
                <a:cubicBezTo>
                  <a:pt x="355" y="125"/>
                  <a:pt x="346" y="116"/>
                  <a:pt x="340" y="107"/>
                </a:cubicBezTo>
                <a:cubicBezTo>
                  <a:pt x="334" y="97"/>
                  <a:pt x="330" y="88"/>
                  <a:pt x="328" y="79"/>
                </a:cubicBezTo>
                <a:cubicBezTo>
                  <a:pt x="327" y="69"/>
                  <a:pt x="327" y="60"/>
                  <a:pt x="329" y="51"/>
                </a:cubicBezTo>
                <a:cubicBezTo>
                  <a:pt x="332" y="41"/>
                  <a:pt x="336" y="33"/>
                  <a:pt x="343" y="24"/>
                </a:cubicBezTo>
                <a:cubicBezTo>
                  <a:pt x="346" y="21"/>
                  <a:pt x="349" y="17"/>
                  <a:pt x="352" y="15"/>
                </a:cubicBezTo>
                <a:cubicBezTo>
                  <a:pt x="356" y="12"/>
                  <a:pt x="359" y="9"/>
                  <a:pt x="363" y="7"/>
                </a:cubicBezTo>
                <a:cubicBezTo>
                  <a:pt x="366" y="5"/>
                  <a:pt x="369" y="3"/>
                  <a:pt x="373" y="2"/>
                </a:cubicBezTo>
                <a:cubicBezTo>
                  <a:pt x="376" y="1"/>
                  <a:pt x="378" y="0"/>
                  <a:pt x="380" y="0"/>
                </a:cubicBezTo>
                <a:cubicBezTo>
                  <a:pt x="381" y="0"/>
                  <a:pt x="382" y="0"/>
                  <a:pt x="383" y="0"/>
                </a:cubicBezTo>
                <a:cubicBezTo>
                  <a:pt x="384" y="0"/>
                  <a:pt x="384" y="0"/>
                  <a:pt x="385" y="1"/>
                </a:cubicBezTo>
                <a:cubicBezTo>
                  <a:pt x="386" y="1"/>
                  <a:pt x="387" y="1"/>
                  <a:pt x="388" y="2"/>
                </a:cubicBezTo>
                <a:cubicBezTo>
                  <a:pt x="389" y="3"/>
                  <a:pt x="390" y="3"/>
                  <a:pt x="391" y="4"/>
                </a:cubicBezTo>
                <a:cubicBezTo>
                  <a:pt x="392" y="5"/>
                  <a:pt x="393" y="6"/>
                  <a:pt x="394" y="7"/>
                </a:cubicBezTo>
                <a:cubicBezTo>
                  <a:pt x="395" y="8"/>
                  <a:pt x="395" y="9"/>
                  <a:pt x="396" y="9"/>
                </a:cubicBezTo>
                <a:cubicBezTo>
                  <a:pt x="396" y="10"/>
                  <a:pt x="396" y="11"/>
                  <a:pt x="396" y="12"/>
                </a:cubicBezTo>
                <a:cubicBezTo>
                  <a:pt x="396" y="12"/>
                  <a:pt x="396" y="13"/>
                  <a:pt x="396" y="13"/>
                </a:cubicBezTo>
                <a:cubicBezTo>
                  <a:pt x="395" y="14"/>
                  <a:pt x="393" y="15"/>
                  <a:pt x="391" y="16"/>
                </a:cubicBezTo>
                <a:cubicBezTo>
                  <a:pt x="388" y="16"/>
                  <a:pt x="385" y="17"/>
                  <a:pt x="382" y="18"/>
                </a:cubicBezTo>
                <a:cubicBezTo>
                  <a:pt x="378" y="20"/>
                  <a:pt x="374" y="22"/>
                  <a:pt x="370" y="25"/>
                </a:cubicBezTo>
                <a:cubicBezTo>
                  <a:pt x="366" y="27"/>
                  <a:pt x="361" y="31"/>
                  <a:pt x="357" y="36"/>
                </a:cubicBezTo>
                <a:cubicBezTo>
                  <a:pt x="353" y="42"/>
                  <a:pt x="350" y="48"/>
                  <a:pt x="348" y="54"/>
                </a:cubicBezTo>
                <a:cubicBezTo>
                  <a:pt x="347" y="61"/>
                  <a:pt x="347" y="67"/>
                  <a:pt x="349" y="74"/>
                </a:cubicBezTo>
                <a:cubicBezTo>
                  <a:pt x="351" y="81"/>
                  <a:pt x="354" y="88"/>
                  <a:pt x="359" y="95"/>
                </a:cubicBezTo>
                <a:cubicBezTo>
                  <a:pt x="364" y="101"/>
                  <a:pt x="370" y="108"/>
                  <a:pt x="378" y="114"/>
                </a:cubicBezTo>
                <a:cubicBezTo>
                  <a:pt x="386" y="121"/>
                  <a:pt x="394" y="126"/>
                  <a:pt x="402" y="129"/>
                </a:cubicBezTo>
                <a:cubicBezTo>
                  <a:pt x="409" y="132"/>
                  <a:pt x="416" y="134"/>
                  <a:pt x="423" y="134"/>
                </a:cubicBezTo>
                <a:cubicBezTo>
                  <a:pt x="430" y="134"/>
                  <a:pt x="436" y="132"/>
                  <a:pt x="442" y="129"/>
                </a:cubicBezTo>
                <a:cubicBezTo>
                  <a:pt x="448" y="126"/>
                  <a:pt x="453" y="122"/>
                  <a:pt x="458" y="116"/>
                </a:cubicBezTo>
                <a:cubicBezTo>
                  <a:pt x="462" y="111"/>
                  <a:pt x="465" y="106"/>
                  <a:pt x="466" y="101"/>
                </a:cubicBezTo>
                <a:cubicBezTo>
                  <a:pt x="468" y="96"/>
                  <a:pt x="469" y="92"/>
                  <a:pt x="470" y="88"/>
                </a:cubicBezTo>
                <a:cubicBezTo>
                  <a:pt x="471" y="84"/>
                  <a:pt x="471" y="81"/>
                  <a:pt x="471" y="78"/>
                </a:cubicBezTo>
                <a:cubicBezTo>
                  <a:pt x="471" y="76"/>
                  <a:pt x="472" y="74"/>
                  <a:pt x="472" y="73"/>
                </a:cubicBezTo>
                <a:cubicBezTo>
                  <a:pt x="473" y="72"/>
                  <a:pt x="473" y="72"/>
                  <a:pt x="474" y="72"/>
                </a:cubicBezTo>
                <a:cubicBezTo>
                  <a:pt x="474" y="72"/>
                  <a:pt x="475" y="72"/>
                  <a:pt x="475" y="72"/>
                </a:cubicBezTo>
                <a:cubicBezTo>
                  <a:pt x="476" y="72"/>
                  <a:pt x="477" y="73"/>
                  <a:pt x="478" y="73"/>
                </a:cubicBezTo>
                <a:cubicBezTo>
                  <a:pt x="479" y="74"/>
                  <a:pt x="480" y="75"/>
                  <a:pt x="482" y="7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Freeform 8"/>
          <p:cNvSpPr>
            <a:spLocks noEditPoints="1"/>
          </p:cNvSpPr>
          <p:nvPr/>
        </p:nvSpPr>
        <p:spPr bwMode="auto">
          <a:xfrm>
            <a:off x="4670439" y="2246948"/>
            <a:ext cx="366713" cy="412750"/>
          </a:xfrm>
          <a:custGeom>
            <a:avLst/>
            <a:gdLst>
              <a:gd name="T0" fmla="*/ 222 w 616"/>
              <a:gd name="T1" fmla="*/ 609 h 693"/>
              <a:gd name="T2" fmla="*/ 92 w 616"/>
              <a:gd name="T3" fmla="*/ 568 h 693"/>
              <a:gd name="T4" fmla="*/ 167 w 616"/>
              <a:gd name="T5" fmla="*/ 678 h 693"/>
              <a:gd name="T6" fmla="*/ 149 w 616"/>
              <a:gd name="T7" fmla="*/ 692 h 693"/>
              <a:gd name="T8" fmla="*/ 5 w 616"/>
              <a:gd name="T9" fmla="*/ 619 h 693"/>
              <a:gd name="T10" fmla="*/ 145 w 616"/>
              <a:gd name="T11" fmla="*/ 669 h 693"/>
              <a:gd name="T12" fmla="*/ 61 w 616"/>
              <a:gd name="T13" fmla="*/ 550 h 693"/>
              <a:gd name="T14" fmla="*/ 76 w 616"/>
              <a:gd name="T15" fmla="*/ 539 h 693"/>
              <a:gd name="T16" fmla="*/ 120 w 616"/>
              <a:gd name="T17" fmla="*/ 477 h 693"/>
              <a:gd name="T18" fmla="*/ 134 w 616"/>
              <a:gd name="T19" fmla="*/ 464 h 693"/>
              <a:gd name="T20" fmla="*/ 382 w 616"/>
              <a:gd name="T21" fmla="*/ 407 h 693"/>
              <a:gd name="T22" fmla="*/ 369 w 616"/>
              <a:gd name="T23" fmla="*/ 421 h 693"/>
              <a:gd name="T24" fmla="*/ 333 w 616"/>
              <a:gd name="T25" fmla="*/ 467 h 693"/>
              <a:gd name="T26" fmla="*/ 323 w 616"/>
              <a:gd name="T27" fmla="*/ 481 h 693"/>
              <a:gd name="T28" fmla="*/ 285 w 616"/>
              <a:gd name="T29" fmla="*/ 524 h 693"/>
              <a:gd name="T30" fmla="*/ 278 w 616"/>
              <a:gd name="T31" fmla="*/ 539 h 693"/>
              <a:gd name="T32" fmla="*/ 151 w 616"/>
              <a:gd name="T33" fmla="*/ 441 h 693"/>
              <a:gd name="T34" fmla="*/ 177 w 616"/>
              <a:gd name="T35" fmla="*/ 417 h 693"/>
              <a:gd name="T36" fmla="*/ 240 w 616"/>
              <a:gd name="T37" fmla="*/ 338 h 693"/>
              <a:gd name="T38" fmla="*/ 254 w 616"/>
              <a:gd name="T39" fmla="*/ 309 h 693"/>
              <a:gd name="T40" fmla="*/ 465 w 616"/>
              <a:gd name="T41" fmla="*/ 289 h 693"/>
              <a:gd name="T42" fmla="*/ 414 w 616"/>
              <a:gd name="T43" fmla="*/ 368 h 693"/>
              <a:gd name="T44" fmla="*/ 399 w 616"/>
              <a:gd name="T45" fmla="*/ 365 h 693"/>
              <a:gd name="T46" fmla="*/ 384 w 616"/>
              <a:gd name="T47" fmla="*/ 282 h 693"/>
              <a:gd name="T48" fmla="*/ 342 w 616"/>
              <a:gd name="T49" fmla="*/ 237 h 693"/>
              <a:gd name="T50" fmla="*/ 312 w 616"/>
              <a:gd name="T51" fmla="*/ 281 h 693"/>
              <a:gd name="T52" fmla="*/ 301 w 616"/>
              <a:gd name="T53" fmla="*/ 283 h 693"/>
              <a:gd name="T54" fmla="*/ 296 w 616"/>
              <a:gd name="T55" fmla="*/ 268 h 693"/>
              <a:gd name="T56" fmla="*/ 342 w 616"/>
              <a:gd name="T57" fmla="*/ 215 h 693"/>
              <a:gd name="T58" fmla="*/ 400 w 616"/>
              <a:gd name="T59" fmla="*/ 272 h 693"/>
              <a:gd name="T60" fmla="*/ 459 w 616"/>
              <a:gd name="T61" fmla="*/ 285 h 693"/>
              <a:gd name="T62" fmla="*/ 535 w 616"/>
              <a:gd name="T63" fmla="*/ 193 h 693"/>
              <a:gd name="T64" fmla="*/ 480 w 616"/>
              <a:gd name="T65" fmla="*/ 254 h 693"/>
              <a:gd name="T66" fmla="*/ 401 w 616"/>
              <a:gd name="T67" fmla="*/ 198 h 693"/>
              <a:gd name="T68" fmla="*/ 409 w 616"/>
              <a:gd name="T69" fmla="*/ 112 h 693"/>
              <a:gd name="T70" fmla="*/ 428 w 616"/>
              <a:gd name="T71" fmla="*/ 101 h 693"/>
              <a:gd name="T72" fmla="*/ 438 w 616"/>
              <a:gd name="T73" fmla="*/ 110 h 693"/>
              <a:gd name="T74" fmla="*/ 415 w 616"/>
              <a:gd name="T75" fmla="*/ 131 h 693"/>
              <a:gd name="T76" fmla="*/ 434 w 616"/>
              <a:gd name="T77" fmla="*/ 194 h 693"/>
              <a:gd name="T78" fmla="*/ 481 w 616"/>
              <a:gd name="T79" fmla="*/ 146 h 693"/>
              <a:gd name="T80" fmla="*/ 480 w 616"/>
              <a:gd name="T81" fmla="*/ 167 h 693"/>
              <a:gd name="T82" fmla="*/ 447 w 616"/>
              <a:gd name="T83" fmla="*/ 204 h 693"/>
              <a:gd name="T84" fmla="*/ 510 w 616"/>
              <a:gd name="T85" fmla="*/ 223 h 693"/>
              <a:gd name="T86" fmla="*/ 594 w 616"/>
              <a:gd name="T87" fmla="*/ 58 h 693"/>
              <a:gd name="T88" fmla="*/ 589 w 616"/>
              <a:gd name="T89" fmla="*/ 148 h 693"/>
              <a:gd name="T90" fmla="*/ 510 w 616"/>
              <a:gd name="T91" fmla="*/ 127 h 693"/>
              <a:gd name="T92" fmla="*/ 470 w 616"/>
              <a:gd name="T93" fmla="*/ 40 h 693"/>
              <a:gd name="T94" fmla="*/ 504 w 616"/>
              <a:gd name="T95" fmla="*/ 1 h 693"/>
              <a:gd name="T96" fmla="*/ 516 w 616"/>
              <a:gd name="T97" fmla="*/ 6 h 693"/>
              <a:gd name="T98" fmla="*/ 509 w 616"/>
              <a:gd name="T99" fmla="*/ 18 h 693"/>
              <a:gd name="T100" fmla="*/ 497 w 616"/>
              <a:gd name="T101" fmla="*/ 86 h 693"/>
              <a:gd name="T102" fmla="*/ 528 w 616"/>
              <a:gd name="T103" fmla="*/ 66 h 693"/>
              <a:gd name="T104" fmla="*/ 582 w 616"/>
              <a:gd name="T105" fmla="*/ 77 h 693"/>
              <a:gd name="T106" fmla="*/ 533 w 616"/>
              <a:gd name="T107" fmla="*/ 87 h 693"/>
              <a:gd name="T108" fmla="*/ 566 w 616"/>
              <a:gd name="T109" fmla="*/ 134 h 693"/>
              <a:gd name="T110" fmla="*/ 591 w 616"/>
              <a:gd name="T111" fmla="*/ 86 h 69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16" h="693">
                <a:moveTo>
                  <a:pt x="227" y="594"/>
                </a:moveTo>
                <a:cubicBezTo>
                  <a:pt x="228" y="595"/>
                  <a:pt x="228" y="596"/>
                  <a:pt x="228" y="597"/>
                </a:cubicBezTo>
                <a:cubicBezTo>
                  <a:pt x="229" y="598"/>
                  <a:pt x="228" y="599"/>
                  <a:pt x="228" y="600"/>
                </a:cubicBezTo>
                <a:cubicBezTo>
                  <a:pt x="228" y="601"/>
                  <a:pt x="227" y="603"/>
                  <a:pt x="226" y="604"/>
                </a:cubicBezTo>
                <a:cubicBezTo>
                  <a:pt x="225" y="605"/>
                  <a:pt x="224" y="607"/>
                  <a:pt x="222" y="609"/>
                </a:cubicBezTo>
                <a:cubicBezTo>
                  <a:pt x="221" y="611"/>
                  <a:pt x="219" y="613"/>
                  <a:pt x="218" y="614"/>
                </a:cubicBezTo>
                <a:cubicBezTo>
                  <a:pt x="217" y="615"/>
                  <a:pt x="216" y="616"/>
                  <a:pt x="215" y="617"/>
                </a:cubicBezTo>
                <a:cubicBezTo>
                  <a:pt x="214" y="618"/>
                  <a:pt x="213" y="618"/>
                  <a:pt x="212" y="618"/>
                </a:cubicBezTo>
                <a:cubicBezTo>
                  <a:pt x="211" y="618"/>
                  <a:pt x="210" y="618"/>
                  <a:pt x="209" y="617"/>
                </a:cubicBezTo>
                <a:lnTo>
                  <a:pt x="92" y="568"/>
                </a:lnTo>
                <a:lnTo>
                  <a:pt x="92" y="568"/>
                </a:lnTo>
                <a:lnTo>
                  <a:pt x="168" y="669"/>
                </a:lnTo>
                <a:cubicBezTo>
                  <a:pt x="169" y="669"/>
                  <a:pt x="169" y="670"/>
                  <a:pt x="169" y="671"/>
                </a:cubicBezTo>
                <a:cubicBezTo>
                  <a:pt x="169" y="672"/>
                  <a:pt x="169" y="673"/>
                  <a:pt x="169" y="674"/>
                </a:cubicBezTo>
                <a:cubicBezTo>
                  <a:pt x="169" y="675"/>
                  <a:pt x="168" y="677"/>
                  <a:pt x="167" y="678"/>
                </a:cubicBezTo>
                <a:cubicBezTo>
                  <a:pt x="166" y="679"/>
                  <a:pt x="165" y="681"/>
                  <a:pt x="163" y="683"/>
                </a:cubicBezTo>
                <a:cubicBezTo>
                  <a:pt x="161" y="685"/>
                  <a:pt x="160" y="687"/>
                  <a:pt x="159" y="689"/>
                </a:cubicBezTo>
                <a:cubicBezTo>
                  <a:pt x="157" y="690"/>
                  <a:pt x="156" y="691"/>
                  <a:pt x="155" y="692"/>
                </a:cubicBezTo>
                <a:cubicBezTo>
                  <a:pt x="154" y="692"/>
                  <a:pt x="153" y="693"/>
                  <a:pt x="152" y="693"/>
                </a:cubicBezTo>
                <a:cubicBezTo>
                  <a:pt x="151" y="693"/>
                  <a:pt x="150" y="692"/>
                  <a:pt x="149" y="692"/>
                </a:cubicBezTo>
                <a:lnTo>
                  <a:pt x="6" y="632"/>
                </a:lnTo>
                <a:cubicBezTo>
                  <a:pt x="4" y="631"/>
                  <a:pt x="3" y="631"/>
                  <a:pt x="2" y="630"/>
                </a:cubicBezTo>
                <a:cubicBezTo>
                  <a:pt x="1" y="629"/>
                  <a:pt x="0" y="629"/>
                  <a:pt x="0" y="628"/>
                </a:cubicBezTo>
                <a:cubicBezTo>
                  <a:pt x="0" y="627"/>
                  <a:pt x="1" y="626"/>
                  <a:pt x="2" y="624"/>
                </a:cubicBezTo>
                <a:cubicBezTo>
                  <a:pt x="3" y="623"/>
                  <a:pt x="4" y="621"/>
                  <a:pt x="5" y="619"/>
                </a:cubicBezTo>
                <a:cubicBezTo>
                  <a:pt x="7" y="617"/>
                  <a:pt x="8" y="616"/>
                  <a:pt x="9" y="614"/>
                </a:cubicBezTo>
                <a:cubicBezTo>
                  <a:pt x="10" y="613"/>
                  <a:pt x="11" y="613"/>
                  <a:pt x="12" y="612"/>
                </a:cubicBezTo>
                <a:cubicBezTo>
                  <a:pt x="13" y="612"/>
                  <a:pt x="14" y="612"/>
                  <a:pt x="14" y="612"/>
                </a:cubicBezTo>
                <a:cubicBezTo>
                  <a:pt x="15" y="612"/>
                  <a:pt x="16" y="612"/>
                  <a:pt x="16" y="613"/>
                </a:cubicBezTo>
                <a:lnTo>
                  <a:pt x="145" y="669"/>
                </a:lnTo>
                <a:lnTo>
                  <a:pt x="145" y="669"/>
                </a:lnTo>
                <a:lnTo>
                  <a:pt x="61" y="557"/>
                </a:lnTo>
                <a:cubicBezTo>
                  <a:pt x="60" y="557"/>
                  <a:pt x="60" y="556"/>
                  <a:pt x="60" y="555"/>
                </a:cubicBezTo>
                <a:cubicBezTo>
                  <a:pt x="59" y="554"/>
                  <a:pt x="59" y="554"/>
                  <a:pt x="60" y="553"/>
                </a:cubicBezTo>
                <a:cubicBezTo>
                  <a:pt x="60" y="552"/>
                  <a:pt x="60" y="551"/>
                  <a:pt x="61" y="550"/>
                </a:cubicBezTo>
                <a:cubicBezTo>
                  <a:pt x="62" y="548"/>
                  <a:pt x="63" y="547"/>
                  <a:pt x="65" y="545"/>
                </a:cubicBezTo>
                <a:cubicBezTo>
                  <a:pt x="66" y="543"/>
                  <a:pt x="68" y="541"/>
                  <a:pt x="69" y="540"/>
                </a:cubicBezTo>
                <a:cubicBezTo>
                  <a:pt x="69" y="539"/>
                  <a:pt x="70" y="539"/>
                  <a:pt x="71" y="538"/>
                </a:cubicBezTo>
                <a:cubicBezTo>
                  <a:pt x="72" y="538"/>
                  <a:pt x="73" y="538"/>
                  <a:pt x="73" y="538"/>
                </a:cubicBezTo>
                <a:cubicBezTo>
                  <a:pt x="74" y="538"/>
                  <a:pt x="75" y="538"/>
                  <a:pt x="76" y="539"/>
                </a:cubicBezTo>
                <a:lnTo>
                  <a:pt x="205" y="594"/>
                </a:lnTo>
                <a:lnTo>
                  <a:pt x="205" y="594"/>
                </a:lnTo>
                <a:lnTo>
                  <a:pt x="121" y="481"/>
                </a:lnTo>
                <a:cubicBezTo>
                  <a:pt x="121" y="481"/>
                  <a:pt x="120" y="480"/>
                  <a:pt x="120" y="479"/>
                </a:cubicBezTo>
                <a:cubicBezTo>
                  <a:pt x="120" y="479"/>
                  <a:pt x="120" y="478"/>
                  <a:pt x="120" y="477"/>
                </a:cubicBezTo>
                <a:cubicBezTo>
                  <a:pt x="120" y="476"/>
                  <a:pt x="121" y="475"/>
                  <a:pt x="121" y="474"/>
                </a:cubicBezTo>
                <a:cubicBezTo>
                  <a:pt x="122" y="473"/>
                  <a:pt x="123" y="471"/>
                  <a:pt x="125" y="470"/>
                </a:cubicBezTo>
                <a:cubicBezTo>
                  <a:pt x="126" y="468"/>
                  <a:pt x="128" y="466"/>
                  <a:pt x="129" y="465"/>
                </a:cubicBezTo>
                <a:cubicBezTo>
                  <a:pt x="130" y="464"/>
                  <a:pt x="131" y="463"/>
                  <a:pt x="132" y="463"/>
                </a:cubicBezTo>
                <a:cubicBezTo>
                  <a:pt x="133" y="463"/>
                  <a:pt x="133" y="463"/>
                  <a:pt x="134" y="464"/>
                </a:cubicBezTo>
                <a:cubicBezTo>
                  <a:pt x="135" y="465"/>
                  <a:pt x="136" y="466"/>
                  <a:pt x="137" y="467"/>
                </a:cubicBezTo>
                <a:lnTo>
                  <a:pt x="227" y="594"/>
                </a:lnTo>
                <a:close/>
                <a:moveTo>
                  <a:pt x="381" y="403"/>
                </a:moveTo>
                <a:cubicBezTo>
                  <a:pt x="382" y="404"/>
                  <a:pt x="382" y="404"/>
                  <a:pt x="382" y="405"/>
                </a:cubicBezTo>
                <a:cubicBezTo>
                  <a:pt x="382" y="406"/>
                  <a:pt x="382" y="406"/>
                  <a:pt x="382" y="407"/>
                </a:cubicBezTo>
                <a:cubicBezTo>
                  <a:pt x="382" y="408"/>
                  <a:pt x="381" y="409"/>
                  <a:pt x="381" y="410"/>
                </a:cubicBezTo>
                <a:cubicBezTo>
                  <a:pt x="380" y="411"/>
                  <a:pt x="379" y="413"/>
                  <a:pt x="378" y="414"/>
                </a:cubicBezTo>
                <a:cubicBezTo>
                  <a:pt x="376" y="416"/>
                  <a:pt x="375" y="417"/>
                  <a:pt x="374" y="418"/>
                </a:cubicBezTo>
                <a:cubicBezTo>
                  <a:pt x="373" y="419"/>
                  <a:pt x="372" y="420"/>
                  <a:pt x="371" y="420"/>
                </a:cubicBezTo>
                <a:cubicBezTo>
                  <a:pt x="371" y="421"/>
                  <a:pt x="370" y="421"/>
                  <a:pt x="369" y="421"/>
                </a:cubicBezTo>
                <a:cubicBezTo>
                  <a:pt x="369" y="421"/>
                  <a:pt x="368" y="421"/>
                  <a:pt x="368" y="420"/>
                </a:cubicBezTo>
                <a:lnTo>
                  <a:pt x="258" y="332"/>
                </a:lnTo>
                <a:lnTo>
                  <a:pt x="257" y="333"/>
                </a:lnTo>
                <a:lnTo>
                  <a:pt x="333" y="465"/>
                </a:lnTo>
                <a:cubicBezTo>
                  <a:pt x="333" y="466"/>
                  <a:pt x="333" y="467"/>
                  <a:pt x="333" y="467"/>
                </a:cubicBezTo>
                <a:cubicBezTo>
                  <a:pt x="333" y="468"/>
                  <a:pt x="333" y="469"/>
                  <a:pt x="333" y="469"/>
                </a:cubicBezTo>
                <a:cubicBezTo>
                  <a:pt x="332" y="470"/>
                  <a:pt x="332" y="471"/>
                  <a:pt x="331" y="472"/>
                </a:cubicBezTo>
                <a:cubicBezTo>
                  <a:pt x="331" y="473"/>
                  <a:pt x="330" y="474"/>
                  <a:pt x="329" y="476"/>
                </a:cubicBezTo>
                <a:cubicBezTo>
                  <a:pt x="328" y="477"/>
                  <a:pt x="327" y="478"/>
                  <a:pt x="326" y="479"/>
                </a:cubicBezTo>
                <a:cubicBezTo>
                  <a:pt x="325" y="480"/>
                  <a:pt x="324" y="481"/>
                  <a:pt x="323" y="481"/>
                </a:cubicBezTo>
                <a:cubicBezTo>
                  <a:pt x="322" y="482"/>
                  <a:pt x="322" y="482"/>
                  <a:pt x="321" y="482"/>
                </a:cubicBezTo>
                <a:cubicBezTo>
                  <a:pt x="321" y="482"/>
                  <a:pt x="320" y="482"/>
                  <a:pt x="319" y="482"/>
                </a:cubicBezTo>
                <a:lnTo>
                  <a:pt x="175" y="436"/>
                </a:lnTo>
                <a:lnTo>
                  <a:pt x="175" y="436"/>
                </a:lnTo>
                <a:lnTo>
                  <a:pt x="285" y="524"/>
                </a:lnTo>
                <a:cubicBezTo>
                  <a:pt x="285" y="525"/>
                  <a:pt x="286" y="525"/>
                  <a:pt x="286" y="526"/>
                </a:cubicBezTo>
                <a:cubicBezTo>
                  <a:pt x="286" y="526"/>
                  <a:pt x="286" y="527"/>
                  <a:pt x="286" y="528"/>
                </a:cubicBezTo>
                <a:cubicBezTo>
                  <a:pt x="285" y="529"/>
                  <a:pt x="285" y="530"/>
                  <a:pt x="284" y="531"/>
                </a:cubicBezTo>
                <a:cubicBezTo>
                  <a:pt x="284" y="532"/>
                  <a:pt x="283" y="534"/>
                  <a:pt x="281" y="535"/>
                </a:cubicBezTo>
                <a:cubicBezTo>
                  <a:pt x="280" y="537"/>
                  <a:pt x="279" y="538"/>
                  <a:pt x="278" y="539"/>
                </a:cubicBezTo>
                <a:cubicBezTo>
                  <a:pt x="277" y="540"/>
                  <a:pt x="276" y="541"/>
                  <a:pt x="275" y="541"/>
                </a:cubicBezTo>
                <a:cubicBezTo>
                  <a:pt x="274" y="542"/>
                  <a:pt x="274" y="542"/>
                  <a:pt x="273" y="542"/>
                </a:cubicBezTo>
                <a:cubicBezTo>
                  <a:pt x="273" y="542"/>
                  <a:pt x="272" y="541"/>
                  <a:pt x="271" y="541"/>
                </a:cubicBezTo>
                <a:lnTo>
                  <a:pt x="155" y="448"/>
                </a:lnTo>
                <a:cubicBezTo>
                  <a:pt x="152" y="446"/>
                  <a:pt x="151" y="444"/>
                  <a:pt x="151" y="441"/>
                </a:cubicBezTo>
                <a:cubicBezTo>
                  <a:pt x="151" y="439"/>
                  <a:pt x="152" y="437"/>
                  <a:pt x="153" y="435"/>
                </a:cubicBezTo>
                <a:lnTo>
                  <a:pt x="161" y="425"/>
                </a:lnTo>
                <a:cubicBezTo>
                  <a:pt x="163" y="423"/>
                  <a:pt x="165" y="421"/>
                  <a:pt x="166" y="420"/>
                </a:cubicBezTo>
                <a:cubicBezTo>
                  <a:pt x="168" y="418"/>
                  <a:pt x="170" y="417"/>
                  <a:pt x="172" y="417"/>
                </a:cubicBezTo>
                <a:cubicBezTo>
                  <a:pt x="173" y="416"/>
                  <a:pt x="175" y="416"/>
                  <a:pt x="177" y="417"/>
                </a:cubicBezTo>
                <a:cubicBezTo>
                  <a:pt x="179" y="417"/>
                  <a:pt x="181" y="417"/>
                  <a:pt x="183" y="418"/>
                </a:cubicBezTo>
                <a:lnTo>
                  <a:pt x="304" y="455"/>
                </a:lnTo>
                <a:lnTo>
                  <a:pt x="304" y="455"/>
                </a:lnTo>
                <a:lnTo>
                  <a:pt x="243" y="344"/>
                </a:lnTo>
                <a:cubicBezTo>
                  <a:pt x="242" y="342"/>
                  <a:pt x="241" y="340"/>
                  <a:pt x="240" y="338"/>
                </a:cubicBezTo>
                <a:cubicBezTo>
                  <a:pt x="239" y="336"/>
                  <a:pt x="239" y="334"/>
                  <a:pt x="239" y="332"/>
                </a:cubicBezTo>
                <a:cubicBezTo>
                  <a:pt x="239" y="331"/>
                  <a:pt x="239" y="329"/>
                  <a:pt x="240" y="328"/>
                </a:cubicBezTo>
                <a:cubicBezTo>
                  <a:pt x="241" y="326"/>
                  <a:pt x="242" y="324"/>
                  <a:pt x="243" y="323"/>
                </a:cubicBezTo>
                <a:lnTo>
                  <a:pt x="251" y="312"/>
                </a:lnTo>
                <a:cubicBezTo>
                  <a:pt x="252" y="311"/>
                  <a:pt x="253" y="310"/>
                  <a:pt x="254" y="309"/>
                </a:cubicBezTo>
                <a:cubicBezTo>
                  <a:pt x="255" y="309"/>
                  <a:pt x="256" y="308"/>
                  <a:pt x="257" y="308"/>
                </a:cubicBezTo>
                <a:cubicBezTo>
                  <a:pt x="258" y="308"/>
                  <a:pt x="260" y="308"/>
                  <a:pt x="261" y="309"/>
                </a:cubicBezTo>
                <a:cubicBezTo>
                  <a:pt x="262" y="309"/>
                  <a:pt x="264" y="310"/>
                  <a:pt x="265" y="311"/>
                </a:cubicBezTo>
                <a:lnTo>
                  <a:pt x="381" y="403"/>
                </a:lnTo>
                <a:close/>
                <a:moveTo>
                  <a:pt x="465" y="289"/>
                </a:moveTo>
                <a:cubicBezTo>
                  <a:pt x="466" y="290"/>
                  <a:pt x="467" y="290"/>
                  <a:pt x="468" y="291"/>
                </a:cubicBezTo>
                <a:cubicBezTo>
                  <a:pt x="469" y="292"/>
                  <a:pt x="469" y="293"/>
                  <a:pt x="470" y="294"/>
                </a:cubicBezTo>
                <a:cubicBezTo>
                  <a:pt x="470" y="295"/>
                  <a:pt x="470" y="295"/>
                  <a:pt x="470" y="296"/>
                </a:cubicBezTo>
                <a:cubicBezTo>
                  <a:pt x="470" y="297"/>
                  <a:pt x="470" y="298"/>
                  <a:pt x="469" y="298"/>
                </a:cubicBezTo>
                <a:lnTo>
                  <a:pt x="414" y="368"/>
                </a:lnTo>
                <a:cubicBezTo>
                  <a:pt x="413" y="369"/>
                  <a:pt x="412" y="370"/>
                  <a:pt x="411" y="370"/>
                </a:cubicBezTo>
                <a:cubicBezTo>
                  <a:pt x="411" y="371"/>
                  <a:pt x="410" y="371"/>
                  <a:pt x="409" y="371"/>
                </a:cubicBezTo>
                <a:cubicBezTo>
                  <a:pt x="408" y="371"/>
                  <a:pt x="407" y="371"/>
                  <a:pt x="406" y="370"/>
                </a:cubicBezTo>
                <a:cubicBezTo>
                  <a:pt x="405" y="370"/>
                  <a:pt x="403" y="369"/>
                  <a:pt x="402" y="368"/>
                </a:cubicBezTo>
                <a:cubicBezTo>
                  <a:pt x="401" y="367"/>
                  <a:pt x="399" y="366"/>
                  <a:pt x="399" y="365"/>
                </a:cubicBezTo>
                <a:cubicBezTo>
                  <a:pt x="398" y="364"/>
                  <a:pt x="397" y="363"/>
                  <a:pt x="397" y="362"/>
                </a:cubicBezTo>
                <a:cubicBezTo>
                  <a:pt x="396" y="361"/>
                  <a:pt x="396" y="360"/>
                  <a:pt x="395" y="359"/>
                </a:cubicBezTo>
                <a:cubicBezTo>
                  <a:pt x="395" y="358"/>
                  <a:pt x="395" y="357"/>
                  <a:pt x="394" y="355"/>
                </a:cubicBezTo>
                <a:lnTo>
                  <a:pt x="389" y="309"/>
                </a:lnTo>
                <a:cubicBezTo>
                  <a:pt x="387" y="299"/>
                  <a:pt x="386" y="290"/>
                  <a:pt x="384" y="282"/>
                </a:cubicBezTo>
                <a:cubicBezTo>
                  <a:pt x="382" y="275"/>
                  <a:pt x="380" y="269"/>
                  <a:pt x="377" y="264"/>
                </a:cubicBezTo>
                <a:cubicBezTo>
                  <a:pt x="375" y="259"/>
                  <a:pt x="372" y="255"/>
                  <a:pt x="370" y="251"/>
                </a:cubicBezTo>
                <a:cubicBezTo>
                  <a:pt x="367" y="248"/>
                  <a:pt x="364" y="246"/>
                  <a:pt x="361" y="243"/>
                </a:cubicBezTo>
                <a:cubicBezTo>
                  <a:pt x="358" y="241"/>
                  <a:pt x="355" y="240"/>
                  <a:pt x="352" y="238"/>
                </a:cubicBezTo>
                <a:cubicBezTo>
                  <a:pt x="349" y="237"/>
                  <a:pt x="346" y="237"/>
                  <a:pt x="342" y="237"/>
                </a:cubicBezTo>
                <a:cubicBezTo>
                  <a:pt x="339" y="238"/>
                  <a:pt x="336" y="239"/>
                  <a:pt x="333" y="240"/>
                </a:cubicBezTo>
                <a:cubicBezTo>
                  <a:pt x="329" y="242"/>
                  <a:pt x="326" y="245"/>
                  <a:pt x="323" y="248"/>
                </a:cubicBezTo>
                <a:cubicBezTo>
                  <a:pt x="320" y="252"/>
                  <a:pt x="318" y="257"/>
                  <a:pt x="316" y="261"/>
                </a:cubicBezTo>
                <a:cubicBezTo>
                  <a:pt x="315" y="265"/>
                  <a:pt x="314" y="269"/>
                  <a:pt x="313" y="272"/>
                </a:cubicBezTo>
                <a:cubicBezTo>
                  <a:pt x="312" y="276"/>
                  <a:pt x="312" y="279"/>
                  <a:pt x="312" y="281"/>
                </a:cubicBezTo>
                <a:cubicBezTo>
                  <a:pt x="312" y="284"/>
                  <a:pt x="311" y="285"/>
                  <a:pt x="311" y="286"/>
                </a:cubicBezTo>
                <a:cubicBezTo>
                  <a:pt x="310" y="287"/>
                  <a:pt x="310" y="287"/>
                  <a:pt x="309" y="287"/>
                </a:cubicBezTo>
                <a:cubicBezTo>
                  <a:pt x="309" y="287"/>
                  <a:pt x="308" y="287"/>
                  <a:pt x="307" y="287"/>
                </a:cubicBezTo>
                <a:cubicBezTo>
                  <a:pt x="306" y="287"/>
                  <a:pt x="305" y="286"/>
                  <a:pt x="304" y="286"/>
                </a:cubicBezTo>
                <a:cubicBezTo>
                  <a:pt x="303" y="285"/>
                  <a:pt x="302" y="284"/>
                  <a:pt x="301" y="283"/>
                </a:cubicBezTo>
                <a:cubicBezTo>
                  <a:pt x="300" y="282"/>
                  <a:pt x="299" y="282"/>
                  <a:pt x="298" y="281"/>
                </a:cubicBezTo>
                <a:cubicBezTo>
                  <a:pt x="298" y="280"/>
                  <a:pt x="297" y="280"/>
                  <a:pt x="297" y="279"/>
                </a:cubicBezTo>
                <a:cubicBezTo>
                  <a:pt x="296" y="279"/>
                  <a:pt x="296" y="278"/>
                  <a:pt x="296" y="277"/>
                </a:cubicBezTo>
                <a:cubicBezTo>
                  <a:pt x="295" y="277"/>
                  <a:pt x="295" y="276"/>
                  <a:pt x="295" y="274"/>
                </a:cubicBezTo>
                <a:cubicBezTo>
                  <a:pt x="295" y="273"/>
                  <a:pt x="295" y="271"/>
                  <a:pt x="296" y="268"/>
                </a:cubicBezTo>
                <a:cubicBezTo>
                  <a:pt x="296" y="265"/>
                  <a:pt x="297" y="262"/>
                  <a:pt x="298" y="258"/>
                </a:cubicBezTo>
                <a:cubicBezTo>
                  <a:pt x="299" y="254"/>
                  <a:pt x="301" y="250"/>
                  <a:pt x="303" y="246"/>
                </a:cubicBezTo>
                <a:cubicBezTo>
                  <a:pt x="305" y="242"/>
                  <a:pt x="307" y="238"/>
                  <a:pt x="310" y="234"/>
                </a:cubicBezTo>
                <a:cubicBezTo>
                  <a:pt x="315" y="228"/>
                  <a:pt x="320" y="224"/>
                  <a:pt x="326" y="220"/>
                </a:cubicBezTo>
                <a:cubicBezTo>
                  <a:pt x="331" y="217"/>
                  <a:pt x="336" y="215"/>
                  <a:pt x="342" y="215"/>
                </a:cubicBezTo>
                <a:cubicBezTo>
                  <a:pt x="347" y="214"/>
                  <a:pt x="353" y="214"/>
                  <a:pt x="358" y="216"/>
                </a:cubicBezTo>
                <a:cubicBezTo>
                  <a:pt x="363" y="218"/>
                  <a:pt x="368" y="220"/>
                  <a:pt x="372" y="224"/>
                </a:cubicBezTo>
                <a:cubicBezTo>
                  <a:pt x="376" y="227"/>
                  <a:pt x="380" y="231"/>
                  <a:pt x="383" y="235"/>
                </a:cubicBezTo>
                <a:cubicBezTo>
                  <a:pt x="387" y="239"/>
                  <a:pt x="390" y="244"/>
                  <a:pt x="393" y="250"/>
                </a:cubicBezTo>
                <a:cubicBezTo>
                  <a:pt x="396" y="256"/>
                  <a:pt x="398" y="263"/>
                  <a:pt x="400" y="272"/>
                </a:cubicBezTo>
                <a:cubicBezTo>
                  <a:pt x="403" y="281"/>
                  <a:pt x="405" y="292"/>
                  <a:pt x="406" y="305"/>
                </a:cubicBezTo>
                <a:lnTo>
                  <a:pt x="411" y="342"/>
                </a:lnTo>
                <a:lnTo>
                  <a:pt x="455" y="287"/>
                </a:lnTo>
                <a:cubicBezTo>
                  <a:pt x="455" y="286"/>
                  <a:pt x="456" y="286"/>
                  <a:pt x="457" y="286"/>
                </a:cubicBezTo>
                <a:cubicBezTo>
                  <a:pt x="457" y="285"/>
                  <a:pt x="458" y="285"/>
                  <a:pt x="459" y="285"/>
                </a:cubicBezTo>
                <a:cubicBezTo>
                  <a:pt x="460" y="286"/>
                  <a:pt x="461" y="286"/>
                  <a:pt x="462" y="286"/>
                </a:cubicBezTo>
                <a:cubicBezTo>
                  <a:pt x="463" y="287"/>
                  <a:pt x="464" y="288"/>
                  <a:pt x="465" y="289"/>
                </a:cubicBezTo>
                <a:close/>
                <a:moveTo>
                  <a:pt x="514" y="158"/>
                </a:moveTo>
                <a:cubicBezTo>
                  <a:pt x="519" y="163"/>
                  <a:pt x="524" y="168"/>
                  <a:pt x="528" y="174"/>
                </a:cubicBezTo>
                <a:cubicBezTo>
                  <a:pt x="532" y="180"/>
                  <a:pt x="534" y="186"/>
                  <a:pt x="535" y="193"/>
                </a:cubicBezTo>
                <a:cubicBezTo>
                  <a:pt x="536" y="199"/>
                  <a:pt x="536" y="206"/>
                  <a:pt x="534" y="214"/>
                </a:cubicBezTo>
                <a:cubicBezTo>
                  <a:pt x="532" y="221"/>
                  <a:pt x="528" y="228"/>
                  <a:pt x="522" y="235"/>
                </a:cubicBezTo>
                <a:cubicBezTo>
                  <a:pt x="518" y="241"/>
                  <a:pt x="514" y="245"/>
                  <a:pt x="509" y="248"/>
                </a:cubicBezTo>
                <a:cubicBezTo>
                  <a:pt x="505" y="251"/>
                  <a:pt x="500" y="253"/>
                  <a:pt x="495" y="254"/>
                </a:cubicBezTo>
                <a:cubicBezTo>
                  <a:pt x="490" y="255"/>
                  <a:pt x="486" y="255"/>
                  <a:pt x="480" y="254"/>
                </a:cubicBezTo>
                <a:cubicBezTo>
                  <a:pt x="475" y="254"/>
                  <a:pt x="470" y="252"/>
                  <a:pt x="465" y="250"/>
                </a:cubicBezTo>
                <a:cubicBezTo>
                  <a:pt x="459" y="247"/>
                  <a:pt x="454" y="244"/>
                  <a:pt x="448" y="240"/>
                </a:cubicBezTo>
                <a:cubicBezTo>
                  <a:pt x="442" y="237"/>
                  <a:pt x="436" y="232"/>
                  <a:pt x="430" y="227"/>
                </a:cubicBezTo>
                <a:cubicBezTo>
                  <a:pt x="425" y="223"/>
                  <a:pt x="419" y="219"/>
                  <a:pt x="414" y="214"/>
                </a:cubicBezTo>
                <a:cubicBezTo>
                  <a:pt x="409" y="209"/>
                  <a:pt x="405" y="203"/>
                  <a:pt x="401" y="198"/>
                </a:cubicBezTo>
                <a:cubicBezTo>
                  <a:pt x="397" y="192"/>
                  <a:pt x="394" y="186"/>
                  <a:pt x="391" y="180"/>
                </a:cubicBezTo>
                <a:cubicBezTo>
                  <a:pt x="389" y="174"/>
                  <a:pt x="387" y="167"/>
                  <a:pt x="387" y="161"/>
                </a:cubicBezTo>
                <a:cubicBezTo>
                  <a:pt x="387" y="154"/>
                  <a:pt x="388" y="147"/>
                  <a:pt x="390" y="141"/>
                </a:cubicBezTo>
                <a:cubicBezTo>
                  <a:pt x="392" y="134"/>
                  <a:pt x="397" y="126"/>
                  <a:pt x="402" y="119"/>
                </a:cubicBezTo>
                <a:cubicBezTo>
                  <a:pt x="404" y="117"/>
                  <a:pt x="406" y="115"/>
                  <a:pt x="409" y="112"/>
                </a:cubicBezTo>
                <a:cubicBezTo>
                  <a:pt x="411" y="110"/>
                  <a:pt x="413" y="108"/>
                  <a:pt x="415" y="106"/>
                </a:cubicBezTo>
                <a:cubicBezTo>
                  <a:pt x="417" y="105"/>
                  <a:pt x="419" y="103"/>
                  <a:pt x="421" y="102"/>
                </a:cubicBezTo>
                <a:cubicBezTo>
                  <a:pt x="423" y="101"/>
                  <a:pt x="424" y="101"/>
                  <a:pt x="425" y="101"/>
                </a:cubicBezTo>
                <a:cubicBezTo>
                  <a:pt x="425" y="101"/>
                  <a:pt x="426" y="101"/>
                  <a:pt x="427" y="101"/>
                </a:cubicBezTo>
                <a:cubicBezTo>
                  <a:pt x="427" y="101"/>
                  <a:pt x="428" y="101"/>
                  <a:pt x="428" y="101"/>
                </a:cubicBezTo>
                <a:cubicBezTo>
                  <a:pt x="429" y="101"/>
                  <a:pt x="430" y="102"/>
                  <a:pt x="430" y="102"/>
                </a:cubicBezTo>
                <a:cubicBezTo>
                  <a:pt x="431" y="103"/>
                  <a:pt x="432" y="103"/>
                  <a:pt x="433" y="104"/>
                </a:cubicBezTo>
                <a:cubicBezTo>
                  <a:pt x="434" y="105"/>
                  <a:pt x="435" y="106"/>
                  <a:pt x="436" y="106"/>
                </a:cubicBezTo>
                <a:cubicBezTo>
                  <a:pt x="437" y="107"/>
                  <a:pt x="437" y="108"/>
                  <a:pt x="437" y="108"/>
                </a:cubicBezTo>
                <a:cubicBezTo>
                  <a:pt x="438" y="109"/>
                  <a:pt x="438" y="110"/>
                  <a:pt x="438" y="110"/>
                </a:cubicBezTo>
                <a:cubicBezTo>
                  <a:pt x="438" y="111"/>
                  <a:pt x="438" y="111"/>
                  <a:pt x="437" y="112"/>
                </a:cubicBezTo>
                <a:cubicBezTo>
                  <a:pt x="437" y="113"/>
                  <a:pt x="436" y="114"/>
                  <a:pt x="434" y="114"/>
                </a:cubicBezTo>
                <a:cubicBezTo>
                  <a:pt x="433" y="115"/>
                  <a:pt x="431" y="116"/>
                  <a:pt x="429" y="118"/>
                </a:cubicBezTo>
                <a:cubicBezTo>
                  <a:pt x="427" y="119"/>
                  <a:pt x="425" y="121"/>
                  <a:pt x="422" y="123"/>
                </a:cubicBezTo>
                <a:cubicBezTo>
                  <a:pt x="420" y="125"/>
                  <a:pt x="417" y="128"/>
                  <a:pt x="415" y="131"/>
                </a:cubicBezTo>
                <a:cubicBezTo>
                  <a:pt x="410" y="137"/>
                  <a:pt x="407" y="143"/>
                  <a:pt x="406" y="150"/>
                </a:cubicBezTo>
                <a:cubicBezTo>
                  <a:pt x="405" y="156"/>
                  <a:pt x="405" y="162"/>
                  <a:pt x="407" y="168"/>
                </a:cubicBezTo>
                <a:cubicBezTo>
                  <a:pt x="409" y="174"/>
                  <a:pt x="413" y="180"/>
                  <a:pt x="417" y="186"/>
                </a:cubicBezTo>
                <a:cubicBezTo>
                  <a:pt x="421" y="192"/>
                  <a:pt x="427" y="197"/>
                  <a:pt x="432" y="202"/>
                </a:cubicBezTo>
                <a:cubicBezTo>
                  <a:pt x="433" y="200"/>
                  <a:pt x="433" y="197"/>
                  <a:pt x="434" y="194"/>
                </a:cubicBezTo>
                <a:cubicBezTo>
                  <a:pt x="435" y="191"/>
                  <a:pt x="436" y="188"/>
                  <a:pt x="437" y="185"/>
                </a:cubicBezTo>
                <a:cubicBezTo>
                  <a:pt x="438" y="182"/>
                  <a:pt x="440" y="179"/>
                  <a:pt x="441" y="176"/>
                </a:cubicBezTo>
                <a:cubicBezTo>
                  <a:pt x="443" y="172"/>
                  <a:pt x="445" y="169"/>
                  <a:pt x="448" y="166"/>
                </a:cubicBezTo>
                <a:cubicBezTo>
                  <a:pt x="453" y="159"/>
                  <a:pt x="459" y="154"/>
                  <a:pt x="464" y="151"/>
                </a:cubicBezTo>
                <a:cubicBezTo>
                  <a:pt x="470" y="148"/>
                  <a:pt x="476" y="146"/>
                  <a:pt x="481" y="146"/>
                </a:cubicBezTo>
                <a:cubicBezTo>
                  <a:pt x="487" y="145"/>
                  <a:pt x="492" y="146"/>
                  <a:pt x="498" y="149"/>
                </a:cubicBezTo>
                <a:cubicBezTo>
                  <a:pt x="503" y="151"/>
                  <a:pt x="509" y="154"/>
                  <a:pt x="514" y="158"/>
                </a:cubicBezTo>
                <a:close/>
                <a:moveTo>
                  <a:pt x="502" y="177"/>
                </a:moveTo>
                <a:cubicBezTo>
                  <a:pt x="498" y="174"/>
                  <a:pt x="494" y="171"/>
                  <a:pt x="491" y="170"/>
                </a:cubicBezTo>
                <a:cubicBezTo>
                  <a:pt x="487" y="168"/>
                  <a:pt x="483" y="167"/>
                  <a:pt x="480" y="167"/>
                </a:cubicBezTo>
                <a:cubicBezTo>
                  <a:pt x="476" y="167"/>
                  <a:pt x="473" y="168"/>
                  <a:pt x="469" y="170"/>
                </a:cubicBezTo>
                <a:cubicBezTo>
                  <a:pt x="466" y="172"/>
                  <a:pt x="462" y="175"/>
                  <a:pt x="459" y="180"/>
                </a:cubicBezTo>
                <a:cubicBezTo>
                  <a:pt x="457" y="182"/>
                  <a:pt x="455" y="185"/>
                  <a:pt x="454" y="187"/>
                </a:cubicBezTo>
                <a:cubicBezTo>
                  <a:pt x="452" y="190"/>
                  <a:pt x="451" y="193"/>
                  <a:pt x="450" y="196"/>
                </a:cubicBezTo>
                <a:cubicBezTo>
                  <a:pt x="449" y="199"/>
                  <a:pt x="448" y="201"/>
                  <a:pt x="447" y="204"/>
                </a:cubicBezTo>
                <a:cubicBezTo>
                  <a:pt x="447" y="207"/>
                  <a:pt x="446" y="210"/>
                  <a:pt x="446" y="213"/>
                </a:cubicBezTo>
                <a:cubicBezTo>
                  <a:pt x="454" y="219"/>
                  <a:pt x="462" y="224"/>
                  <a:pt x="468" y="228"/>
                </a:cubicBezTo>
                <a:cubicBezTo>
                  <a:pt x="475" y="231"/>
                  <a:pt x="481" y="233"/>
                  <a:pt x="486" y="234"/>
                </a:cubicBezTo>
                <a:cubicBezTo>
                  <a:pt x="491" y="235"/>
                  <a:pt x="495" y="234"/>
                  <a:pt x="499" y="232"/>
                </a:cubicBezTo>
                <a:cubicBezTo>
                  <a:pt x="503" y="230"/>
                  <a:pt x="507" y="227"/>
                  <a:pt x="510" y="223"/>
                </a:cubicBezTo>
                <a:cubicBezTo>
                  <a:pt x="513" y="219"/>
                  <a:pt x="515" y="215"/>
                  <a:pt x="516" y="210"/>
                </a:cubicBezTo>
                <a:cubicBezTo>
                  <a:pt x="517" y="206"/>
                  <a:pt x="517" y="202"/>
                  <a:pt x="516" y="198"/>
                </a:cubicBezTo>
                <a:cubicBezTo>
                  <a:pt x="515" y="194"/>
                  <a:pt x="513" y="190"/>
                  <a:pt x="511" y="186"/>
                </a:cubicBezTo>
                <a:cubicBezTo>
                  <a:pt x="508" y="183"/>
                  <a:pt x="505" y="179"/>
                  <a:pt x="502" y="177"/>
                </a:cubicBezTo>
                <a:close/>
                <a:moveTo>
                  <a:pt x="594" y="58"/>
                </a:moveTo>
                <a:cubicBezTo>
                  <a:pt x="599" y="63"/>
                  <a:pt x="604" y="68"/>
                  <a:pt x="608" y="74"/>
                </a:cubicBezTo>
                <a:cubicBezTo>
                  <a:pt x="612" y="80"/>
                  <a:pt x="614" y="86"/>
                  <a:pt x="615" y="92"/>
                </a:cubicBezTo>
                <a:cubicBezTo>
                  <a:pt x="616" y="99"/>
                  <a:pt x="616" y="106"/>
                  <a:pt x="614" y="113"/>
                </a:cubicBezTo>
                <a:cubicBezTo>
                  <a:pt x="612" y="121"/>
                  <a:pt x="608" y="128"/>
                  <a:pt x="602" y="135"/>
                </a:cubicBezTo>
                <a:cubicBezTo>
                  <a:pt x="598" y="141"/>
                  <a:pt x="594" y="145"/>
                  <a:pt x="589" y="148"/>
                </a:cubicBezTo>
                <a:cubicBezTo>
                  <a:pt x="585" y="151"/>
                  <a:pt x="580" y="153"/>
                  <a:pt x="575" y="154"/>
                </a:cubicBezTo>
                <a:cubicBezTo>
                  <a:pt x="570" y="155"/>
                  <a:pt x="565" y="155"/>
                  <a:pt x="560" y="154"/>
                </a:cubicBezTo>
                <a:cubicBezTo>
                  <a:pt x="555" y="154"/>
                  <a:pt x="550" y="152"/>
                  <a:pt x="544" y="150"/>
                </a:cubicBezTo>
                <a:cubicBezTo>
                  <a:pt x="539" y="147"/>
                  <a:pt x="533" y="144"/>
                  <a:pt x="528" y="140"/>
                </a:cubicBezTo>
                <a:cubicBezTo>
                  <a:pt x="522" y="137"/>
                  <a:pt x="516" y="132"/>
                  <a:pt x="510" y="127"/>
                </a:cubicBezTo>
                <a:cubicBezTo>
                  <a:pt x="504" y="123"/>
                  <a:pt x="499" y="118"/>
                  <a:pt x="494" y="113"/>
                </a:cubicBezTo>
                <a:cubicBezTo>
                  <a:pt x="489" y="108"/>
                  <a:pt x="484" y="103"/>
                  <a:pt x="481" y="98"/>
                </a:cubicBezTo>
                <a:cubicBezTo>
                  <a:pt x="477" y="92"/>
                  <a:pt x="473" y="86"/>
                  <a:pt x="471" y="80"/>
                </a:cubicBezTo>
                <a:cubicBezTo>
                  <a:pt x="468" y="74"/>
                  <a:pt x="467" y="67"/>
                  <a:pt x="467" y="61"/>
                </a:cubicBezTo>
                <a:cubicBezTo>
                  <a:pt x="467" y="54"/>
                  <a:pt x="468" y="47"/>
                  <a:pt x="470" y="40"/>
                </a:cubicBezTo>
                <a:cubicBezTo>
                  <a:pt x="472" y="34"/>
                  <a:pt x="476" y="26"/>
                  <a:pt x="482" y="19"/>
                </a:cubicBezTo>
                <a:cubicBezTo>
                  <a:pt x="484" y="17"/>
                  <a:pt x="486" y="15"/>
                  <a:pt x="488" y="12"/>
                </a:cubicBezTo>
                <a:cubicBezTo>
                  <a:pt x="491" y="10"/>
                  <a:pt x="493" y="8"/>
                  <a:pt x="495" y="6"/>
                </a:cubicBezTo>
                <a:cubicBezTo>
                  <a:pt x="497" y="5"/>
                  <a:pt x="499" y="3"/>
                  <a:pt x="501" y="2"/>
                </a:cubicBezTo>
                <a:cubicBezTo>
                  <a:pt x="503" y="1"/>
                  <a:pt x="504" y="1"/>
                  <a:pt x="504" y="1"/>
                </a:cubicBezTo>
                <a:cubicBezTo>
                  <a:pt x="505" y="1"/>
                  <a:pt x="506" y="0"/>
                  <a:pt x="506" y="1"/>
                </a:cubicBezTo>
                <a:cubicBezTo>
                  <a:pt x="507" y="1"/>
                  <a:pt x="508" y="1"/>
                  <a:pt x="508" y="1"/>
                </a:cubicBezTo>
                <a:cubicBezTo>
                  <a:pt x="509" y="1"/>
                  <a:pt x="509" y="2"/>
                  <a:pt x="510" y="2"/>
                </a:cubicBezTo>
                <a:cubicBezTo>
                  <a:pt x="511" y="3"/>
                  <a:pt x="512" y="3"/>
                  <a:pt x="513" y="4"/>
                </a:cubicBezTo>
                <a:cubicBezTo>
                  <a:pt x="514" y="5"/>
                  <a:pt x="515" y="6"/>
                  <a:pt x="516" y="6"/>
                </a:cubicBezTo>
                <a:cubicBezTo>
                  <a:pt x="516" y="7"/>
                  <a:pt x="517" y="8"/>
                  <a:pt x="517" y="8"/>
                </a:cubicBezTo>
                <a:cubicBezTo>
                  <a:pt x="518" y="9"/>
                  <a:pt x="518" y="10"/>
                  <a:pt x="518" y="10"/>
                </a:cubicBezTo>
                <a:cubicBezTo>
                  <a:pt x="518" y="11"/>
                  <a:pt x="517" y="11"/>
                  <a:pt x="517" y="12"/>
                </a:cubicBezTo>
                <a:cubicBezTo>
                  <a:pt x="516" y="13"/>
                  <a:pt x="515" y="13"/>
                  <a:pt x="514" y="14"/>
                </a:cubicBezTo>
                <a:cubicBezTo>
                  <a:pt x="513" y="15"/>
                  <a:pt x="511" y="16"/>
                  <a:pt x="509" y="18"/>
                </a:cubicBezTo>
                <a:cubicBezTo>
                  <a:pt x="507" y="19"/>
                  <a:pt x="505" y="21"/>
                  <a:pt x="502" y="23"/>
                </a:cubicBezTo>
                <a:cubicBezTo>
                  <a:pt x="500" y="25"/>
                  <a:pt x="497" y="28"/>
                  <a:pt x="495" y="31"/>
                </a:cubicBezTo>
                <a:cubicBezTo>
                  <a:pt x="490" y="37"/>
                  <a:pt x="487" y="43"/>
                  <a:pt x="486" y="50"/>
                </a:cubicBezTo>
                <a:cubicBezTo>
                  <a:pt x="485" y="56"/>
                  <a:pt x="485" y="62"/>
                  <a:pt x="487" y="68"/>
                </a:cubicBezTo>
                <a:cubicBezTo>
                  <a:pt x="489" y="74"/>
                  <a:pt x="492" y="80"/>
                  <a:pt x="497" y="86"/>
                </a:cubicBezTo>
                <a:cubicBezTo>
                  <a:pt x="501" y="92"/>
                  <a:pt x="506" y="97"/>
                  <a:pt x="512" y="102"/>
                </a:cubicBezTo>
                <a:cubicBezTo>
                  <a:pt x="513" y="100"/>
                  <a:pt x="513" y="97"/>
                  <a:pt x="514" y="94"/>
                </a:cubicBezTo>
                <a:cubicBezTo>
                  <a:pt x="515" y="91"/>
                  <a:pt x="516" y="88"/>
                  <a:pt x="517" y="85"/>
                </a:cubicBezTo>
                <a:cubicBezTo>
                  <a:pt x="518" y="82"/>
                  <a:pt x="519" y="79"/>
                  <a:pt x="521" y="75"/>
                </a:cubicBezTo>
                <a:cubicBezTo>
                  <a:pt x="523" y="72"/>
                  <a:pt x="525" y="69"/>
                  <a:pt x="528" y="66"/>
                </a:cubicBezTo>
                <a:cubicBezTo>
                  <a:pt x="533" y="59"/>
                  <a:pt x="539" y="54"/>
                  <a:pt x="544" y="51"/>
                </a:cubicBezTo>
                <a:cubicBezTo>
                  <a:pt x="550" y="48"/>
                  <a:pt x="555" y="46"/>
                  <a:pt x="561" y="46"/>
                </a:cubicBezTo>
                <a:cubicBezTo>
                  <a:pt x="567" y="45"/>
                  <a:pt x="572" y="46"/>
                  <a:pt x="578" y="49"/>
                </a:cubicBezTo>
                <a:cubicBezTo>
                  <a:pt x="583" y="51"/>
                  <a:pt x="588" y="54"/>
                  <a:pt x="594" y="58"/>
                </a:cubicBezTo>
                <a:close/>
                <a:moveTo>
                  <a:pt x="582" y="77"/>
                </a:moveTo>
                <a:cubicBezTo>
                  <a:pt x="578" y="74"/>
                  <a:pt x="574" y="71"/>
                  <a:pt x="570" y="70"/>
                </a:cubicBezTo>
                <a:cubicBezTo>
                  <a:pt x="567" y="68"/>
                  <a:pt x="563" y="67"/>
                  <a:pt x="560" y="67"/>
                </a:cubicBezTo>
                <a:cubicBezTo>
                  <a:pt x="556" y="67"/>
                  <a:pt x="552" y="68"/>
                  <a:pt x="549" y="70"/>
                </a:cubicBezTo>
                <a:cubicBezTo>
                  <a:pt x="545" y="72"/>
                  <a:pt x="542" y="75"/>
                  <a:pt x="539" y="80"/>
                </a:cubicBezTo>
                <a:cubicBezTo>
                  <a:pt x="537" y="82"/>
                  <a:pt x="535" y="85"/>
                  <a:pt x="533" y="87"/>
                </a:cubicBezTo>
                <a:cubicBezTo>
                  <a:pt x="532" y="90"/>
                  <a:pt x="531" y="93"/>
                  <a:pt x="530" y="96"/>
                </a:cubicBezTo>
                <a:cubicBezTo>
                  <a:pt x="529" y="99"/>
                  <a:pt x="528" y="101"/>
                  <a:pt x="527" y="104"/>
                </a:cubicBezTo>
                <a:cubicBezTo>
                  <a:pt x="526" y="107"/>
                  <a:pt x="526" y="110"/>
                  <a:pt x="526" y="112"/>
                </a:cubicBezTo>
                <a:cubicBezTo>
                  <a:pt x="534" y="119"/>
                  <a:pt x="542" y="124"/>
                  <a:pt x="548" y="128"/>
                </a:cubicBezTo>
                <a:cubicBezTo>
                  <a:pt x="555" y="131"/>
                  <a:pt x="561" y="133"/>
                  <a:pt x="566" y="134"/>
                </a:cubicBezTo>
                <a:cubicBezTo>
                  <a:pt x="571" y="135"/>
                  <a:pt x="575" y="134"/>
                  <a:pt x="579" y="132"/>
                </a:cubicBezTo>
                <a:cubicBezTo>
                  <a:pt x="583" y="130"/>
                  <a:pt x="587" y="127"/>
                  <a:pt x="590" y="123"/>
                </a:cubicBezTo>
                <a:cubicBezTo>
                  <a:pt x="593" y="119"/>
                  <a:pt x="595" y="115"/>
                  <a:pt x="596" y="110"/>
                </a:cubicBezTo>
                <a:cubicBezTo>
                  <a:pt x="597" y="106"/>
                  <a:pt x="597" y="102"/>
                  <a:pt x="596" y="98"/>
                </a:cubicBezTo>
                <a:cubicBezTo>
                  <a:pt x="595" y="94"/>
                  <a:pt x="593" y="90"/>
                  <a:pt x="591" y="86"/>
                </a:cubicBezTo>
                <a:cubicBezTo>
                  <a:pt x="588" y="83"/>
                  <a:pt x="585" y="79"/>
                  <a:pt x="582" y="77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Freeform 9"/>
          <p:cNvSpPr>
            <a:spLocks/>
          </p:cNvSpPr>
          <p:nvPr/>
        </p:nvSpPr>
        <p:spPr bwMode="auto">
          <a:xfrm>
            <a:off x="5021277" y="2239010"/>
            <a:ext cx="28575" cy="33338"/>
          </a:xfrm>
          <a:custGeom>
            <a:avLst/>
            <a:gdLst>
              <a:gd name="T0" fmla="*/ 43 w 48"/>
              <a:gd name="T1" fmla="*/ 4 h 55"/>
              <a:gd name="T2" fmla="*/ 48 w 48"/>
              <a:gd name="T3" fmla="*/ 9 h 55"/>
              <a:gd name="T4" fmla="*/ 47 w 48"/>
              <a:gd name="T5" fmla="*/ 12 h 55"/>
              <a:gd name="T6" fmla="*/ 14 w 48"/>
              <a:gd name="T7" fmla="*/ 53 h 55"/>
              <a:gd name="T8" fmla="*/ 11 w 48"/>
              <a:gd name="T9" fmla="*/ 55 h 55"/>
              <a:gd name="T10" fmla="*/ 5 w 48"/>
              <a:gd name="T11" fmla="*/ 51 h 55"/>
              <a:gd name="T12" fmla="*/ 0 w 48"/>
              <a:gd name="T13" fmla="*/ 46 h 55"/>
              <a:gd name="T14" fmla="*/ 1 w 48"/>
              <a:gd name="T15" fmla="*/ 43 h 55"/>
              <a:gd name="T16" fmla="*/ 34 w 48"/>
              <a:gd name="T17" fmla="*/ 2 h 55"/>
              <a:gd name="T18" fmla="*/ 35 w 48"/>
              <a:gd name="T19" fmla="*/ 1 h 55"/>
              <a:gd name="T20" fmla="*/ 37 w 48"/>
              <a:gd name="T21" fmla="*/ 0 h 55"/>
              <a:gd name="T22" fmla="*/ 40 w 48"/>
              <a:gd name="T23" fmla="*/ 1 h 55"/>
              <a:gd name="T24" fmla="*/ 43 w 48"/>
              <a:gd name="T25" fmla="*/ 4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55">
                <a:moveTo>
                  <a:pt x="43" y="4"/>
                </a:moveTo>
                <a:cubicBezTo>
                  <a:pt x="45" y="6"/>
                  <a:pt x="47" y="7"/>
                  <a:pt x="48" y="9"/>
                </a:cubicBezTo>
                <a:cubicBezTo>
                  <a:pt x="48" y="10"/>
                  <a:pt x="48" y="11"/>
                  <a:pt x="47" y="12"/>
                </a:cubicBezTo>
                <a:lnTo>
                  <a:pt x="14" y="53"/>
                </a:lnTo>
                <a:cubicBezTo>
                  <a:pt x="13" y="54"/>
                  <a:pt x="12" y="55"/>
                  <a:pt x="11" y="55"/>
                </a:cubicBezTo>
                <a:cubicBezTo>
                  <a:pt x="9" y="54"/>
                  <a:pt x="7" y="53"/>
                  <a:pt x="5" y="51"/>
                </a:cubicBezTo>
                <a:cubicBezTo>
                  <a:pt x="2" y="49"/>
                  <a:pt x="1" y="48"/>
                  <a:pt x="0" y="46"/>
                </a:cubicBezTo>
                <a:cubicBezTo>
                  <a:pt x="0" y="45"/>
                  <a:pt x="0" y="44"/>
                  <a:pt x="1" y="43"/>
                </a:cubicBezTo>
                <a:lnTo>
                  <a:pt x="34" y="2"/>
                </a:lnTo>
                <a:cubicBezTo>
                  <a:pt x="34" y="1"/>
                  <a:pt x="34" y="1"/>
                  <a:pt x="35" y="1"/>
                </a:cubicBezTo>
                <a:cubicBezTo>
                  <a:pt x="36" y="0"/>
                  <a:pt x="36" y="0"/>
                  <a:pt x="37" y="0"/>
                </a:cubicBezTo>
                <a:cubicBezTo>
                  <a:pt x="38" y="1"/>
                  <a:pt x="39" y="1"/>
                  <a:pt x="40" y="1"/>
                </a:cubicBezTo>
                <a:cubicBezTo>
                  <a:pt x="41" y="2"/>
                  <a:pt x="42" y="3"/>
                  <a:pt x="43" y="4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2" name="Freeform 10"/>
          <p:cNvSpPr>
            <a:spLocks noEditPoints="1"/>
          </p:cNvSpPr>
          <p:nvPr/>
        </p:nvSpPr>
        <p:spPr bwMode="auto">
          <a:xfrm>
            <a:off x="5030802" y="2154873"/>
            <a:ext cx="85725" cy="87313"/>
          </a:xfrm>
          <a:custGeom>
            <a:avLst/>
            <a:gdLst>
              <a:gd name="T0" fmla="*/ 123 w 143"/>
              <a:gd name="T1" fmla="*/ 53 h 147"/>
              <a:gd name="T2" fmla="*/ 127 w 143"/>
              <a:gd name="T3" fmla="*/ 58 h 147"/>
              <a:gd name="T4" fmla="*/ 127 w 143"/>
              <a:gd name="T5" fmla="*/ 62 h 147"/>
              <a:gd name="T6" fmla="*/ 116 w 143"/>
              <a:gd name="T7" fmla="*/ 76 h 147"/>
              <a:gd name="T8" fmla="*/ 142 w 143"/>
              <a:gd name="T9" fmla="*/ 97 h 147"/>
              <a:gd name="T10" fmla="*/ 143 w 143"/>
              <a:gd name="T11" fmla="*/ 99 h 147"/>
              <a:gd name="T12" fmla="*/ 143 w 143"/>
              <a:gd name="T13" fmla="*/ 101 h 147"/>
              <a:gd name="T14" fmla="*/ 142 w 143"/>
              <a:gd name="T15" fmla="*/ 104 h 147"/>
              <a:gd name="T16" fmla="*/ 138 w 143"/>
              <a:gd name="T17" fmla="*/ 108 h 147"/>
              <a:gd name="T18" fmla="*/ 135 w 143"/>
              <a:gd name="T19" fmla="*/ 112 h 147"/>
              <a:gd name="T20" fmla="*/ 132 w 143"/>
              <a:gd name="T21" fmla="*/ 114 h 147"/>
              <a:gd name="T22" fmla="*/ 130 w 143"/>
              <a:gd name="T23" fmla="*/ 115 h 147"/>
              <a:gd name="T24" fmla="*/ 129 w 143"/>
              <a:gd name="T25" fmla="*/ 114 h 147"/>
              <a:gd name="T26" fmla="*/ 102 w 143"/>
              <a:gd name="T27" fmla="*/ 93 h 147"/>
              <a:gd name="T28" fmla="*/ 61 w 143"/>
              <a:gd name="T29" fmla="*/ 145 h 147"/>
              <a:gd name="T30" fmla="*/ 59 w 143"/>
              <a:gd name="T31" fmla="*/ 146 h 147"/>
              <a:gd name="T32" fmla="*/ 57 w 143"/>
              <a:gd name="T33" fmla="*/ 147 h 147"/>
              <a:gd name="T34" fmla="*/ 54 w 143"/>
              <a:gd name="T35" fmla="*/ 146 h 147"/>
              <a:gd name="T36" fmla="*/ 50 w 143"/>
              <a:gd name="T37" fmla="*/ 143 h 147"/>
              <a:gd name="T38" fmla="*/ 47 w 143"/>
              <a:gd name="T39" fmla="*/ 140 h 147"/>
              <a:gd name="T40" fmla="*/ 44 w 143"/>
              <a:gd name="T41" fmla="*/ 138 h 147"/>
              <a:gd name="T42" fmla="*/ 43 w 143"/>
              <a:gd name="T43" fmla="*/ 135 h 147"/>
              <a:gd name="T44" fmla="*/ 41 w 143"/>
              <a:gd name="T45" fmla="*/ 132 h 147"/>
              <a:gd name="T46" fmla="*/ 0 w 143"/>
              <a:gd name="T47" fmla="*/ 26 h 147"/>
              <a:gd name="T48" fmla="*/ 0 w 143"/>
              <a:gd name="T49" fmla="*/ 23 h 147"/>
              <a:gd name="T50" fmla="*/ 1 w 143"/>
              <a:gd name="T51" fmla="*/ 20 h 147"/>
              <a:gd name="T52" fmla="*/ 3 w 143"/>
              <a:gd name="T53" fmla="*/ 16 h 147"/>
              <a:gd name="T54" fmla="*/ 7 w 143"/>
              <a:gd name="T55" fmla="*/ 11 h 147"/>
              <a:gd name="T56" fmla="*/ 12 w 143"/>
              <a:gd name="T57" fmla="*/ 5 h 147"/>
              <a:gd name="T58" fmla="*/ 16 w 143"/>
              <a:gd name="T59" fmla="*/ 2 h 147"/>
              <a:gd name="T60" fmla="*/ 19 w 143"/>
              <a:gd name="T61" fmla="*/ 0 h 147"/>
              <a:gd name="T62" fmla="*/ 21 w 143"/>
              <a:gd name="T63" fmla="*/ 1 h 147"/>
              <a:gd name="T64" fmla="*/ 102 w 143"/>
              <a:gd name="T65" fmla="*/ 65 h 147"/>
              <a:gd name="T66" fmla="*/ 113 w 143"/>
              <a:gd name="T67" fmla="*/ 51 h 147"/>
              <a:gd name="T68" fmla="*/ 117 w 143"/>
              <a:gd name="T69" fmla="*/ 49 h 147"/>
              <a:gd name="T70" fmla="*/ 123 w 143"/>
              <a:gd name="T71" fmla="*/ 53 h 147"/>
              <a:gd name="T72" fmla="*/ 19 w 143"/>
              <a:gd name="T73" fmla="*/ 27 h 147"/>
              <a:gd name="T74" fmla="*/ 19 w 143"/>
              <a:gd name="T75" fmla="*/ 27 h 147"/>
              <a:gd name="T76" fmla="*/ 56 w 143"/>
              <a:gd name="T77" fmla="*/ 123 h 147"/>
              <a:gd name="T78" fmla="*/ 88 w 143"/>
              <a:gd name="T79" fmla="*/ 82 h 147"/>
              <a:gd name="T80" fmla="*/ 19 w 143"/>
              <a:gd name="T81" fmla="*/ 27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3" h="147">
                <a:moveTo>
                  <a:pt x="123" y="53"/>
                </a:moveTo>
                <a:cubicBezTo>
                  <a:pt x="125" y="54"/>
                  <a:pt x="127" y="56"/>
                  <a:pt x="127" y="58"/>
                </a:cubicBezTo>
                <a:cubicBezTo>
                  <a:pt x="128" y="59"/>
                  <a:pt x="128" y="61"/>
                  <a:pt x="127" y="62"/>
                </a:cubicBezTo>
                <a:lnTo>
                  <a:pt x="116" y="76"/>
                </a:lnTo>
                <a:lnTo>
                  <a:pt x="142" y="97"/>
                </a:lnTo>
                <a:cubicBezTo>
                  <a:pt x="143" y="98"/>
                  <a:pt x="143" y="98"/>
                  <a:pt x="143" y="99"/>
                </a:cubicBezTo>
                <a:cubicBezTo>
                  <a:pt x="143" y="99"/>
                  <a:pt x="143" y="100"/>
                  <a:pt x="143" y="101"/>
                </a:cubicBezTo>
                <a:cubicBezTo>
                  <a:pt x="143" y="102"/>
                  <a:pt x="142" y="103"/>
                  <a:pt x="142" y="104"/>
                </a:cubicBezTo>
                <a:cubicBezTo>
                  <a:pt x="141" y="105"/>
                  <a:pt x="140" y="107"/>
                  <a:pt x="138" y="108"/>
                </a:cubicBezTo>
                <a:cubicBezTo>
                  <a:pt x="137" y="110"/>
                  <a:pt x="136" y="111"/>
                  <a:pt x="135" y="112"/>
                </a:cubicBezTo>
                <a:cubicBezTo>
                  <a:pt x="134" y="113"/>
                  <a:pt x="133" y="114"/>
                  <a:pt x="132" y="114"/>
                </a:cubicBezTo>
                <a:cubicBezTo>
                  <a:pt x="132" y="115"/>
                  <a:pt x="131" y="115"/>
                  <a:pt x="130" y="115"/>
                </a:cubicBezTo>
                <a:cubicBezTo>
                  <a:pt x="130" y="115"/>
                  <a:pt x="129" y="115"/>
                  <a:pt x="129" y="114"/>
                </a:cubicBezTo>
                <a:lnTo>
                  <a:pt x="102" y="93"/>
                </a:lnTo>
                <a:lnTo>
                  <a:pt x="61" y="145"/>
                </a:lnTo>
                <a:cubicBezTo>
                  <a:pt x="60" y="145"/>
                  <a:pt x="60" y="146"/>
                  <a:pt x="59" y="146"/>
                </a:cubicBezTo>
                <a:cubicBezTo>
                  <a:pt x="59" y="147"/>
                  <a:pt x="58" y="147"/>
                  <a:pt x="57" y="147"/>
                </a:cubicBezTo>
                <a:cubicBezTo>
                  <a:pt x="56" y="147"/>
                  <a:pt x="55" y="147"/>
                  <a:pt x="54" y="146"/>
                </a:cubicBezTo>
                <a:cubicBezTo>
                  <a:pt x="53" y="145"/>
                  <a:pt x="52" y="144"/>
                  <a:pt x="50" y="143"/>
                </a:cubicBezTo>
                <a:cubicBezTo>
                  <a:pt x="49" y="142"/>
                  <a:pt x="48" y="141"/>
                  <a:pt x="47" y="140"/>
                </a:cubicBezTo>
                <a:cubicBezTo>
                  <a:pt x="46" y="140"/>
                  <a:pt x="45" y="139"/>
                  <a:pt x="44" y="138"/>
                </a:cubicBezTo>
                <a:cubicBezTo>
                  <a:pt x="44" y="137"/>
                  <a:pt x="43" y="136"/>
                  <a:pt x="43" y="135"/>
                </a:cubicBezTo>
                <a:cubicBezTo>
                  <a:pt x="42" y="134"/>
                  <a:pt x="42" y="133"/>
                  <a:pt x="41" y="132"/>
                </a:cubicBezTo>
                <a:lnTo>
                  <a:pt x="0" y="26"/>
                </a:ln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1" y="21"/>
                  <a:pt x="1" y="20"/>
                </a:cubicBezTo>
                <a:cubicBezTo>
                  <a:pt x="2" y="19"/>
                  <a:pt x="2" y="18"/>
                  <a:pt x="3" y="16"/>
                </a:cubicBezTo>
                <a:cubicBezTo>
                  <a:pt x="5" y="14"/>
                  <a:pt x="6" y="13"/>
                  <a:pt x="7" y="11"/>
                </a:cubicBezTo>
                <a:cubicBezTo>
                  <a:pt x="9" y="9"/>
                  <a:pt x="11" y="7"/>
                  <a:pt x="12" y="5"/>
                </a:cubicBezTo>
                <a:cubicBezTo>
                  <a:pt x="14" y="4"/>
                  <a:pt x="15" y="3"/>
                  <a:pt x="16" y="2"/>
                </a:cubicBezTo>
                <a:cubicBezTo>
                  <a:pt x="17" y="1"/>
                  <a:pt x="18" y="0"/>
                  <a:pt x="19" y="0"/>
                </a:cubicBezTo>
                <a:cubicBezTo>
                  <a:pt x="20" y="0"/>
                  <a:pt x="20" y="0"/>
                  <a:pt x="21" y="1"/>
                </a:cubicBezTo>
                <a:lnTo>
                  <a:pt x="102" y="65"/>
                </a:lnTo>
                <a:lnTo>
                  <a:pt x="113" y="51"/>
                </a:lnTo>
                <a:cubicBezTo>
                  <a:pt x="114" y="50"/>
                  <a:pt x="115" y="49"/>
                  <a:pt x="117" y="49"/>
                </a:cubicBezTo>
                <a:cubicBezTo>
                  <a:pt x="119" y="50"/>
                  <a:pt x="121" y="51"/>
                  <a:pt x="123" y="53"/>
                </a:cubicBezTo>
                <a:close/>
                <a:moveTo>
                  <a:pt x="19" y="27"/>
                </a:moveTo>
                <a:lnTo>
                  <a:pt x="19" y="27"/>
                </a:lnTo>
                <a:lnTo>
                  <a:pt x="56" y="123"/>
                </a:lnTo>
                <a:lnTo>
                  <a:pt x="88" y="82"/>
                </a:lnTo>
                <a:lnTo>
                  <a:pt x="19" y="27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3" name="Freeform 11"/>
          <p:cNvSpPr>
            <a:spLocks noEditPoints="1"/>
          </p:cNvSpPr>
          <p:nvPr/>
        </p:nvSpPr>
        <p:spPr bwMode="auto">
          <a:xfrm>
            <a:off x="4406914" y="2329498"/>
            <a:ext cx="282575" cy="347663"/>
          </a:xfrm>
          <a:custGeom>
            <a:avLst/>
            <a:gdLst>
              <a:gd name="T0" fmla="*/ 174 w 475"/>
              <a:gd name="T1" fmla="*/ 480 h 585"/>
              <a:gd name="T2" fmla="*/ 162 w 475"/>
              <a:gd name="T3" fmla="*/ 493 h 585"/>
              <a:gd name="T4" fmla="*/ 101 w 475"/>
              <a:gd name="T5" fmla="*/ 566 h 585"/>
              <a:gd name="T6" fmla="*/ 97 w 475"/>
              <a:gd name="T7" fmla="*/ 578 h 585"/>
              <a:gd name="T8" fmla="*/ 84 w 475"/>
              <a:gd name="T9" fmla="*/ 580 h 585"/>
              <a:gd name="T10" fmla="*/ 2 w 475"/>
              <a:gd name="T11" fmla="*/ 435 h 585"/>
              <a:gd name="T12" fmla="*/ 16 w 475"/>
              <a:gd name="T13" fmla="*/ 421 h 585"/>
              <a:gd name="T14" fmla="*/ 23 w 475"/>
              <a:gd name="T15" fmla="*/ 445 h 585"/>
              <a:gd name="T16" fmla="*/ 242 w 475"/>
              <a:gd name="T17" fmla="*/ 380 h 585"/>
              <a:gd name="T18" fmla="*/ 246 w 475"/>
              <a:gd name="T19" fmla="*/ 390 h 585"/>
              <a:gd name="T20" fmla="*/ 182 w 475"/>
              <a:gd name="T21" fmla="*/ 462 h 585"/>
              <a:gd name="T22" fmla="*/ 172 w 475"/>
              <a:gd name="T23" fmla="*/ 451 h 585"/>
              <a:gd name="T24" fmla="*/ 154 w 475"/>
              <a:gd name="T25" fmla="*/ 356 h 585"/>
              <a:gd name="T26" fmla="*/ 119 w 475"/>
              <a:gd name="T27" fmla="*/ 329 h 585"/>
              <a:gd name="T28" fmla="*/ 90 w 475"/>
              <a:gd name="T29" fmla="*/ 364 h 585"/>
              <a:gd name="T30" fmla="*/ 84 w 475"/>
              <a:gd name="T31" fmla="*/ 379 h 585"/>
              <a:gd name="T32" fmla="*/ 73 w 475"/>
              <a:gd name="T33" fmla="*/ 371 h 585"/>
              <a:gd name="T34" fmla="*/ 75 w 475"/>
              <a:gd name="T35" fmla="*/ 350 h 585"/>
              <a:gd name="T36" fmla="*/ 119 w 475"/>
              <a:gd name="T37" fmla="*/ 306 h 585"/>
              <a:gd name="T38" fmla="*/ 169 w 475"/>
              <a:gd name="T39" fmla="*/ 341 h 585"/>
              <a:gd name="T40" fmla="*/ 232 w 475"/>
              <a:gd name="T41" fmla="*/ 379 h 585"/>
              <a:gd name="T42" fmla="*/ 242 w 475"/>
              <a:gd name="T43" fmla="*/ 380 h 585"/>
              <a:gd name="T44" fmla="*/ 310 w 475"/>
              <a:gd name="T45" fmla="*/ 304 h 585"/>
              <a:gd name="T46" fmla="*/ 229 w 475"/>
              <a:gd name="T47" fmla="*/ 339 h 585"/>
              <a:gd name="T48" fmla="*/ 158 w 475"/>
              <a:gd name="T49" fmla="*/ 247 h 585"/>
              <a:gd name="T50" fmla="*/ 239 w 475"/>
              <a:gd name="T51" fmla="*/ 211 h 585"/>
              <a:gd name="T52" fmla="*/ 224 w 475"/>
              <a:gd name="T53" fmla="*/ 228 h 585"/>
              <a:gd name="T54" fmla="*/ 183 w 475"/>
              <a:gd name="T55" fmla="*/ 234 h 585"/>
              <a:gd name="T56" fmla="*/ 212 w 475"/>
              <a:gd name="T57" fmla="*/ 301 h 585"/>
              <a:gd name="T58" fmla="*/ 285 w 475"/>
              <a:gd name="T59" fmla="*/ 317 h 585"/>
              <a:gd name="T60" fmla="*/ 280 w 475"/>
              <a:gd name="T61" fmla="*/ 272 h 585"/>
              <a:gd name="T62" fmla="*/ 383 w 475"/>
              <a:gd name="T63" fmla="*/ 172 h 585"/>
              <a:gd name="T64" fmla="*/ 363 w 475"/>
              <a:gd name="T65" fmla="*/ 246 h 585"/>
              <a:gd name="T66" fmla="*/ 339 w 475"/>
              <a:gd name="T67" fmla="*/ 260 h 585"/>
              <a:gd name="T68" fmla="*/ 328 w 475"/>
              <a:gd name="T69" fmla="*/ 254 h 585"/>
              <a:gd name="T70" fmla="*/ 331 w 475"/>
              <a:gd name="T71" fmla="*/ 246 h 585"/>
              <a:gd name="T72" fmla="*/ 366 w 475"/>
              <a:gd name="T73" fmla="*/ 212 h 585"/>
              <a:gd name="T74" fmla="*/ 343 w 475"/>
              <a:gd name="T75" fmla="*/ 167 h 585"/>
              <a:gd name="T76" fmla="*/ 297 w 475"/>
              <a:gd name="T77" fmla="*/ 197 h 585"/>
              <a:gd name="T78" fmla="*/ 229 w 475"/>
              <a:gd name="T79" fmla="*/ 164 h 585"/>
              <a:gd name="T80" fmla="*/ 274 w 475"/>
              <a:gd name="T81" fmla="*/ 96 h 585"/>
              <a:gd name="T82" fmla="*/ 287 w 475"/>
              <a:gd name="T83" fmla="*/ 105 h 585"/>
              <a:gd name="T84" fmla="*/ 291 w 475"/>
              <a:gd name="T85" fmla="*/ 175 h 585"/>
              <a:gd name="T86" fmla="*/ 350 w 475"/>
              <a:gd name="T87" fmla="*/ 145 h 585"/>
              <a:gd name="T88" fmla="*/ 475 w 475"/>
              <a:gd name="T89" fmla="*/ 89 h 585"/>
              <a:gd name="T90" fmla="*/ 425 w 475"/>
              <a:gd name="T91" fmla="*/ 152 h 585"/>
              <a:gd name="T92" fmla="*/ 379 w 475"/>
              <a:gd name="T93" fmla="*/ 121 h 585"/>
              <a:gd name="T94" fmla="*/ 353 w 475"/>
              <a:gd name="T95" fmla="*/ 95 h 585"/>
              <a:gd name="T96" fmla="*/ 315 w 475"/>
              <a:gd name="T97" fmla="*/ 59 h 585"/>
              <a:gd name="T98" fmla="*/ 360 w 475"/>
              <a:gd name="T99" fmla="*/ 1 h 585"/>
              <a:gd name="T100" fmla="*/ 401 w 475"/>
              <a:gd name="T101" fmla="*/ 30 h 585"/>
              <a:gd name="T102" fmla="*/ 433 w 475"/>
              <a:gd name="T103" fmla="*/ 50 h 585"/>
              <a:gd name="T104" fmla="*/ 368 w 475"/>
              <a:gd name="T105" fmla="*/ 22 h 585"/>
              <a:gd name="T106" fmla="*/ 334 w 475"/>
              <a:gd name="T107" fmla="*/ 54 h 585"/>
              <a:gd name="T108" fmla="*/ 371 w 475"/>
              <a:gd name="T109" fmla="*/ 72 h 585"/>
              <a:gd name="T110" fmla="*/ 447 w 475"/>
              <a:gd name="T111" fmla="*/ 76 h 585"/>
              <a:gd name="T112" fmla="*/ 398 w 475"/>
              <a:gd name="T113" fmla="*/ 81 h 585"/>
              <a:gd name="T114" fmla="*/ 405 w 475"/>
              <a:gd name="T115" fmla="*/ 127 h 585"/>
              <a:gd name="T116" fmla="*/ 447 w 475"/>
              <a:gd name="T117" fmla="*/ 76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75" h="585">
                <a:moveTo>
                  <a:pt x="170" y="473"/>
                </a:moveTo>
                <a:cubicBezTo>
                  <a:pt x="172" y="473"/>
                  <a:pt x="173" y="474"/>
                  <a:pt x="174" y="475"/>
                </a:cubicBezTo>
                <a:cubicBezTo>
                  <a:pt x="175" y="475"/>
                  <a:pt x="176" y="476"/>
                  <a:pt x="176" y="477"/>
                </a:cubicBezTo>
                <a:cubicBezTo>
                  <a:pt x="176" y="478"/>
                  <a:pt x="175" y="479"/>
                  <a:pt x="174" y="480"/>
                </a:cubicBezTo>
                <a:cubicBezTo>
                  <a:pt x="174" y="482"/>
                  <a:pt x="172" y="483"/>
                  <a:pt x="171" y="485"/>
                </a:cubicBezTo>
                <a:cubicBezTo>
                  <a:pt x="169" y="487"/>
                  <a:pt x="168" y="489"/>
                  <a:pt x="167" y="490"/>
                </a:cubicBezTo>
                <a:cubicBezTo>
                  <a:pt x="166" y="491"/>
                  <a:pt x="165" y="492"/>
                  <a:pt x="164" y="492"/>
                </a:cubicBezTo>
                <a:cubicBezTo>
                  <a:pt x="163" y="493"/>
                  <a:pt x="163" y="493"/>
                  <a:pt x="162" y="493"/>
                </a:cubicBezTo>
                <a:cubicBezTo>
                  <a:pt x="161" y="493"/>
                  <a:pt x="161" y="493"/>
                  <a:pt x="160" y="493"/>
                </a:cubicBezTo>
                <a:lnTo>
                  <a:pt x="121" y="479"/>
                </a:lnTo>
                <a:lnTo>
                  <a:pt x="79" y="532"/>
                </a:lnTo>
                <a:lnTo>
                  <a:pt x="101" y="566"/>
                </a:lnTo>
                <a:cubicBezTo>
                  <a:pt x="101" y="567"/>
                  <a:pt x="101" y="568"/>
                  <a:pt x="102" y="568"/>
                </a:cubicBezTo>
                <a:cubicBezTo>
                  <a:pt x="102" y="569"/>
                  <a:pt x="102" y="570"/>
                  <a:pt x="102" y="570"/>
                </a:cubicBezTo>
                <a:cubicBezTo>
                  <a:pt x="101" y="571"/>
                  <a:pt x="101" y="572"/>
                  <a:pt x="100" y="574"/>
                </a:cubicBezTo>
                <a:cubicBezTo>
                  <a:pt x="99" y="575"/>
                  <a:pt x="98" y="576"/>
                  <a:pt x="97" y="578"/>
                </a:cubicBezTo>
                <a:cubicBezTo>
                  <a:pt x="95" y="580"/>
                  <a:pt x="94" y="582"/>
                  <a:pt x="93" y="583"/>
                </a:cubicBezTo>
                <a:cubicBezTo>
                  <a:pt x="92" y="584"/>
                  <a:pt x="91" y="584"/>
                  <a:pt x="90" y="584"/>
                </a:cubicBezTo>
                <a:cubicBezTo>
                  <a:pt x="89" y="585"/>
                  <a:pt x="88" y="584"/>
                  <a:pt x="87" y="584"/>
                </a:cubicBezTo>
                <a:cubicBezTo>
                  <a:pt x="86" y="583"/>
                  <a:pt x="86" y="582"/>
                  <a:pt x="84" y="580"/>
                </a:cubicBezTo>
                <a:lnTo>
                  <a:pt x="1" y="444"/>
                </a:lnTo>
                <a:cubicBezTo>
                  <a:pt x="0" y="443"/>
                  <a:pt x="0" y="442"/>
                  <a:pt x="0" y="441"/>
                </a:cubicBezTo>
                <a:cubicBezTo>
                  <a:pt x="0" y="441"/>
                  <a:pt x="0" y="440"/>
                  <a:pt x="0" y="439"/>
                </a:cubicBezTo>
                <a:cubicBezTo>
                  <a:pt x="1" y="438"/>
                  <a:pt x="1" y="437"/>
                  <a:pt x="2" y="435"/>
                </a:cubicBezTo>
                <a:cubicBezTo>
                  <a:pt x="3" y="434"/>
                  <a:pt x="4" y="432"/>
                  <a:pt x="6" y="430"/>
                </a:cubicBezTo>
                <a:cubicBezTo>
                  <a:pt x="8" y="428"/>
                  <a:pt x="9" y="426"/>
                  <a:pt x="10" y="425"/>
                </a:cubicBezTo>
                <a:cubicBezTo>
                  <a:pt x="11" y="424"/>
                  <a:pt x="13" y="423"/>
                  <a:pt x="13" y="422"/>
                </a:cubicBezTo>
                <a:cubicBezTo>
                  <a:pt x="14" y="422"/>
                  <a:pt x="15" y="421"/>
                  <a:pt x="16" y="421"/>
                </a:cubicBezTo>
                <a:cubicBezTo>
                  <a:pt x="17" y="421"/>
                  <a:pt x="18" y="421"/>
                  <a:pt x="19" y="422"/>
                </a:cubicBezTo>
                <a:lnTo>
                  <a:pt x="170" y="473"/>
                </a:lnTo>
                <a:close/>
                <a:moveTo>
                  <a:pt x="23" y="445"/>
                </a:moveTo>
                <a:lnTo>
                  <a:pt x="23" y="445"/>
                </a:lnTo>
                <a:lnTo>
                  <a:pt x="69" y="517"/>
                </a:lnTo>
                <a:lnTo>
                  <a:pt x="104" y="473"/>
                </a:lnTo>
                <a:lnTo>
                  <a:pt x="23" y="445"/>
                </a:lnTo>
                <a:close/>
                <a:moveTo>
                  <a:pt x="242" y="380"/>
                </a:moveTo>
                <a:cubicBezTo>
                  <a:pt x="243" y="381"/>
                  <a:pt x="244" y="382"/>
                  <a:pt x="245" y="383"/>
                </a:cubicBezTo>
                <a:cubicBezTo>
                  <a:pt x="245" y="384"/>
                  <a:pt x="246" y="385"/>
                  <a:pt x="246" y="386"/>
                </a:cubicBezTo>
                <a:cubicBezTo>
                  <a:pt x="247" y="387"/>
                  <a:pt x="247" y="387"/>
                  <a:pt x="247" y="388"/>
                </a:cubicBezTo>
                <a:cubicBezTo>
                  <a:pt x="247" y="389"/>
                  <a:pt x="246" y="389"/>
                  <a:pt x="246" y="390"/>
                </a:cubicBezTo>
                <a:lnTo>
                  <a:pt x="190" y="460"/>
                </a:lnTo>
                <a:cubicBezTo>
                  <a:pt x="190" y="461"/>
                  <a:pt x="189" y="461"/>
                  <a:pt x="188" y="462"/>
                </a:cubicBezTo>
                <a:cubicBezTo>
                  <a:pt x="187" y="462"/>
                  <a:pt x="186" y="463"/>
                  <a:pt x="185" y="463"/>
                </a:cubicBezTo>
                <a:cubicBezTo>
                  <a:pt x="185" y="463"/>
                  <a:pt x="184" y="463"/>
                  <a:pt x="182" y="462"/>
                </a:cubicBezTo>
                <a:cubicBezTo>
                  <a:pt x="181" y="462"/>
                  <a:pt x="180" y="461"/>
                  <a:pt x="178" y="460"/>
                </a:cubicBezTo>
                <a:cubicBezTo>
                  <a:pt x="177" y="459"/>
                  <a:pt x="176" y="458"/>
                  <a:pt x="175" y="457"/>
                </a:cubicBezTo>
                <a:cubicBezTo>
                  <a:pt x="174" y="456"/>
                  <a:pt x="174" y="455"/>
                  <a:pt x="173" y="454"/>
                </a:cubicBezTo>
                <a:cubicBezTo>
                  <a:pt x="173" y="453"/>
                  <a:pt x="172" y="452"/>
                  <a:pt x="172" y="451"/>
                </a:cubicBezTo>
                <a:cubicBezTo>
                  <a:pt x="172" y="450"/>
                  <a:pt x="171" y="449"/>
                  <a:pt x="171" y="447"/>
                </a:cubicBezTo>
                <a:lnTo>
                  <a:pt x="165" y="401"/>
                </a:lnTo>
                <a:cubicBezTo>
                  <a:pt x="164" y="390"/>
                  <a:pt x="162" y="381"/>
                  <a:pt x="160" y="374"/>
                </a:cubicBezTo>
                <a:cubicBezTo>
                  <a:pt x="158" y="367"/>
                  <a:pt x="156" y="361"/>
                  <a:pt x="154" y="356"/>
                </a:cubicBezTo>
                <a:cubicBezTo>
                  <a:pt x="151" y="351"/>
                  <a:pt x="149" y="346"/>
                  <a:pt x="146" y="343"/>
                </a:cubicBezTo>
                <a:cubicBezTo>
                  <a:pt x="143" y="340"/>
                  <a:pt x="141" y="337"/>
                  <a:pt x="138" y="335"/>
                </a:cubicBezTo>
                <a:cubicBezTo>
                  <a:pt x="135" y="333"/>
                  <a:pt x="132" y="331"/>
                  <a:pt x="129" y="330"/>
                </a:cubicBezTo>
                <a:cubicBezTo>
                  <a:pt x="126" y="329"/>
                  <a:pt x="122" y="329"/>
                  <a:pt x="119" y="329"/>
                </a:cubicBezTo>
                <a:cubicBezTo>
                  <a:pt x="116" y="329"/>
                  <a:pt x="112" y="330"/>
                  <a:pt x="109" y="332"/>
                </a:cubicBezTo>
                <a:cubicBezTo>
                  <a:pt x="106" y="334"/>
                  <a:pt x="103" y="337"/>
                  <a:pt x="100" y="340"/>
                </a:cubicBezTo>
                <a:cubicBezTo>
                  <a:pt x="97" y="344"/>
                  <a:pt x="94" y="348"/>
                  <a:pt x="93" y="353"/>
                </a:cubicBezTo>
                <a:cubicBezTo>
                  <a:pt x="91" y="357"/>
                  <a:pt x="90" y="361"/>
                  <a:pt x="90" y="364"/>
                </a:cubicBezTo>
                <a:cubicBezTo>
                  <a:pt x="89" y="368"/>
                  <a:pt x="89" y="371"/>
                  <a:pt x="88" y="373"/>
                </a:cubicBezTo>
                <a:cubicBezTo>
                  <a:pt x="88" y="376"/>
                  <a:pt x="88" y="377"/>
                  <a:pt x="87" y="378"/>
                </a:cubicBezTo>
                <a:cubicBezTo>
                  <a:pt x="87" y="379"/>
                  <a:pt x="86" y="379"/>
                  <a:pt x="86" y="379"/>
                </a:cubicBezTo>
                <a:cubicBezTo>
                  <a:pt x="85" y="379"/>
                  <a:pt x="85" y="379"/>
                  <a:pt x="84" y="379"/>
                </a:cubicBezTo>
                <a:cubicBezTo>
                  <a:pt x="83" y="379"/>
                  <a:pt x="82" y="378"/>
                  <a:pt x="81" y="378"/>
                </a:cubicBezTo>
                <a:cubicBezTo>
                  <a:pt x="80" y="377"/>
                  <a:pt x="79" y="376"/>
                  <a:pt x="77" y="375"/>
                </a:cubicBezTo>
                <a:cubicBezTo>
                  <a:pt x="76" y="374"/>
                  <a:pt x="75" y="373"/>
                  <a:pt x="75" y="373"/>
                </a:cubicBezTo>
                <a:cubicBezTo>
                  <a:pt x="74" y="372"/>
                  <a:pt x="74" y="372"/>
                  <a:pt x="73" y="371"/>
                </a:cubicBezTo>
                <a:cubicBezTo>
                  <a:pt x="73" y="370"/>
                  <a:pt x="73" y="370"/>
                  <a:pt x="72" y="369"/>
                </a:cubicBezTo>
                <a:cubicBezTo>
                  <a:pt x="72" y="369"/>
                  <a:pt x="72" y="368"/>
                  <a:pt x="72" y="366"/>
                </a:cubicBezTo>
                <a:cubicBezTo>
                  <a:pt x="72" y="365"/>
                  <a:pt x="72" y="363"/>
                  <a:pt x="72" y="360"/>
                </a:cubicBezTo>
                <a:cubicBezTo>
                  <a:pt x="73" y="357"/>
                  <a:pt x="73" y="354"/>
                  <a:pt x="75" y="350"/>
                </a:cubicBezTo>
                <a:cubicBezTo>
                  <a:pt x="76" y="346"/>
                  <a:pt x="77" y="342"/>
                  <a:pt x="79" y="338"/>
                </a:cubicBezTo>
                <a:cubicBezTo>
                  <a:pt x="81" y="334"/>
                  <a:pt x="84" y="330"/>
                  <a:pt x="87" y="326"/>
                </a:cubicBezTo>
                <a:cubicBezTo>
                  <a:pt x="92" y="320"/>
                  <a:pt x="97" y="315"/>
                  <a:pt x="102" y="312"/>
                </a:cubicBezTo>
                <a:cubicBezTo>
                  <a:pt x="108" y="309"/>
                  <a:pt x="113" y="307"/>
                  <a:pt x="119" y="306"/>
                </a:cubicBezTo>
                <a:cubicBezTo>
                  <a:pt x="124" y="306"/>
                  <a:pt x="129" y="306"/>
                  <a:pt x="134" y="308"/>
                </a:cubicBezTo>
                <a:cubicBezTo>
                  <a:pt x="140" y="310"/>
                  <a:pt x="144" y="312"/>
                  <a:pt x="149" y="316"/>
                </a:cubicBezTo>
                <a:cubicBezTo>
                  <a:pt x="153" y="319"/>
                  <a:pt x="157" y="323"/>
                  <a:pt x="160" y="327"/>
                </a:cubicBezTo>
                <a:cubicBezTo>
                  <a:pt x="164" y="330"/>
                  <a:pt x="167" y="335"/>
                  <a:pt x="169" y="341"/>
                </a:cubicBezTo>
                <a:cubicBezTo>
                  <a:pt x="172" y="348"/>
                  <a:pt x="175" y="355"/>
                  <a:pt x="177" y="364"/>
                </a:cubicBezTo>
                <a:cubicBezTo>
                  <a:pt x="179" y="373"/>
                  <a:pt x="181" y="384"/>
                  <a:pt x="183" y="397"/>
                </a:cubicBezTo>
                <a:lnTo>
                  <a:pt x="188" y="434"/>
                </a:lnTo>
                <a:lnTo>
                  <a:pt x="232" y="379"/>
                </a:lnTo>
                <a:cubicBezTo>
                  <a:pt x="232" y="378"/>
                  <a:pt x="233" y="378"/>
                  <a:pt x="233" y="378"/>
                </a:cubicBezTo>
                <a:cubicBezTo>
                  <a:pt x="234" y="377"/>
                  <a:pt x="235" y="377"/>
                  <a:pt x="236" y="377"/>
                </a:cubicBezTo>
                <a:cubicBezTo>
                  <a:pt x="236" y="377"/>
                  <a:pt x="237" y="378"/>
                  <a:pt x="238" y="378"/>
                </a:cubicBezTo>
                <a:cubicBezTo>
                  <a:pt x="239" y="379"/>
                  <a:pt x="241" y="380"/>
                  <a:pt x="242" y="380"/>
                </a:cubicBezTo>
                <a:close/>
                <a:moveTo>
                  <a:pt x="269" y="231"/>
                </a:moveTo>
                <a:cubicBezTo>
                  <a:pt x="278" y="239"/>
                  <a:pt x="287" y="247"/>
                  <a:pt x="293" y="255"/>
                </a:cubicBezTo>
                <a:cubicBezTo>
                  <a:pt x="300" y="263"/>
                  <a:pt x="305" y="271"/>
                  <a:pt x="308" y="279"/>
                </a:cubicBezTo>
                <a:cubicBezTo>
                  <a:pt x="311" y="287"/>
                  <a:pt x="312" y="295"/>
                  <a:pt x="310" y="304"/>
                </a:cubicBezTo>
                <a:cubicBezTo>
                  <a:pt x="309" y="312"/>
                  <a:pt x="305" y="320"/>
                  <a:pt x="298" y="329"/>
                </a:cubicBezTo>
                <a:cubicBezTo>
                  <a:pt x="292" y="336"/>
                  <a:pt x="285" y="342"/>
                  <a:pt x="278" y="345"/>
                </a:cubicBezTo>
                <a:cubicBezTo>
                  <a:pt x="271" y="348"/>
                  <a:pt x="263" y="349"/>
                  <a:pt x="255" y="348"/>
                </a:cubicBezTo>
                <a:cubicBezTo>
                  <a:pt x="247" y="347"/>
                  <a:pt x="238" y="344"/>
                  <a:pt x="229" y="339"/>
                </a:cubicBezTo>
                <a:cubicBezTo>
                  <a:pt x="220" y="334"/>
                  <a:pt x="210" y="328"/>
                  <a:pt x="199" y="319"/>
                </a:cubicBezTo>
                <a:cubicBezTo>
                  <a:pt x="190" y="312"/>
                  <a:pt x="182" y="304"/>
                  <a:pt x="175" y="296"/>
                </a:cubicBezTo>
                <a:cubicBezTo>
                  <a:pt x="168" y="288"/>
                  <a:pt x="163" y="280"/>
                  <a:pt x="160" y="272"/>
                </a:cubicBezTo>
                <a:cubicBezTo>
                  <a:pt x="157" y="263"/>
                  <a:pt x="156" y="255"/>
                  <a:pt x="158" y="247"/>
                </a:cubicBezTo>
                <a:cubicBezTo>
                  <a:pt x="159" y="239"/>
                  <a:pt x="163" y="230"/>
                  <a:pt x="170" y="222"/>
                </a:cubicBezTo>
                <a:cubicBezTo>
                  <a:pt x="176" y="214"/>
                  <a:pt x="183" y="209"/>
                  <a:pt x="190" y="205"/>
                </a:cubicBezTo>
                <a:cubicBezTo>
                  <a:pt x="197" y="202"/>
                  <a:pt x="205" y="201"/>
                  <a:pt x="213" y="202"/>
                </a:cubicBezTo>
                <a:cubicBezTo>
                  <a:pt x="221" y="203"/>
                  <a:pt x="230" y="206"/>
                  <a:pt x="239" y="211"/>
                </a:cubicBezTo>
                <a:cubicBezTo>
                  <a:pt x="248" y="216"/>
                  <a:pt x="258" y="223"/>
                  <a:pt x="269" y="231"/>
                </a:cubicBezTo>
                <a:close/>
                <a:moveTo>
                  <a:pt x="256" y="249"/>
                </a:moveTo>
                <a:cubicBezTo>
                  <a:pt x="250" y="244"/>
                  <a:pt x="244" y="240"/>
                  <a:pt x="239" y="237"/>
                </a:cubicBezTo>
                <a:cubicBezTo>
                  <a:pt x="233" y="233"/>
                  <a:pt x="228" y="230"/>
                  <a:pt x="224" y="228"/>
                </a:cubicBezTo>
                <a:cubicBezTo>
                  <a:pt x="219" y="226"/>
                  <a:pt x="215" y="224"/>
                  <a:pt x="211" y="223"/>
                </a:cubicBezTo>
                <a:cubicBezTo>
                  <a:pt x="207" y="223"/>
                  <a:pt x="203" y="223"/>
                  <a:pt x="200" y="223"/>
                </a:cubicBezTo>
                <a:cubicBezTo>
                  <a:pt x="197" y="224"/>
                  <a:pt x="194" y="225"/>
                  <a:pt x="191" y="227"/>
                </a:cubicBezTo>
                <a:cubicBezTo>
                  <a:pt x="188" y="228"/>
                  <a:pt x="185" y="231"/>
                  <a:pt x="183" y="234"/>
                </a:cubicBezTo>
                <a:cubicBezTo>
                  <a:pt x="179" y="240"/>
                  <a:pt x="176" y="245"/>
                  <a:pt x="176" y="251"/>
                </a:cubicBezTo>
                <a:cubicBezTo>
                  <a:pt x="176" y="256"/>
                  <a:pt x="177" y="262"/>
                  <a:pt x="180" y="267"/>
                </a:cubicBezTo>
                <a:cubicBezTo>
                  <a:pt x="183" y="273"/>
                  <a:pt x="188" y="279"/>
                  <a:pt x="193" y="284"/>
                </a:cubicBezTo>
                <a:cubicBezTo>
                  <a:pt x="199" y="290"/>
                  <a:pt x="205" y="296"/>
                  <a:pt x="212" y="301"/>
                </a:cubicBezTo>
                <a:cubicBezTo>
                  <a:pt x="221" y="309"/>
                  <a:pt x="230" y="315"/>
                  <a:pt x="237" y="319"/>
                </a:cubicBezTo>
                <a:cubicBezTo>
                  <a:pt x="245" y="323"/>
                  <a:pt x="251" y="326"/>
                  <a:pt x="257" y="327"/>
                </a:cubicBezTo>
                <a:cubicBezTo>
                  <a:pt x="263" y="328"/>
                  <a:pt x="268" y="328"/>
                  <a:pt x="273" y="326"/>
                </a:cubicBezTo>
                <a:cubicBezTo>
                  <a:pt x="277" y="324"/>
                  <a:pt x="281" y="321"/>
                  <a:pt x="285" y="317"/>
                </a:cubicBezTo>
                <a:cubicBezTo>
                  <a:pt x="288" y="313"/>
                  <a:pt x="290" y="309"/>
                  <a:pt x="291" y="306"/>
                </a:cubicBezTo>
                <a:cubicBezTo>
                  <a:pt x="292" y="302"/>
                  <a:pt x="292" y="298"/>
                  <a:pt x="292" y="294"/>
                </a:cubicBezTo>
                <a:cubicBezTo>
                  <a:pt x="291" y="291"/>
                  <a:pt x="290" y="287"/>
                  <a:pt x="288" y="283"/>
                </a:cubicBezTo>
                <a:cubicBezTo>
                  <a:pt x="286" y="279"/>
                  <a:pt x="283" y="276"/>
                  <a:pt x="280" y="272"/>
                </a:cubicBezTo>
                <a:cubicBezTo>
                  <a:pt x="277" y="268"/>
                  <a:pt x="273" y="264"/>
                  <a:pt x="269" y="261"/>
                </a:cubicBezTo>
                <a:cubicBezTo>
                  <a:pt x="265" y="257"/>
                  <a:pt x="261" y="253"/>
                  <a:pt x="256" y="249"/>
                </a:cubicBezTo>
                <a:close/>
                <a:moveTo>
                  <a:pt x="367" y="154"/>
                </a:moveTo>
                <a:cubicBezTo>
                  <a:pt x="374" y="160"/>
                  <a:pt x="379" y="166"/>
                  <a:pt x="383" y="172"/>
                </a:cubicBezTo>
                <a:cubicBezTo>
                  <a:pt x="386" y="179"/>
                  <a:pt x="388" y="185"/>
                  <a:pt x="388" y="192"/>
                </a:cubicBezTo>
                <a:cubicBezTo>
                  <a:pt x="389" y="200"/>
                  <a:pt x="388" y="207"/>
                  <a:pt x="385" y="214"/>
                </a:cubicBezTo>
                <a:cubicBezTo>
                  <a:pt x="382" y="221"/>
                  <a:pt x="378" y="228"/>
                  <a:pt x="372" y="235"/>
                </a:cubicBezTo>
                <a:cubicBezTo>
                  <a:pt x="369" y="239"/>
                  <a:pt x="366" y="243"/>
                  <a:pt x="363" y="246"/>
                </a:cubicBezTo>
                <a:cubicBezTo>
                  <a:pt x="359" y="249"/>
                  <a:pt x="356" y="252"/>
                  <a:pt x="353" y="254"/>
                </a:cubicBezTo>
                <a:cubicBezTo>
                  <a:pt x="350" y="256"/>
                  <a:pt x="347" y="257"/>
                  <a:pt x="345" y="258"/>
                </a:cubicBezTo>
                <a:cubicBezTo>
                  <a:pt x="343" y="260"/>
                  <a:pt x="342" y="260"/>
                  <a:pt x="341" y="260"/>
                </a:cubicBezTo>
                <a:cubicBezTo>
                  <a:pt x="340" y="260"/>
                  <a:pt x="339" y="260"/>
                  <a:pt x="339" y="260"/>
                </a:cubicBezTo>
                <a:cubicBezTo>
                  <a:pt x="338" y="260"/>
                  <a:pt x="338" y="260"/>
                  <a:pt x="337" y="260"/>
                </a:cubicBezTo>
                <a:cubicBezTo>
                  <a:pt x="336" y="259"/>
                  <a:pt x="335" y="259"/>
                  <a:pt x="334" y="258"/>
                </a:cubicBezTo>
                <a:cubicBezTo>
                  <a:pt x="334" y="258"/>
                  <a:pt x="333" y="257"/>
                  <a:pt x="331" y="256"/>
                </a:cubicBezTo>
                <a:cubicBezTo>
                  <a:pt x="330" y="255"/>
                  <a:pt x="329" y="254"/>
                  <a:pt x="328" y="254"/>
                </a:cubicBezTo>
                <a:cubicBezTo>
                  <a:pt x="328" y="253"/>
                  <a:pt x="327" y="252"/>
                  <a:pt x="327" y="251"/>
                </a:cubicBezTo>
                <a:cubicBezTo>
                  <a:pt x="326" y="251"/>
                  <a:pt x="326" y="250"/>
                  <a:pt x="326" y="249"/>
                </a:cubicBezTo>
                <a:cubicBezTo>
                  <a:pt x="326" y="249"/>
                  <a:pt x="327" y="248"/>
                  <a:pt x="327" y="248"/>
                </a:cubicBezTo>
                <a:cubicBezTo>
                  <a:pt x="327" y="247"/>
                  <a:pt x="329" y="247"/>
                  <a:pt x="331" y="246"/>
                </a:cubicBezTo>
                <a:cubicBezTo>
                  <a:pt x="332" y="245"/>
                  <a:pt x="335" y="244"/>
                  <a:pt x="338" y="242"/>
                </a:cubicBezTo>
                <a:cubicBezTo>
                  <a:pt x="340" y="241"/>
                  <a:pt x="344" y="239"/>
                  <a:pt x="347" y="236"/>
                </a:cubicBezTo>
                <a:cubicBezTo>
                  <a:pt x="351" y="233"/>
                  <a:pt x="354" y="230"/>
                  <a:pt x="358" y="225"/>
                </a:cubicBezTo>
                <a:cubicBezTo>
                  <a:pt x="362" y="220"/>
                  <a:pt x="364" y="216"/>
                  <a:pt x="366" y="212"/>
                </a:cubicBezTo>
                <a:cubicBezTo>
                  <a:pt x="368" y="207"/>
                  <a:pt x="369" y="203"/>
                  <a:pt x="369" y="198"/>
                </a:cubicBezTo>
                <a:cubicBezTo>
                  <a:pt x="369" y="194"/>
                  <a:pt x="367" y="190"/>
                  <a:pt x="365" y="185"/>
                </a:cubicBezTo>
                <a:cubicBezTo>
                  <a:pt x="363" y="181"/>
                  <a:pt x="360" y="177"/>
                  <a:pt x="355" y="173"/>
                </a:cubicBezTo>
                <a:cubicBezTo>
                  <a:pt x="351" y="170"/>
                  <a:pt x="347" y="168"/>
                  <a:pt x="343" y="167"/>
                </a:cubicBezTo>
                <a:cubicBezTo>
                  <a:pt x="339" y="165"/>
                  <a:pt x="334" y="165"/>
                  <a:pt x="330" y="166"/>
                </a:cubicBezTo>
                <a:cubicBezTo>
                  <a:pt x="326" y="167"/>
                  <a:pt x="322" y="170"/>
                  <a:pt x="318" y="173"/>
                </a:cubicBezTo>
                <a:cubicBezTo>
                  <a:pt x="313" y="176"/>
                  <a:pt x="309" y="180"/>
                  <a:pt x="305" y="186"/>
                </a:cubicBezTo>
                <a:cubicBezTo>
                  <a:pt x="301" y="190"/>
                  <a:pt x="299" y="194"/>
                  <a:pt x="297" y="197"/>
                </a:cubicBezTo>
                <a:cubicBezTo>
                  <a:pt x="295" y="200"/>
                  <a:pt x="293" y="203"/>
                  <a:pt x="291" y="205"/>
                </a:cubicBezTo>
                <a:cubicBezTo>
                  <a:pt x="290" y="207"/>
                  <a:pt x="288" y="208"/>
                  <a:pt x="287" y="208"/>
                </a:cubicBezTo>
                <a:cubicBezTo>
                  <a:pt x="285" y="208"/>
                  <a:pt x="283" y="207"/>
                  <a:pt x="281" y="205"/>
                </a:cubicBezTo>
                <a:lnTo>
                  <a:pt x="229" y="164"/>
                </a:lnTo>
                <a:cubicBezTo>
                  <a:pt x="227" y="163"/>
                  <a:pt x="226" y="161"/>
                  <a:pt x="226" y="159"/>
                </a:cubicBezTo>
                <a:cubicBezTo>
                  <a:pt x="226" y="157"/>
                  <a:pt x="226" y="155"/>
                  <a:pt x="228" y="153"/>
                </a:cubicBezTo>
                <a:lnTo>
                  <a:pt x="272" y="97"/>
                </a:lnTo>
                <a:cubicBezTo>
                  <a:pt x="273" y="97"/>
                  <a:pt x="273" y="96"/>
                  <a:pt x="274" y="96"/>
                </a:cubicBezTo>
                <a:cubicBezTo>
                  <a:pt x="275" y="96"/>
                  <a:pt x="276" y="96"/>
                  <a:pt x="276" y="96"/>
                </a:cubicBezTo>
                <a:cubicBezTo>
                  <a:pt x="277" y="96"/>
                  <a:pt x="278" y="97"/>
                  <a:pt x="279" y="97"/>
                </a:cubicBezTo>
                <a:cubicBezTo>
                  <a:pt x="280" y="98"/>
                  <a:pt x="281" y="98"/>
                  <a:pt x="283" y="99"/>
                </a:cubicBezTo>
                <a:cubicBezTo>
                  <a:pt x="285" y="101"/>
                  <a:pt x="287" y="103"/>
                  <a:pt x="287" y="105"/>
                </a:cubicBezTo>
                <a:cubicBezTo>
                  <a:pt x="288" y="106"/>
                  <a:pt x="288" y="108"/>
                  <a:pt x="287" y="109"/>
                </a:cubicBezTo>
                <a:lnTo>
                  <a:pt x="251" y="154"/>
                </a:lnTo>
                <a:lnTo>
                  <a:pt x="287" y="182"/>
                </a:lnTo>
                <a:cubicBezTo>
                  <a:pt x="288" y="180"/>
                  <a:pt x="290" y="178"/>
                  <a:pt x="291" y="175"/>
                </a:cubicBezTo>
                <a:cubicBezTo>
                  <a:pt x="293" y="173"/>
                  <a:pt x="295" y="170"/>
                  <a:pt x="298" y="167"/>
                </a:cubicBezTo>
                <a:cubicBezTo>
                  <a:pt x="303" y="160"/>
                  <a:pt x="309" y="155"/>
                  <a:pt x="315" y="151"/>
                </a:cubicBezTo>
                <a:cubicBezTo>
                  <a:pt x="321" y="147"/>
                  <a:pt x="327" y="145"/>
                  <a:pt x="333" y="144"/>
                </a:cubicBezTo>
                <a:cubicBezTo>
                  <a:pt x="339" y="143"/>
                  <a:pt x="344" y="143"/>
                  <a:pt x="350" y="145"/>
                </a:cubicBezTo>
                <a:cubicBezTo>
                  <a:pt x="356" y="147"/>
                  <a:pt x="362" y="150"/>
                  <a:pt x="367" y="154"/>
                </a:cubicBezTo>
                <a:close/>
                <a:moveTo>
                  <a:pt x="458" y="57"/>
                </a:moveTo>
                <a:cubicBezTo>
                  <a:pt x="464" y="62"/>
                  <a:pt x="468" y="66"/>
                  <a:pt x="471" y="72"/>
                </a:cubicBezTo>
                <a:cubicBezTo>
                  <a:pt x="473" y="77"/>
                  <a:pt x="475" y="83"/>
                  <a:pt x="475" y="89"/>
                </a:cubicBezTo>
                <a:cubicBezTo>
                  <a:pt x="475" y="95"/>
                  <a:pt x="473" y="101"/>
                  <a:pt x="470" y="108"/>
                </a:cubicBezTo>
                <a:cubicBezTo>
                  <a:pt x="468" y="114"/>
                  <a:pt x="463" y="121"/>
                  <a:pt x="458" y="128"/>
                </a:cubicBezTo>
                <a:cubicBezTo>
                  <a:pt x="453" y="135"/>
                  <a:pt x="447" y="140"/>
                  <a:pt x="442" y="144"/>
                </a:cubicBezTo>
                <a:cubicBezTo>
                  <a:pt x="436" y="148"/>
                  <a:pt x="431" y="151"/>
                  <a:pt x="425" y="152"/>
                </a:cubicBezTo>
                <a:cubicBezTo>
                  <a:pt x="420" y="154"/>
                  <a:pt x="414" y="154"/>
                  <a:pt x="409" y="153"/>
                </a:cubicBezTo>
                <a:cubicBezTo>
                  <a:pt x="404" y="151"/>
                  <a:pt x="398" y="149"/>
                  <a:pt x="393" y="145"/>
                </a:cubicBezTo>
                <a:cubicBezTo>
                  <a:pt x="389" y="142"/>
                  <a:pt x="386" y="138"/>
                  <a:pt x="384" y="134"/>
                </a:cubicBezTo>
                <a:cubicBezTo>
                  <a:pt x="382" y="130"/>
                  <a:pt x="380" y="126"/>
                  <a:pt x="379" y="121"/>
                </a:cubicBezTo>
                <a:cubicBezTo>
                  <a:pt x="378" y="117"/>
                  <a:pt x="378" y="111"/>
                  <a:pt x="379" y="106"/>
                </a:cubicBezTo>
                <a:cubicBezTo>
                  <a:pt x="379" y="100"/>
                  <a:pt x="380" y="94"/>
                  <a:pt x="381" y="88"/>
                </a:cubicBezTo>
                <a:cubicBezTo>
                  <a:pt x="376" y="90"/>
                  <a:pt x="371" y="92"/>
                  <a:pt x="367" y="93"/>
                </a:cubicBezTo>
                <a:cubicBezTo>
                  <a:pt x="362" y="95"/>
                  <a:pt x="357" y="95"/>
                  <a:pt x="353" y="95"/>
                </a:cubicBezTo>
                <a:cubicBezTo>
                  <a:pt x="349" y="95"/>
                  <a:pt x="345" y="95"/>
                  <a:pt x="341" y="93"/>
                </a:cubicBezTo>
                <a:cubicBezTo>
                  <a:pt x="337" y="92"/>
                  <a:pt x="333" y="90"/>
                  <a:pt x="330" y="87"/>
                </a:cubicBezTo>
                <a:cubicBezTo>
                  <a:pt x="325" y="83"/>
                  <a:pt x="322" y="79"/>
                  <a:pt x="319" y="75"/>
                </a:cubicBezTo>
                <a:cubicBezTo>
                  <a:pt x="317" y="70"/>
                  <a:pt x="315" y="65"/>
                  <a:pt x="315" y="59"/>
                </a:cubicBezTo>
                <a:cubicBezTo>
                  <a:pt x="315" y="54"/>
                  <a:pt x="316" y="48"/>
                  <a:pt x="318" y="42"/>
                </a:cubicBezTo>
                <a:cubicBezTo>
                  <a:pt x="320" y="35"/>
                  <a:pt x="324" y="29"/>
                  <a:pt x="329" y="22"/>
                </a:cubicBezTo>
                <a:cubicBezTo>
                  <a:pt x="335" y="16"/>
                  <a:pt x="340" y="11"/>
                  <a:pt x="345" y="7"/>
                </a:cubicBezTo>
                <a:cubicBezTo>
                  <a:pt x="350" y="4"/>
                  <a:pt x="355" y="2"/>
                  <a:pt x="360" y="1"/>
                </a:cubicBezTo>
                <a:cubicBezTo>
                  <a:pt x="365" y="0"/>
                  <a:pt x="370" y="0"/>
                  <a:pt x="375" y="2"/>
                </a:cubicBezTo>
                <a:cubicBezTo>
                  <a:pt x="380" y="3"/>
                  <a:pt x="384" y="5"/>
                  <a:pt x="388" y="9"/>
                </a:cubicBezTo>
                <a:cubicBezTo>
                  <a:pt x="392" y="11"/>
                  <a:pt x="394" y="14"/>
                  <a:pt x="397" y="18"/>
                </a:cubicBezTo>
                <a:cubicBezTo>
                  <a:pt x="399" y="22"/>
                  <a:pt x="400" y="25"/>
                  <a:pt x="401" y="30"/>
                </a:cubicBezTo>
                <a:cubicBezTo>
                  <a:pt x="403" y="34"/>
                  <a:pt x="403" y="39"/>
                  <a:pt x="403" y="43"/>
                </a:cubicBezTo>
                <a:cubicBezTo>
                  <a:pt x="403" y="48"/>
                  <a:pt x="402" y="54"/>
                  <a:pt x="401" y="59"/>
                </a:cubicBezTo>
                <a:cubicBezTo>
                  <a:pt x="407" y="56"/>
                  <a:pt x="413" y="54"/>
                  <a:pt x="418" y="52"/>
                </a:cubicBezTo>
                <a:cubicBezTo>
                  <a:pt x="424" y="51"/>
                  <a:pt x="429" y="50"/>
                  <a:pt x="433" y="50"/>
                </a:cubicBezTo>
                <a:cubicBezTo>
                  <a:pt x="438" y="49"/>
                  <a:pt x="442" y="50"/>
                  <a:pt x="447" y="51"/>
                </a:cubicBezTo>
                <a:cubicBezTo>
                  <a:pt x="451" y="52"/>
                  <a:pt x="455" y="54"/>
                  <a:pt x="458" y="57"/>
                </a:cubicBezTo>
                <a:close/>
                <a:moveTo>
                  <a:pt x="377" y="27"/>
                </a:moveTo>
                <a:cubicBezTo>
                  <a:pt x="374" y="24"/>
                  <a:pt x="371" y="23"/>
                  <a:pt x="368" y="22"/>
                </a:cubicBezTo>
                <a:cubicBezTo>
                  <a:pt x="365" y="21"/>
                  <a:pt x="362" y="21"/>
                  <a:pt x="359" y="22"/>
                </a:cubicBezTo>
                <a:cubicBezTo>
                  <a:pt x="356" y="22"/>
                  <a:pt x="353" y="24"/>
                  <a:pt x="350" y="26"/>
                </a:cubicBezTo>
                <a:cubicBezTo>
                  <a:pt x="347" y="28"/>
                  <a:pt x="344" y="30"/>
                  <a:pt x="341" y="34"/>
                </a:cubicBezTo>
                <a:cubicBezTo>
                  <a:pt x="336" y="41"/>
                  <a:pt x="333" y="48"/>
                  <a:pt x="334" y="54"/>
                </a:cubicBezTo>
                <a:cubicBezTo>
                  <a:pt x="334" y="60"/>
                  <a:pt x="337" y="65"/>
                  <a:pt x="342" y="70"/>
                </a:cubicBezTo>
                <a:cubicBezTo>
                  <a:pt x="345" y="72"/>
                  <a:pt x="348" y="73"/>
                  <a:pt x="350" y="74"/>
                </a:cubicBezTo>
                <a:cubicBezTo>
                  <a:pt x="353" y="75"/>
                  <a:pt x="356" y="75"/>
                  <a:pt x="360" y="75"/>
                </a:cubicBezTo>
                <a:cubicBezTo>
                  <a:pt x="363" y="74"/>
                  <a:pt x="367" y="74"/>
                  <a:pt x="371" y="72"/>
                </a:cubicBezTo>
                <a:cubicBezTo>
                  <a:pt x="375" y="71"/>
                  <a:pt x="380" y="69"/>
                  <a:pt x="385" y="67"/>
                </a:cubicBezTo>
                <a:cubicBezTo>
                  <a:pt x="387" y="58"/>
                  <a:pt x="387" y="50"/>
                  <a:pt x="386" y="43"/>
                </a:cubicBezTo>
                <a:cubicBezTo>
                  <a:pt x="385" y="36"/>
                  <a:pt x="382" y="31"/>
                  <a:pt x="377" y="27"/>
                </a:cubicBezTo>
                <a:close/>
                <a:moveTo>
                  <a:pt x="447" y="76"/>
                </a:moveTo>
                <a:cubicBezTo>
                  <a:pt x="444" y="73"/>
                  <a:pt x="440" y="72"/>
                  <a:pt x="437" y="71"/>
                </a:cubicBezTo>
                <a:cubicBezTo>
                  <a:pt x="434" y="70"/>
                  <a:pt x="430" y="70"/>
                  <a:pt x="426" y="70"/>
                </a:cubicBezTo>
                <a:cubicBezTo>
                  <a:pt x="422" y="71"/>
                  <a:pt x="418" y="72"/>
                  <a:pt x="413" y="74"/>
                </a:cubicBezTo>
                <a:cubicBezTo>
                  <a:pt x="409" y="76"/>
                  <a:pt x="403" y="78"/>
                  <a:pt x="398" y="81"/>
                </a:cubicBezTo>
                <a:cubicBezTo>
                  <a:pt x="397" y="86"/>
                  <a:pt x="396" y="92"/>
                  <a:pt x="395" y="96"/>
                </a:cubicBezTo>
                <a:cubicBezTo>
                  <a:pt x="395" y="101"/>
                  <a:pt x="395" y="105"/>
                  <a:pt x="395" y="109"/>
                </a:cubicBezTo>
                <a:cubicBezTo>
                  <a:pt x="396" y="113"/>
                  <a:pt x="397" y="116"/>
                  <a:pt x="399" y="119"/>
                </a:cubicBezTo>
                <a:cubicBezTo>
                  <a:pt x="400" y="122"/>
                  <a:pt x="402" y="124"/>
                  <a:pt x="405" y="127"/>
                </a:cubicBezTo>
                <a:cubicBezTo>
                  <a:pt x="412" y="132"/>
                  <a:pt x="418" y="133"/>
                  <a:pt x="425" y="132"/>
                </a:cubicBezTo>
                <a:cubicBezTo>
                  <a:pt x="432" y="130"/>
                  <a:pt x="439" y="125"/>
                  <a:pt x="446" y="116"/>
                </a:cubicBezTo>
                <a:cubicBezTo>
                  <a:pt x="452" y="108"/>
                  <a:pt x="456" y="100"/>
                  <a:pt x="456" y="93"/>
                </a:cubicBezTo>
                <a:cubicBezTo>
                  <a:pt x="456" y="86"/>
                  <a:pt x="453" y="80"/>
                  <a:pt x="447" y="7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4" name="Freeform 12"/>
          <p:cNvSpPr>
            <a:spLocks noEditPoints="1"/>
          </p:cNvSpPr>
          <p:nvPr/>
        </p:nvSpPr>
        <p:spPr bwMode="auto">
          <a:xfrm>
            <a:off x="5049852" y="2389823"/>
            <a:ext cx="230188" cy="288925"/>
          </a:xfrm>
          <a:custGeom>
            <a:avLst/>
            <a:gdLst>
              <a:gd name="T0" fmla="*/ 175 w 389"/>
              <a:gd name="T1" fmla="*/ 381 h 488"/>
              <a:gd name="T2" fmla="*/ 167 w 389"/>
              <a:gd name="T3" fmla="*/ 394 h 488"/>
              <a:gd name="T4" fmla="*/ 160 w 389"/>
              <a:gd name="T5" fmla="*/ 397 h 488"/>
              <a:gd name="T6" fmla="*/ 101 w 389"/>
              <a:gd name="T7" fmla="*/ 470 h 488"/>
              <a:gd name="T8" fmla="*/ 100 w 389"/>
              <a:gd name="T9" fmla="*/ 478 h 488"/>
              <a:gd name="T10" fmla="*/ 90 w 389"/>
              <a:gd name="T11" fmla="*/ 488 h 488"/>
              <a:gd name="T12" fmla="*/ 1 w 389"/>
              <a:gd name="T13" fmla="*/ 348 h 488"/>
              <a:gd name="T14" fmla="*/ 2 w 389"/>
              <a:gd name="T15" fmla="*/ 339 h 488"/>
              <a:gd name="T16" fmla="*/ 13 w 389"/>
              <a:gd name="T17" fmla="*/ 326 h 488"/>
              <a:gd name="T18" fmla="*/ 170 w 389"/>
              <a:gd name="T19" fmla="*/ 377 h 488"/>
              <a:gd name="T20" fmla="*/ 68 w 389"/>
              <a:gd name="T21" fmla="*/ 421 h 488"/>
              <a:gd name="T22" fmla="*/ 212 w 389"/>
              <a:gd name="T23" fmla="*/ 262 h 488"/>
              <a:gd name="T24" fmla="*/ 227 w 389"/>
              <a:gd name="T25" fmla="*/ 316 h 488"/>
              <a:gd name="T26" fmla="*/ 194 w 389"/>
              <a:gd name="T27" fmla="*/ 356 h 488"/>
              <a:gd name="T28" fmla="*/ 178 w 389"/>
              <a:gd name="T29" fmla="*/ 363 h 488"/>
              <a:gd name="T30" fmla="*/ 169 w 389"/>
              <a:gd name="T31" fmla="*/ 358 h 488"/>
              <a:gd name="T32" fmla="*/ 169 w 389"/>
              <a:gd name="T33" fmla="*/ 348 h 488"/>
              <a:gd name="T34" fmla="*/ 201 w 389"/>
              <a:gd name="T35" fmla="*/ 326 h 488"/>
              <a:gd name="T36" fmla="*/ 207 w 389"/>
              <a:gd name="T37" fmla="*/ 290 h 488"/>
              <a:gd name="T38" fmla="*/ 176 w 389"/>
              <a:gd name="T39" fmla="*/ 276 h 488"/>
              <a:gd name="T40" fmla="*/ 140 w 389"/>
              <a:gd name="T41" fmla="*/ 307 h 488"/>
              <a:gd name="T42" fmla="*/ 134 w 389"/>
              <a:gd name="T43" fmla="*/ 308 h 488"/>
              <a:gd name="T44" fmla="*/ 126 w 389"/>
              <a:gd name="T45" fmla="*/ 301 h 488"/>
              <a:gd name="T46" fmla="*/ 135 w 389"/>
              <a:gd name="T47" fmla="*/ 286 h 488"/>
              <a:gd name="T48" fmla="*/ 142 w 389"/>
              <a:gd name="T49" fmla="*/ 249 h 488"/>
              <a:gd name="T50" fmla="*/ 116 w 389"/>
              <a:gd name="T51" fmla="*/ 233 h 488"/>
              <a:gd name="T52" fmla="*/ 91 w 389"/>
              <a:gd name="T53" fmla="*/ 256 h 488"/>
              <a:gd name="T54" fmla="*/ 86 w 389"/>
              <a:gd name="T55" fmla="*/ 281 h 488"/>
              <a:gd name="T56" fmla="*/ 81 w 389"/>
              <a:gd name="T57" fmla="*/ 281 h 488"/>
              <a:gd name="T58" fmla="*/ 73 w 389"/>
              <a:gd name="T59" fmla="*/ 275 h 488"/>
              <a:gd name="T60" fmla="*/ 72 w 389"/>
              <a:gd name="T61" fmla="*/ 264 h 488"/>
              <a:gd name="T62" fmla="*/ 87 w 389"/>
              <a:gd name="T63" fmla="*/ 230 h 488"/>
              <a:gd name="T64" fmla="*/ 132 w 389"/>
              <a:gd name="T65" fmla="*/ 212 h 488"/>
              <a:gd name="T66" fmla="*/ 161 w 389"/>
              <a:gd name="T67" fmla="*/ 242 h 488"/>
              <a:gd name="T68" fmla="*/ 158 w 389"/>
              <a:gd name="T69" fmla="*/ 268 h 488"/>
              <a:gd name="T70" fmla="*/ 199 w 389"/>
              <a:gd name="T71" fmla="*/ 256 h 488"/>
              <a:gd name="T72" fmla="*/ 214 w 389"/>
              <a:gd name="T73" fmla="*/ 96 h 488"/>
              <a:gd name="T74" fmla="*/ 220 w 389"/>
              <a:gd name="T75" fmla="*/ 104 h 488"/>
              <a:gd name="T76" fmla="*/ 289 w 389"/>
              <a:gd name="T77" fmla="*/ 239 h 488"/>
              <a:gd name="T78" fmla="*/ 280 w 389"/>
              <a:gd name="T79" fmla="*/ 252 h 488"/>
              <a:gd name="T80" fmla="*/ 273 w 389"/>
              <a:gd name="T81" fmla="*/ 251 h 488"/>
              <a:gd name="T82" fmla="*/ 151 w 389"/>
              <a:gd name="T83" fmla="*/ 179 h 488"/>
              <a:gd name="T84" fmla="*/ 140 w 389"/>
              <a:gd name="T85" fmla="*/ 170 h 488"/>
              <a:gd name="T86" fmla="*/ 200 w 389"/>
              <a:gd name="T87" fmla="*/ 92 h 488"/>
              <a:gd name="T88" fmla="*/ 207 w 389"/>
              <a:gd name="T89" fmla="*/ 91 h 488"/>
              <a:gd name="T90" fmla="*/ 383 w 389"/>
              <a:gd name="T91" fmla="*/ 76 h 488"/>
              <a:gd name="T92" fmla="*/ 372 w 389"/>
              <a:gd name="T93" fmla="*/ 139 h 488"/>
              <a:gd name="T94" fmla="*/ 345 w 389"/>
              <a:gd name="T95" fmla="*/ 162 h 488"/>
              <a:gd name="T96" fmla="*/ 337 w 389"/>
              <a:gd name="T97" fmla="*/ 164 h 488"/>
              <a:gd name="T98" fmla="*/ 328 w 389"/>
              <a:gd name="T99" fmla="*/ 157 h 488"/>
              <a:gd name="T100" fmla="*/ 327 w 389"/>
              <a:gd name="T101" fmla="*/ 152 h 488"/>
              <a:gd name="T102" fmla="*/ 347 w 389"/>
              <a:gd name="T103" fmla="*/ 140 h 488"/>
              <a:gd name="T104" fmla="*/ 369 w 389"/>
              <a:gd name="T105" fmla="*/ 102 h 488"/>
              <a:gd name="T106" fmla="*/ 342 w 389"/>
              <a:gd name="T107" fmla="*/ 71 h 488"/>
              <a:gd name="T108" fmla="*/ 304 w 389"/>
              <a:gd name="T109" fmla="*/ 90 h 488"/>
              <a:gd name="T110" fmla="*/ 287 w 389"/>
              <a:gd name="T111" fmla="*/ 112 h 488"/>
              <a:gd name="T112" fmla="*/ 226 w 389"/>
              <a:gd name="T113" fmla="*/ 63 h 488"/>
              <a:gd name="T114" fmla="*/ 274 w 389"/>
              <a:gd name="T115" fmla="*/ 0 h 488"/>
              <a:gd name="T116" fmla="*/ 282 w 389"/>
              <a:gd name="T117" fmla="*/ 3 h 488"/>
              <a:gd name="T118" fmla="*/ 251 w 389"/>
              <a:gd name="T119" fmla="*/ 58 h 488"/>
              <a:gd name="T120" fmla="*/ 298 w 389"/>
              <a:gd name="T121" fmla="*/ 71 h 488"/>
              <a:gd name="T122" fmla="*/ 350 w 389"/>
              <a:gd name="T123" fmla="*/ 49 h 4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9" h="488">
                <a:moveTo>
                  <a:pt x="170" y="377"/>
                </a:moveTo>
                <a:cubicBezTo>
                  <a:pt x="172" y="377"/>
                  <a:pt x="173" y="378"/>
                  <a:pt x="174" y="379"/>
                </a:cubicBezTo>
                <a:cubicBezTo>
                  <a:pt x="175" y="379"/>
                  <a:pt x="175" y="380"/>
                  <a:pt x="175" y="381"/>
                </a:cubicBezTo>
                <a:cubicBezTo>
                  <a:pt x="176" y="382"/>
                  <a:pt x="175" y="383"/>
                  <a:pt x="174" y="384"/>
                </a:cubicBezTo>
                <a:cubicBezTo>
                  <a:pt x="173" y="386"/>
                  <a:pt x="172" y="387"/>
                  <a:pt x="171" y="389"/>
                </a:cubicBezTo>
                <a:cubicBezTo>
                  <a:pt x="169" y="391"/>
                  <a:pt x="168" y="393"/>
                  <a:pt x="167" y="394"/>
                </a:cubicBezTo>
                <a:cubicBezTo>
                  <a:pt x="166" y="395"/>
                  <a:pt x="165" y="396"/>
                  <a:pt x="164" y="396"/>
                </a:cubicBezTo>
                <a:cubicBezTo>
                  <a:pt x="163" y="397"/>
                  <a:pt x="163" y="397"/>
                  <a:pt x="162" y="397"/>
                </a:cubicBezTo>
                <a:cubicBezTo>
                  <a:pt x="161" y="397"/>
                  <a:pt x="161" y="397"/>
                  <a:pt x="160" y="397"/>
                </a:cubicBezTo>
                <a:lnTo>
                  <a:pt x="120" y="383"/>
                </a:lnTo>
                <a:lnTo>
                  <a:pt x="78" y="436"/>
                </a:lnTo>
                <a:lnTo>
                  <a:pt x="101" y="470"/>
                </a:lnTo>
                <a:cubicBezTo>
                  <a:pt x="101" y="471"/>
                  <a:pt x="101" y="471"/>
                  <a:pt x="101" y="472"/>
                </a:cubicBezTo>
                <a:cubicBezTo>
                  <a:pt x="102" y="473"/>
                  <a:pt x="102" y="474"/>
                  <a:pt x="101" y="474"/>
                </a:cubicBezTo>
                <a:cubicBezTo>
                  <a:pt x="101" y="475"/>
                  <a:pt x="101" y="476"/>
                  <a:pt x="100" y="478"/>
                </a:cubicBezTo>
                <a:cubicBezTo>
                  <a:pt x="99" y="479"/>
                  <a:pt x="98" y="480"/>
                  <a:pt x="97" y="482"/>
                </a:cubicBezTo>
                <a:cubicBezTo>
                  <a:pt x="95" y="484"/>
                  <a:pt x="94" y="485"/>
                  <a:pt x="93" y="487"/>
                </a:cubicBezTo>
                <a:cubicBezTo>
                  <a:pt x="91" y="488"/>
                  <a:pt x="91" y="488"/>
                  <a:pt x="90" y="488"/>
                </a:cubicBezTo>
                <a:cubicBezTo>
                  <a:pt x="89" y="488"/>
                  <a:pt x="88" y="488"/>
                  <a:pt x="87" y="487"/>
                </a:cubicBezTo>
                <a:cubicBezTo>
                  <a:pt x="86" y="487"/>
                  <a:pt x="85" y="486"/>
                  <a:pt x="84" y="484"/>
                </a:cubicBezTo>
                <a:lnTo>
                  <a:pt x="1" y="348"/>
                </a:lnTo>
                <a:cubicBezTo>
                  <a:pt x="0" y="347"/>
                  <a:pt x="0" y="346"/>
                  <a:pt x="0" y="345"/>
                </a:cubicBezTo>
                <a:cubicBezTo>
                  <a:pt x="0" y="345"/>
                  <a:pt x="0" y="344"/>
                  <a:pt x="0" y="343"/>
                </a:cubicBezTo>
                <a:cubicBezTo>
                  <a:pt x="1" y="342"/>
                  <a:pt x="1" y="340"/>
                  <a:pt x="2" y="339"/>
                </a:cubicBezTo>
                <a:cubicBezTo>
                  <a:pt x="3" y="338"/>
                  <a:pt x="4" y="336"/>
                  <a:pt x="6" y="334"/>
                </a:cubicBezTo>
                <a:cubicBezTo>
                  <a:pt x="7" y="332"/>
                  <a:pt x="9" y="330"/>
                  <a:pt x="10" y="329"/>
                </a:cubicBezTo>
                <a:cubicBezTo>
                  <a:pt x="11" y="328"/>
                  <a:pt x="12" y="327"/>
                  <a:pt x="13" y="326"/>
                </a:cubicBezTo>
                <a:cubicBezTo>
                  <a:pt x="14" y="326"/>
                  <a:pt x="15" y="325"/>
                  <a:pt x="16" y="325"/>
                </a:cubicBezTo>
                <a:cubicBezTo>
                  <a:pt x="17" y="325"/>
                  <a:pt x="18" y="325"/>
                  <a:pt x="19" y="325"/>
                </a:cubicBezTo>
                <a:lnTo>
                  <a:pt x="170" y="377"/>
                </a:lnTo>
                <a:close/>
                <a:moveTo>
                  <a:pt x="23" y="348"/>
                </a:moveTo>
                <a:lnTo>
                  <a:pt x="23" y="349"/>
                </a:lnTo>
                <a:lnTo>
                  <a:pt x="68" y="421"/>
                </a:lnTo>
                <a:lnTo>
                  <a:pt x="103" y="377"/>
                </a:lnTo>
                <a:lnTo>
                  <a:pt x="23" y="348"/>
                </a:lnTo>
                <a:close/>
                <a:moveTo>
                  <a:pt x="212" y="262"/>
                </a:moveTo>
                <a:cubicBezTo>
                  <a:pt x="218" y="267"/>
                  <a:pt x="222" y="272"/>
                  <a:pt x="225" y="278"/>
                </a:cubicBezTo>
                <a:cubicBezTo>
                  <a:pt x="228" y="284"/>
                  <a:pt x="230" y="290"/>
                  <a:pt x="230" y="296"/>
                </a:cubicBezTo>
                <a:cubicBezTo>
                  <a:pt x="230" y="302"/>
                  <a:pt x="229" y="309"/>
                  <a:pt x="227" y="316"/>
                </a:cubicBezTo>
                <a:cubicBezTo>
                  <a:pt x="224" y="323"/>
                  <a:pt x="220" y="330"/>
                  <a:pt x="214" y="337"/>
                </a:cubicBezTo>
                <a:cubicBezTo>
                  <a:pt x="211" y="341"/>
                  <a:pt x="207" y="345"/>
                  <a:pt x="204" y="348"/>
                </a:cubicBezTo>
                <a:cubicBezTo>
                  <a:pt x="200" y="351"/>
                  <a:pt x="197" y="354"/>
                  <a:pt x="194" y="356"/>
                </a:cubicBezTo>
                <a:cubicBezTo>
                  <a:pt x="190" y="358"/>
                  <a:pt x="187" y="360"/>
                  <a:pt x="185" y="361"/>
                </a:cubicBezTo>
                <a:cubicBezTo>
                  <a:pt x="182" y="362"/>
                  <a:pt x="181" y="362"/>
                  <a:pt x="180" y="363"/>
                </a:cubicBezTo>
                <a:cubicBezTo>
                  <a:pt x="179" y="363"/>
                  <a:pt x="178" y="363"/>
                  <a:pt x="178" y="363"/>
                </a:cubicBezTo>
                <a:cubicBezTo>
                  <a:pt x="177" y="363"/>
                  <a:pt x="176" y="362"/>
                  <a:pt x="175" y="362"/>
                </a:cubicBezTo>
                <a:cubicBezTo>
                  <a:pt x="175" y="362"/>
                  <a:pt x="174" y="361"/>
                  <a:pt x="173" y="361"/>
                </a:cubicBezTo>
                <a:cubicBezTo>
                  <a:pt x="172" y="360"/>
                  <a:pt x="170" y="359"/>
                  <a:pt x="169" y="358"/>
                </a:cubicBezTo>
                <a:cubicBezTo>
                  <a:pt x="167" y="356"/>
                  <a:pt x="165" y="354"/>
                  <a:pt x="165" y="353"/>
                </a:cubicBezTo>
                <a:cubicBezTo>
                  <a:pt x="164" y="352"/>
                  <a:pt x="164" y="351"/>
                  <a:pt x="165" y="350"/>
                </a:cubicBezTo>
                <a:cubicBezTo>
                  <a:pt x="166" y="350"/>
                  <a:pt x="167" y="349"/>
                  <a:pt x="169" y="348"/>
                </a:cubicBezTo>
                <a:cubicBezTo>
                  <a:pt x="172" y="347"/>
                  <a:pt x="175" y="346"/>
                  <a:pt x="178" y="344"/>
                </a:cubicBezTo>
                <a:cubicBezTo>
                  <a:pt x="182" y="342"/>
                  <a:pt x="185" y="340"/>
                  <a:pt x="189" y="337"/>
                </a:cubicBezTo>
                <a:cubicBezTo>
                  <a:pt x="193" y="334"/>
                  <a:pt x="197" y="330"/>
                  <a:pt x="201" y="326"/>
                </a:cubicBezTo>
                <a:cubicBezTo>
                  <a:pt x="204" y="321"/>
                  <a:pt x="207" y="317"/>
                  <a:pt x="208" y="313"/>
                </a:cubicBezTo>
                <a:cubicBezTo>
                  <a:pt x="210" y="308"/>
                  <a:pt x="211" y="304"/>
                  <a:pt x="210" y="300"/>
                </a:cubicBezTo>
                <a:cubicBezTo>
                  <a:pt x="210" y="297"/>
                  <a:pt x="209" y="293"/>
                  <a:pt x="207" y="290"/>
                </a:cubicBezTo>
                <a:cubicBezTo>
                  <a:pt x="205" y="286"/>
                  <a:pt x="203" y="283"/>
                  <a:pt x="200" y="281"/>
                </a:cubicBezTo>
                <a:cubicBezTo>
                  <a:pt x="196" y="278"/>
                  <a:pt x="192" y="276"/>
                  <a:pt x="188" y="275"/>
                </a:cubicBezTo>
                <a:cubicBezTo>
                  <a:pt x="184" y="274"/>
                  <a:pt x="180" y="274"/>
                  <a:pt x="176" y="276"/>
                </a:cubicBezTo>
                <a:cubicBezTo>
                  <a:pt x="171" y="277"/>
                  <a:pt x="167" y="279"/>
                  <a:pt x="163" y="282"/>
                </a:cubicBezTo>
                <a:cubicBezTo>
                  <a:pt x="158" y="285"/>
                  <a:pt x="154" y="289"/>
                  <a:pt x="150" y="295"/>
                </a:cubicBezTo>
                <a:lnTo>
                  <a:pt x="140" y="307"/>
                </a:lnTo>
                <a:cubicBezTo>
                  <a:pt x="140" y="308"/>
                  <a:pt x="139" y="308"/>
                  <a:pt x="139" y="308"/>
                </a:cubicBezTo>
                <a:cubicBezTo>
                  <a:pt x="138" y="309"/>
                  <a:pt x="137" y="309"/>
                  <a:pt x="136" y="309"/>
                </a:cubicBezTo>
                <a:cubicBezTo>
                  <a:pt x="136" y="309"/>
                  <a:pt x="135" y="308"/>
                  <a:pt x="134" y="308"/>
                </a:cubicBezTo>
                <a:cubicBezTo>
                  <a:pt x="133" y="308"/>
                  <a:pt x="131" y="307"/>
                  <a:pt x="130" y="306"/>
                </a:cubicBezTo>
                <a:cubicBezTo>
                  <a:pt x="129" y="305"/>
                  <a:pt x="128" y="304"/>
                  <a:pt x="127" y="303"/>
                </a:cubicBezTo>
                <a:cubicBezTo>
                  <a:pt x="126" y="302"/>
                  <a:pt x="126" y="301"/>
                  <a:pt x="126" y="301"/>
                </a:cubicBezTo>
                <a:cubicBezTo>
                  <a:pt x="126" y="300"/>
                  <a:pt x="126" y="299"/>
                  <a:pt x="126" y="299"/>
                </a:cubicBezTo>
                <a:cubicBezTo>
                  <a:pt x="126" y="298"/>
                  <a:pt x="126" y="297"/>
                  <a:pt x="127" y="297"/>
                </a:cubicBezTo>
                <a:lnTo>
                  <a:pt x="135" y="286"/>
                </a:lnTo>
                <a:cubicBezTo>
                  <a:pt x="139" y="281"/>
                  <a:pt x="141" y="277"/>
                  <a:pt x="143" y="273"/>
                </a:cubicBezTo>
                <a:cubicBezTo>
                  <a:pt x="145" y="268"/>
                  <a:pt x="145" y="264"/>
                  <a:pt x="145" y="260"/>
                </a:cubicBezTo>
                <a:cubicBezTo>
                  <a:pt x="145" y="256"/>
                  <a:pt x="144" y="252"/>
                  <a:pt x="142" y="249"/>
                </a:cubicBezTo>
                <a:cubicBezTo>
                  <a:pt x="140" y="245"/>
                  <a:pt x="137" y="242"/>
                  <a:pt x="134" y="239"/>
                </a:cubicBezTo>
                <a:cubicBezTo>
                  <a:pt x="131" y="237"/>
                  <a:pt x="128" y="235"/>
                  <a:pt x="125" y="234"/>
                </a:cubicBezTo>
                <a:cubicBezTo>
                  <a:pt x="122" y="233"/>
                  <a:pt x="119" y="233"/>
                  <a:pt x="116" y="233"/>
                </a:cubicBezTo>
                <a:cubicBezTo>
                  <a:pt x="113" y="234"/>
                  <a:pt x="110" y="235"/>
                  <a:pt x="107" y="236"/>
                </a:cubicBezTo>
                <a:cubicBezTo>
                  <a:pt x="104" y="238"/>
                  <a:pt x="101" y="241"/>
                  <a:pt x="98" y="244"/>
                </a:cubicBezTo>
                <a:cubicBezTo>
                  <a:pt x="95" y="248"/>
                  <a:pt x="93" y="252"/>
                  <a:pt x="91" y="256"/>
                </a:cubicBezTo>
                <a:cubicBezTo>
                  <a:pt x="90" y="260"/>
                  <a:pt x="89" y="264"/>
                  <a:pt x="88" y="268"/>
                </a:cubicBezTo>
                <a:cubicBezTo>
                  <a:pt x="88" y="271"/>
                  <a:pt x="87" y="274"/>
                  <a:pt x="87" y="277"/>
                </a:cubicBezTo>
                <a:cubicBezTo>
                  <a:pt x="87" y="279"/>
                  <a:pt x="87" y="281"/>
                  <a:pt x="86" y="281"/>
                </a:cubicBezTo>
                <a:cubicBezTo>
                  <a:pt x="86" y="282"/>
                  <a:pt x="85" y="282"/>
                  <a:pt x="85" y="282"/>
                </a:cubicBezTo>
                <a:cubicBezTo>
                  <a:pt x="84" y="283"/>
                  <a:pt x="84" y="283"/>
                  <a:pt x="83" y="283"/>
                </a:cubicBezTo>
                <a:cubicBezTo>
                  <a:pt x="83" y="282"/>
                  <a:pt x="82" y="282"/>
                  <a:pt x="81" y="281"/>
                </a:cubicBezTo>
                <a:cubicBezTo>
                  <a:pt x="80" y="281"/>
                  <a:pt x="79" y="280"/>
                  <a:pt x="77" y="279"/>
                </a:cubicBezTo>
                <a:cubicBezTo>
                  <a:pt x="76" y="278"/>
                  <a:pt x="75" y="277"/>
                  <a:pt x="75" y="277"/>
                </a:cubicBezTo>
                <a:cubicBezTo>
                  <a:pt x="74" y="276"/>
                  <a:pt x="73" y="275"/>
                  <a:pt x="73" y="275"/>
                </a:cubicBezTo>
                <a:cubicBezTo>
                  <a:pt x="73" y="274"/>
                  <a:pt x="72" y="273"/>
                  <a:pt x="72" y="273"/>
                </a:cubicBezTo>
                <a:cubicBezTo>
                  <a:pt x="72" y="272"/>
                  <a:pt x="72" y="271"/>
                  <a:pt x="71" y="270"/>
                </a:cubicBezTo>
                <a:cubicBezTo>
                  <a:pt x="71" y="269"/>
                  <a:pt x="71" y="267"/>
                  <a:pt x="72" y="264"/>
                </a:cubicBezTo>
                <a:cubicBezTo>
                  <a:pt x="72" y="261"/>
                  <a:pt x="73" y="258"/>
                  <a:pt x="74" y="254"/>
                </a:cubicBezTo>
                <a:cubicBezTo>
                  <a:pt x="75" y="251"/>
                  <a:pt x="77" y="247"/>
                  <a:pt x="79" y="243"/>
                </a:cubicBezTo>
                <a:cubicBezTo>
                  <a:pt x="81" y="238"/>
                  <a:pt x="83" y="234"/>
                  <a:pt x="87" y="230"/>
                </a:cubicBezTo>
                <a:cubicBezTo>
                  <a:pt x="91" y="224"/>
                  <a:pt x="96" y="220"/>
                  <a:pt x="101" y="216"/>
                </a:cubicBezTo>
                <a:cubicBezTo>
                  <a:pt x="106" y="213"/>
                  <a:pt x="111" y="211"/>
                  <a:pt x="117" y="210"/>
                </a:cubicBezTo>
                <a:cubicBezTo>
                  <a:pt x="122" y="210"/>
                  <a:pt x="127" y="210"/>
                  <a:pt x="132" y="212"/>
                </a:cubicBezTo>
                <a:cubicBezTo>
                  <a:pt x="137" y="213"/>
                  <a:pt x="141" y="216"/>
                  <a:pt x="146" y="219"/>
                </a:cubicBezTo>
                <a:cubicBezTo>
                  <a:pt x="150" y="223"/>
                  <a:pt x="153" y="226"/>
                  <a:pt x="156" y="230"/>
                </a:cubicBezTo>
                <a:cubicBezTo>
                  <a:pt x="159" y="234"/>
                  <a:pt x="160" y="238"/>
                  <a:pt x="161" y="242"/>
                </a:cubicBezTo>
                <a:cubicBezTo>
                  <a:pt x="162" y="246"/>
                  <a:pt x="163" y="250"/>
                  <a:pt x="162" y="254"/>
                </a:cubicBezTo>
                <a:cubicBezTo>
                  <a:pt x="162" y="259"/>
                  <a:pt x="160" y="263"/>
                  <a:pt x="158" y="268"/>
                </a:cubicBezTo>
                <a:lnTo>
                  <a:pt x="158" y="268"/>
                </a:lnTo>
                <a:cubicBezTo>
                  <a:pt x="162" y="264"/>
                  <a:pt x="166" y="261"/>
                  <a:pt x="171" y="259"/>
                </a:cubicBezTo>
                <a:cubicBezTo>
                  <a:pt x="176" y="256"/>
                  <a:pt x="180" y="255"/>
                  <a:pt x="185" y="254"/>
                </a:cubicBezTo>
                <a:cubicBezTo>
                  <a:pt x="190" y="254"/>
                  <a:pt x="194" y="254"/>
                  <a:pt x="199" y="256"/>
                </a:cubicBezTo>
                <a:cubicBezTo>
                  <a:pt x="204" y="257"/>
                  <a:pt x="208" y="259"/>
                  <a:pt x="212" y="262"/>
                </a:cubicBezTo>
                <a:close/>
                <a:moveTo>
                  <a:pt x="211" y="93"/>
                </a:moveTo>
                <a:cubicBezTo>
                  <a:pt x="212" y="94"/>
                  <a:pt x="213" y="95"/>
                  <a:pt x="214" y="96"/>
                </a:cubicBezTo>
                <a:cubicBezTo>
                  <a:pt x="215" y="97"/>
                  <a:pt x="216" y="98"/>
                  <a:pt x="216" y="98"/>
                </a:cubicBezTo>
                <a:cubicBezTo>
                  <a:pt x="217" y="99"/>
                  <a:pt x="218" y="100"/>
                  <a:pt x="218" y="101"/>
                </a:cubicBezTo>
                <a:cubicBezTo>
                  <a:pt x="219" y="102"/>
                  <a:pt x="220" y="103"/>
                  <a:pt x="220" y="104"/>
                </a:cubicBezTo>
                <a:lnTo>
                  <a:pt x="289" y="233"/>
                </a:lnTo>
                <a:cubicBezTo>
                  <a:pt x="289" y="234"/>
                  <a:pt x="290" y="235"/>
                  <a:pt x="290" y="236"/>
                </a:cubicBezTo>
                <a:cubicBezTo>
                  <a:pt x="290" y="237"/>
                  <a:pt x="290" y="238"/>
                  <a:pt x="289" y="239"/>
                </a:cubicBezTo>
                <a:cubicBezTo>
                  <a:pt x="289" y="240"/>
                  <a:pt x="288" y="241"/>
                  <a:pt x="288" y="242"/>
                </a:cubicBezTo>
                <a:cubicBezTo>
                  <a:pt x="287" y="244"/>
                  <a:pt x="286" y="245"/>
                  <a:pt x="284" y="247"/>
                </a:cubicBezTo>
                <a:cubicBezTo>
                  <a:pt x="283" y="249"/>
                  <a:pt x="281" y="251"/>
                  <a:pt x="280" y="252"/>
                </a:cubicBezTo>
                <a:cubicBezTo>
                  <a:pt x="279" y="253"/>
                  <a:pt x="278" y="253"/>
                  <a:pt x="277" y="254"/>
                </a:cubicBezTo>
                <a:cubicBezTo>
                  <a:pt x="276" y="254"/>
                  <a:pt x="275" y="254"/>
                  <a:pt x="275" y="253"/>
                </a:cubicBezTo>
                <a:cubicBezTo>
                  <a:pt x="274" y="253"/>
                  <a:pt x="274" y="252"/>
                  <a:pt x="273" y="251"/>
                </a:cubicBezTo>
                <a:lnTo>
                  <a:pt x="204" y="117"/>
                </a:lnTo>
                <a:lnTo>
                  <a:pt x="156" y="178"/>
                </a:lnTo>
                <a:cubicBezTo>
                  <a:pt x="155" y="179"/>
                  <a:pt x="153" y="180"/>
                  <a:pt x="151" y="179"/>
                </a:cubicBezTo>
                <a:cubicBezTo>
                  <a:pt x="150" y="179"/>
                  <a:pt x="148" y="178"/>
                  <a:pt x="145" y="176"/>
                </a:cubicBezTo>
                <a:cubicBezTo>
                  <a:pt x="144" y="175"/>
                  <a:pt x="143" y="174"/>
                  <a:pt x="142" y="173"/>
                </a:cubicBezTo>
                <a:cubicBezTo>
                  <a:pt x="141" y="172"/>
                  <a:pt x="141" y="171"/>
                  <a:pt x="140" y="170"/>
                </a:cubicBezTo>
                <a:cubicBezTo>
                  <a:pt x="140" y="169"/>
                  <a:pt x="140" y="169"/>
                  <a:pt x="140" y="168"/>
                </a:cubicBezTo>
                <a:cubicBezTo>
                  <a:pt x="140" y="167"/>
                  <a:pt x="140" y="167"/>
                  <a:pt x="141" y="166"/>
                </a:cubicBezTo>
                <a:lnTo>
                  <a:pt x="200" y="92"/>
                </a:lnTo>
                <a:cubicBezTo>
                  <a:pt x="200" y="92"/>
                  <a:pt x="201" y="91"/>
                  <a:pt x="202" y="90"/>
                </a:cubicBezTo>
                <a:cubicBezTo>
                  <a:pt x="203" y="90"/>
                  <a:pt x="203" y="90"/>
                  <a:pt x="204" y="90"/>
                </a:cubicBezTo>
                <a:cubicBezTo>
                  <a:pt x="205" y="90"/>
                  <a:pt x="206" y="90"/>
                  <a:pt x="207" y="91"/>
                </a:cubicBezTo>
                <a:cubicBezTo>
                  <a:pt x="208" y="91"/>
                  <a:pt x="209" y="92"/>
                  <a:pt x="211" y="93"/>
                </a:cubicBezTo>
                <a:close/>
                <a:moveTo>
                  <a:pt x="367" y="58"/>
                </a:moveTo>
                <a:cubicBezTo>
                  <a:pt x="374" y="64"/>
                  <a:pt x="379" y="70"/>
                  <a:pt x="383" y="76"/>
                </a:cubicBezTo>
                <a:cubicBezTo>
                  <a:pt x="386" y="83"/>
                  <a:pt x="388" y="89"/>
                  <a:pt x="388" y="96"/>
                </a:cubicBezTo>
                <a:cubicBezTo>
                  <a:pt x="389" y="103"/>
                  <a:pt x="387" y="111"/>
                  <a:pt x="385" y="118"/>
                </a:cubicBezTo>
                <a:cubicBezTo>
                  <a:pt x="382" y="125"/>
                  <a:pt x="378" y="132"/>
                  <a:pt x="372" y="139"/>
                </a:cubicBezTo>
                <a:cubicBezTo>
                  <a:pt x="369" y="143"/>
                  <a:pt x="366" y="147"/>
                  <a:pt x="362" y="150"/>
                </a:cubicBezTo>
                <a:cubicBezTo>
                  <a:pt x="359" y="153"/>
                  <a:pt x="356" y="155"/>
                  <a:pt x="353" y="158"/>
                </a:cubicBezTo>
                <a:cubicBezTo>
                  <a:pt x="350" y="160"/>
                  <a:pt x="347" y="161"/>
                  <a:pt x="345" y="162"/>
                </a:cubicBezTo>
                <a:cubicBezTo>
                  <a:pt x="343" y="163"/>
                  <a:pt x="341" y="164"/>
                  <a:pt x="341" y="164"/>
                </a:cubicBezTo>
                <a:cubicBezTo>
                  <a:pt x="340" y="164"/>
                  <a:pt x="339" y="164"/>
                  <a:pt x="338" y="164"/>
                </a:cubicBezTo>
                <a:cubicBezTo>
                  <a:pt x="338" y="164"/>
                  <a:pt x="337" y="164"/>
                  <a:pt x="337" y="164"/>
                </a:cubicBezTo>
                <a:cubicBezTo>
                  <a:pt x="336" y="163"/>
                  <a:pt x="335" y="163"/>
                  <a:pt x="334" y="162"/>
                </a:cubicBezTo>
                <a:cubicBezTo>
                  <a:pt x="333" y="162"/>
                  <a:pt x="332" y="161"/>
                  <a:pt x="331" y="160"/>
                </a:cubicBezTo>
                <a:cubicBezTo>
                  <a:pt x="330" y="159"/>
                  <a:pt x="329" y="158"/>
                  <a:pt x="328" y="157"/>
                </a:cubicBezTo>
                <a:cubicBezTo>
                  <a:pt x="327" y="157"/>
                  <a:pt x="327" y="156"/>
                  <a:pt x="327" y="155"/>
                </a:cubicBezTo>
                <a:cubicBezTo>
                  <a:pt x="326" y="155"/>
                  <a:pt x="326" y="154"/>
                  <a:pt x="326" y="153"/>
                </a:cubicBezTo>
                <a:cubicBezTo>
                  <a:pt x="326" y="153"/>
                  <a:pt x="326" y="152"/>
                  <a:pt x="327" y="152"/>
                </a:cubicBezTo>
                <a:cubicBezTo>
                  <a:pt x="327" y="151"/>
                  <a:pt x="328" y="150"/>
                  <a:pt x="330" y="150"/>
                </a:cubicBezTo>
                <a:cubicBezTo>
                  <a:pt x="332" y="149"/>
                  <a:pt x="335" y="148"/>
                  <a:pt x="337" y="146"/>
                </a:cubicBezTo>
                <a:cubicBezTo>
                  <a:pt x="340" y="145"/>
                  <a:pt x="343" y="143"/>
                  <a:pt x="347" y="140"/>
                </a:cubicBezTo>
                <a:cubicBezTo>
                  <a:pt x="350" y="137"/>
                  <a:pt x="354" y="133"/>
                  <a:pt x="358" y="129"/>
                </a:cubicBezTo>
                <a:cubicBezTo>
                  <a:pt x="361" y="124"/>
                  <a:pt x="364" y="120"/>
                  <a:pt x="366" y="115"/>
                </a:cubicBezTo>
                <a:cubicBezTo>
                  <a:pt x="368" y="111"/>
                  <a:pt x="369" y="107"/>
                  <a:pt x="369" y="102"/>
                </a:cubicBezTo>
                <a:cubicBezTo>
                  <a:pt x="368" y="98"/>
                  <a:pt x="367" y="93"/>
                  <a:pt x="365" y="89"/>
                </a:cubicBezTo>
                <a:cubicBezTo>
                  <a:pt x="363" y="85"/>
                  <a:pt x="359" y="81"/>
                  <a:pt x="355" y="77"/>
                </a:cubicBezTo>
                <a:cubicBezTo>
                  <a:pt x="351" y="74"/>
                  <a:pt x="347" y="72"/>
                  <a:pt x="342" y="71"/>
                </a:cubicBezTo>
                <a:cubicBezTo>
                  <a:pt x="338" y="69"/>
                  <a:pt x="334" y="69"/>
                  <a:pt x="330" y="70"/>
                </a:cubicBezTo>
                <a:cubicBezTo>
                  <a:pt x="326" y="71"/>
                  <a:pt x="322" y="73"/>
                  <a:pt x="317" y="77"/>
                </a:cubicBezTo>
                <a:cubicBezTo>
                  <a:pt x="313" y="80"/>
                  <a:pt x="309" y="84"/>
                  <a:pt x="304" y="90"/>
                </a:cubicBezTo>
                <a:cubicBezTo>
                  <a:pt x="301" y="94"/>
                  <a:pt x="299" y="97"/>
                  <a:pt x="297" y="101"/>
                </a:cubicBezTo>
                <a:cubicBezTo>
                  <a:pt x="295" y="104"/>
                  <a:pt x="293" y="107"/>
                  <a:pt x="291" y="109"/>
                </a:cubicBezTo>
                <a:cubicBezTo>
                  <a:pt x="290" y="111"/>
                  <a:pt x="288" y="112"/>
                  <a:pt x="287" y="112"/>
                </a:cubicBezTo>
                <a:cubicBezTo>
                  <a:pt x="285" y="112"/>
                  <a:pt x="283" y="111"/>
                  <a:pt x="281" y="109"/>
                </a:cubicBezTo>
                <a:lnTo>
                  <a:pt x="229" y="68"/>
                </a:lnTo>
                <a:cubicBezTo>
                  <a:pt x="227" y="66"/>
                  <a:pt x="226" y="65"/>
                  <a:pt x="226" y="63"/>
                </a:cubicBezTo>
                <a:cubicBezTo>
                  <a:pt x="225" y="61"/>
                  <a:pt x="226" y="59"/>
                  <a:pt x="228" y="57"/>
                </a:cubicBezTo>
                <a:lnTo>
                  <a:pt x="272" y="1"/>
                </a:lnTo>
                <a:cubicBezTo>
                  <a:pt x="273" y="1"/>
                  <a:pt x="273" y="0"/>
                  <a:pt x="274" y="0"/>
                </a:cubicBezTo>
                <a:cubicBezTo>
                  <a:pt x="275" y="0"/>
                  <a:pt x="275" y="0"/>
                  <a:pt x="276" y="0"/>
                </a:cubicBezTo>
                <a:cubicBezTo>
                  <a:pt x="277" y="0"/>
                  <a:pt x="278" y="0"/>
                  <a:pt x="279" y="1"/>
                </a:cubicBezTo>
                <a:cubicBezTo>
                  <a:pt x="280" y="2"/>
                  <a:pt x="281" y="2"/>
                  <a:pt x="282" y="3"/>
                </a:cubicBezTo>
                <a:cubicBezTo>
                  <a:pt x="285" y="5"/>
                  <a:pt x="286" y="7"/>
                  <a:pt x="287" y="9"/>
                </a:cubicBezTo>
                <a:cubicBezTo>
                  <a:pt x="288" y="10"/>
                  <a:pt x="288" y="12"/>
                  <a:pt x="287" y="13"/>
                </a:cubicBezTo>
                <a:lnTo>
                  <a:pt x="251" y="58"/>
                </a:lnTo>
                <a:lnTo>
                  <a:pt x="286" y="86"/>
                </a:lnTo>
                <a:cubicBezTo>
                  <a:pt x="288" y="84"/>
                  <a:pt x="290" y="81"/>
                  <a:pt x="291" y="79"/>
                </a:cubicBezTo>
                <a:cubicBezTo>
                  <a:pt x="293" y="77"/>
                  <a:pt x="295" y="74"/>
                  <a:pt x="298" y="71"/>
                </a:cubicBezTo>
                <a:cubicBezTo>
                  <a:pt x="303" y="64"/>
                  <a:pt x="309" y="59"/>
                  <a:pt x="315" y="55"/>
                </a:cubicBezTo>
                <a:cubicBezTo>
                  <a:pt x="321" y="51"/>
                  <a:pt x="326" y="49"/>
                  <a:pt x="332" y="48"/>
                </a:cubicBezTo>
                <a:cubicBezTo>
                  <a:pt x="338" y="47"/>
                  <a:pt x="344" y="47"/>
                  <a:pt x="350" y="49"/>
                </a:cubicBezTo>
                <a:cubicBezTo>
                  <a:pt x="356" y="51"/>
                  <a:pt x="362" y="54"/>
                  <a:pt x="367" y="58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Freeform 13"/>
          <p:cNvSpPr>
            <a:spLocks noEditPoints="1"/>
          </p:cNvSpPr>
          <p:nvPr/>
        </p:nvSpPr>
        <p:spPr bwMode="auto">
          <a:xfrm>
            <a:off x="3995752" y="2334260"/>
            <a:ext cx="290513" cy="333375"/>
          </a:xfrm>
          <a:custGeom>
            <a:avLst/>
            <a:gdLst>
              <a:gd name="T0" fmla="*/ 116 w 488"/>
              <a:gd name="T1" fmla="*/ 450 h 562"/>
              <a:gd name="T2" fmla="*/ 89 w 488"/>
              <a:gd name="T3" fmla="*/ 508 h 562"/>
              <a:gd name="T4" fmla="*/ 135 w 488"/>
              <a:gd name="T5" fmla="*/ 548 h 562"/>
              <a:gd name="T6" fmla="*/ 127 w 488"/>
              <a:gd name="T7" fmla="*/ 559 h 562"/>
              <a:gd name="T8" fmla="*/ 121 w 488"/>
              <a:gd name="T9" fmla="*/ 561 h 562"/>
              <a:gd name="T10" fmla="*/ 2 w 488"/>
              <a:gd name="T11" fmla="*/ 456 h 562"/>
              <a:gd name="T12" fmla="*/ 39 w 488"/>
              <a:gd name="T13" fmla="*/ 413 h 562"/>
              <a:gd name="T14" fmla="*/ 81 w 488"/>
              <a:gd name="T15" fmla="*/ 406 h 562"/>
              <a:gd name="T16" fmla="*/ 68 w 488"/>
              <a:gd name="T17" fmla="*/ 425 h 562"/>
              <a:gd name="T18" fmla="*/ 37 w 488"/>
              <a:gd name="T19" fmla="*/ 441 h 562"/>
              <a:gd name="T20" fmla="*/ 87 w 488"/>
              <a:gd name="T21" fmla="*/ 482 h 562"/>
              <a:gd name="T22" fmla="*/ 92 w 488"/>
              <a:gd name="T23" fmla="*/ 443 h 562"/>
              <a:gd name="T24" fmla="*/ 243 w 488"/>
              <a:gd name="T25" fmla="*/ 361 h 562"/>
              <a:gd name="T26" fmla="*/ 249 w 488"/>
              <a:gd name="T27" fmla="*/ 397 h 562"/>
              <a:gd name="T28" fmla="*/ 208 w 488"/>
              <a:gd name="T29" fmla="*/ 457 h 562"/>
              <a:gd name="T30" fmla="*/ 84 w 488"/>
              <a:gd name="T31" fmla="*/ 368 h 562"/>
              <a:gd name="T32" fmla="*/ 105 w 488"/>
              <a:gd name="T33" fmla="*/ 327 h 562"/>
              <a:gd name="T34" fmla="*/ 153 w 488"/>
              <a:gd name="T35" fmla="*/ 304 h 562"/>
              <a:gd name="T36" fmla="*/ 182 w 488"/>
              <a:gd name="T37" fmla="*/ 329 h 562"/>
              <a:gd name="T38" fmla="*/ 194 w 488"/>
              <a:gd name="T39" fmla="*/ 344 h 562"/>
              <a:gd name="T40" fmla="*/ 233 w 488"/>
              <a:gd name="T41" fmla="*/ 351 h 562"/>
              <a:gd name="T42" fmla="*/ 138 w 488"/>
              <a:gd name="T43" fmla="*/ 325 h 562"/>
              <a:gd name="T44" fmla="*/ 104 w 488"/>
              <a:gd name="T45" fmla="*/ 356 h 562"/>
              <a:gd name="T46" fmla="*/ 167 w 488"/>
              <a:gd name="T47" fmla="*/ 358 h 562"/>
              <a:gd name="T48" fmla="*/ 157 w 488"/>
              <a:gd name="T49" fmla="*/ 331 h 562"/>
              <a:gd name="T50" fmla="*/ 198 w 488"/>
              <a:gd name="T51" fmla="*/ 363 h 562"/>
              <a:gd name="T52" fmla="*/ 158 w 488"/>
              <a:gd name="T53" fmla="*/ 400 h 562"/>
              <a:gd name="T54" fmla="*/ 229 w 488"/>
              <a:gd name="T55" fmla="*/ 400 h 562"/>
              <a:gd name="T56" fmla="*/ 220 w 488"/>
              <a:gd name="T57" fmla="*/ 369 h 562"/>
              <a:gd name="T58" fmla="*/ 401 w 488"/>
              <a:gd name="T59" fmla="*/ 215 h 562"/>
              <a:gd name="T60" fmla="*/ 393 w 488"/>
              <a:gd name="T61" fmla="*/ 226 h 562"/>
              <a:gd name="T62" fmla="*/ 387 w 488"/>
              <a:gd name="T63" fmla="*/ 228 h 562"/>
              <a:gd name="T64" fmla="*/ 352 w 488"/>
              <a:gd name="T65" fmla="*/ 273 h 562"/>
              <a:gd name="T66" fmla="*/ 350 w 488"/>
              <a:gd name="T67" fmla="*/ 280 h 562"/>
              <a:gd name="T68" fmla="*/ 342 w 488"/>
              <a:gd name="T69" fmla="*/ 289 h 562"/>
              <a:gd name="T70" fmla="*/ 194 w 488"/>
              <a:gd name="T71" fmla="*/ 244 h 562"/>
              <a:gd name="T72" fmla="*/ 305 w 488"/>
              <a:gd name="T73" fmla="*/ 333 h 562"/>
              <a:gd name="T74" fmla="*/ 300 w 488"/>
              <a:gd name="T75" fmla="*/ 343 h 562"/>
              <a:gd name="T76" fmla="*/ 292 w 488"/>
              <a:gd name="T77" fmla="*/ 349 h 562"/>
              <a:gd name="T78" fmla="*/ 170 w 488"/>
              <a:gd name="T79" fmla="*/ 249 h 562"/>
              <a:gd name="T80" fmla="*/ 185 w 488"/>
              <a:gd name="T81" fmla="*/ 227 h 562"/>
              <a:gd name="T82" fmla="*/ 203 w 488"/>
              <a:gd name="T83" fmla="*/ 226 h 562"/>
              <a:gd name="T84" fmla="*/ 262 w 488"/>
              <a:gd name="T85" fmla="*/ 152 h 562"/>
              <a:gd name="T86" fmla="*/ 259 w 488"/>
              <a:gd name="T87" fmla="*/ 135 h 562"/>
              <a:gd name="T88" fmla="*/ 273 w 488"/>
              <a:gd name="T89" fmla="*/ 117 h 562"/>
              <a:gd name="T90" fmla="*/ 284 w 488"/>
              <a:gd name="T91" fmla="*/ 118 h 562"/>
              <a:gd name="T92" fmla="*/ 485 w 488"/>
              <a:gd name="T93" fmla="*/ 79 h 562"/>
              <a:gd name="T94" fmla="*/ 488 w 488"/>
              <a:gd name="T95" fmla="*/ 86 h 562"/>
              <a:gd name="T96" fmla="*/ 480 w 488"/>
              <a:gd name="T97" fmla="*/ 116 h 562"/>
              <a:gd name="T98" fmla="*/ 424 w 488"/>
              <a:gd name="T99" fmla="*/ 157 h 562"/>
              <a:gd name="T100" fmla="*/ 341 w 488"/>
              <a:gd name="T101" fmla="*/ 107 h 562"/>
              <a:gd name="T102" fmla="*/ 343 w 488"/>
              <a:gd name="T103" fmla="*/ 25 h 562"/>
              <a:gd name="T104" fmla="*/ 373 w 488"/>
              <a:gd name="T105" fmla="*/ 3 h 562"/>
              <a:gd name="T106" fmla="*/ 385 w 488"/>
              <a:gd name="T107" fmla="*/ 1 h 562"/>
              <a:gd name="T108" fmla="*/ 394 w 488"/>
              <a:gd name="T109" fmla="*/ 8 h 562"/>
              <a:gd name="T110" fmla="*/ 396 w 488"/>
              <a:gd name="T111" fmla="*/ 14 h 562"/>
              <a:gd name="T112" fmla="*/ 370 w 488"/>
              <a:gd name="T113" fmla="*/ 25 h 562"/>
              <a:gd name="T114" fmla="*/ 349 w 488"/>
              <a:gd name="T115" fmla="*/ 75 h 562"/>
              <a:gd name="T116" fmla="*/ 402 w 488"/>
              <a:gd name="T117" fmla="*/ 129 h 562"/>
              <a:gd name="T118" fmla="*/ 458 w 488"/>
              <a:gd name="T119" fmla="*/ 116 h 562"/>
              <a:gd name="T120" fmla="*/ 471 w 488"/>
              <a:gd name="T121" fmla="*/ 79 h 562"/>
              <a:gd name="T122" fmla="*/ 476 w 488"/>
              <a:gd name="T123" fmla="*/ 72 h 56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8" h="562">
                <a:moveTo>
                  <a:pt x="96" y="414"/>
                </a:moveTo>
                <a:cubicBezTo>
                  <a:pt x="102" y="419"/>
                  <a:pt x="107" y="425"/>
                  <a:pt x="111" y="431"/>
                </a:cubicBezTo>
                <a:cubicBezTo>
                  <a:pt x="114" y="437"/>
                  <a:pt x="116" y="443"/>
                  <a:pt x="116" y="450"/>
                </a:cubicBezTo>
                <a:cubicBezTo>
                  <a:pt x="117" y="457"/>
                  <a:pt x="116" y="464"/>
                  <a:pt x="113" y="471"/>
                </a:cubicBezTo>
                <a:cubicBezTo>
                  <a:pt x="111" y="478"/>
                  <a:pt x="106" y="486"/>
                  <a:pt x="100" y="494"/>
                </a:cubicBezTo>
                <a:lnTo>
                  <a:pt x="89" y="508"/>
                </a:lnTo>
                <a:lnTo>
                  <a:pt x="134" y="544"/>
                </a:lnTo>
                <a:cubicBezTo>
                  <a:pt x="135" y="545"/>
                  <a:pt x="135" y="545"/>
                  <a:pt x="135" y="546"/>
                </a:cubicBezTo>
                <a:cubicBezTo>
                  <a:pt x="135" y="546"/>
                  <a:pt x="135" y="547"/>
                  <a:pt x="135" y="548"/>
                </a:cubicBezTo>
                <a:cubicBezTo>
                  <a:pt x="135" y="549"/>
                  <a:pt x="134" y="550"/>
                  <a:pt x="134" y="551"/>
                </a:cubicBezTo>
                <a:cubicBezTo>
                  <a:pt x="133" y="552"/>
                  <a:pt x="132" y="554"/>
                  <a:pt x="131" y="555"/>
                </a:cubicBezTo>
                <a:cubicBezTo>
                  <a:pt x="129" y="557"/>
                  <a:pt x="128" y="558"/>
                  <a:pt x="127" y="559"/>
                </a:cubicBezTo>
                <a:cubicBezTo>
                  <a:pt x="126" y="560"/>
                  <a:pt x="125" y="561"/>
                  <a:pt x="125" y="561"/>
                </a:cubicBezTo>
                <a:cubicBezTo>
                  <a:pt x="124" y="562"/>
                  <a:pt x="123" y="562"/>
                  <a:pt x="123" y="562"/>
                </a:cubicBezTo>
                <a:cubicBezTo>
                  <a:pt x="122" y="562"/>
                  <a:pt x="121" y="562"/>
                  <a:pt x="121" y="561"/>
                </a:cubicBezTo>
                <a:lnTo>
                  <a:pt x="4" y="468"/>
                </a:lnTo>
                <a:cubicBezTo>
                  <a:pt x="2" y="466"/>
                  <a:pt x="0" y="464"/>
                  <a:pt x="0" y="462"/>
                </a:cubicBezTo>
                <a:cubicBezTo>
                  <a:pt x="0" y="459"/>
                  <a:pt x="1" y="457"/>
                  <a:pt x="2" y="456"/>
                </a:cubicBezTo>
                <a:lnTo>
                  <a:pt x="24" y="429"/>
                </a:lnTo>
                <a:cubicBezTo>
                  <a:pt x="26" y="426"/>
                  <a:pt x="28" y="423"/>
                  <a:pt x="30" y="421"/>
                </a:cubicBezTo>
                <a:cubicBezTo>
                  <a:pt x="33" y="419"/>
                  <a:pt x="36" y="416"/>
                  <a:pt x="39" y="413"/>
                </a:cubicBezTo>
                <a:cubicBezTo>
                  <a:pt x="43" y="410"/>
                  <a:pt x="47" y="408"/>
                  <a:pt x="52" y="406"/>
                </a:cubicBezTo>
                <a:cubicBezTo>
                  <a:pt x="56" y="404"/>
                  <a:pt x="61" y="403"/>
                  <a:pt x="66" y="403"/>
                </a:cubicBezTo>
                <a:cubicBezTo>
                  <a:pt x="71" y="403"/>
                  <a:pt x="76" y="404"/>
                  <a:pt x="81" y="406"/>
                </a:cubicBezTo>
                <a:cubicBezTo>
                  <a:pt x="86" y="408"/>
                  <a:pt x="91" y="410"/>
                  <a:pt x="96" y="414"/>
                </a:cubicBezTo>
                <a:close/>
                <a:moveTo>
                  <a:pt x="83" y="433"/>
                </a:moveTo>
                <a:cubicBezTo>
                  <a:pt x="78" y="429"/>
                  <a:pt x="73" y="426"/>
                  <a:pt x="68" y="425"/>
                </a:cubicBezTo>
                <a:cubicBezTo>
                  <a:pt x="63" y="425"/>
                  <a:pt x="59" y="425"/>
                  <a:pt x="55" y="426"/>
                </a:cubicBezTo>
                <a:cubicBezTo>
                  <a:pt x="51" y="428"/>
                  <a:pt x="47" y="430"/>
                  <a:pt x="44" y="433"/>
                </a:cubicBezTo>
                <a:cubicBezTo>
                  <a:pt x="42" y="435"/>
                  <a:pt x="39" y="438"/>
                  <a:pt x="37" y="441"/>
                </a:cubicBezTo>
                <a:lnTo>
                  <a:pt x="24" y="457"/>
                </a:lnTo>
                <a:lnTo>
                  <a:pt x="75" y="497"/>
                </a:lnTo>
                <a:lnTo>
                  <a:pt x="87" y="482"/>
                </a:lnTo>
                <a:cubicBezTo>
                  <a:pt x="91" y="477"/>
                  <a:pt x="94" y="472"/>
                  <a:pt x="95" y="468"/>
                </a:cubicBezTo>
                <a:cubicBezTo>
                  <a:pt x="97" y="463"/>
                  <a:pt x="97" y="459"/>
                  <a:pt x="97" y="455"/>
                </a:cubicBezTo>
                <a:cubicBezTo>
                  <a:pt x="96" y="451"/>
                  <a:pt x="95" y="447"/>
                  <a:pt x="92" y="443"/>
                </a:cubicBezTo>
                <a:cubicBezTo>
                  <a:pt x="90" y="439"/>
                  <a:pt x="87" y="436"/>
                  <a:pt x="83" y="433"/>
                </a:cubicBezTo>
                <a:close/>
                <a:moveTo>
                  <a:pt x="233" y="351"/>
                </a:moveTo>
                <a:cubicBezTo>
                  <a:pt x="237" y="354"/>
                  <a:pt x="241" y="357"/>
                  <a:pt x="243" y="361"/>
                </a:cubicBezTo>
                <a:cubicBezTo>
                  <a:pt x="246" y="365"/>
                  <a:pt x="248" y="369"/>
                  <a:pt x="249" y="373"/>
                </a:cubicBezTo>
                <a:cubicBezTo>
                  <a:pt x="250" y="376"/>
                  <a:pt x="251" y="381"/>
                  <a:pt x="251" y="385"/>
                </a:cubicBezTo>
                <a:cubicBezTo>
                  <a:pt x="251" y="389"/>
                  <a:pt x="250" y="393"/>
                  <a:pt x="249" y="397"/>
                </a:cubicBezTo>
                <a:cubicBezTo>
                  <a:pt x="248" y="402"/>
                  <a:pt x="246" y="406"/>
                  <a:pt x="244" y="410"/>
                </a:cubicBezTo>
                <a:cubicBezTo>
                  <a:pt x="241" y="415"/>
                  <a:pt x="238" y="419"/>
                  <a:pt x="235" y="424"/>
                </a:cubicBezTo>
                <a:lnTo>
                  <a:pt x="208" y="457"/>
                </a:lnTo>
                <a:cubicBezTo>
                  <a:pt x="207" y="458"/>
                  <a:pt x="205" y="459"/>
                  <a:pt x="203" y="460"/>
                </a:cubicBezTo>
                <a:cubicBezTo>
                  <a:pt x="201" y="460"/>
                  <a:pt x="199" y="460"/>
                  <a:pt x="196" y="458"/>
                </a:cubicBezTo>
                <a:lnTo>
                  <a:pt x="84" y="368"/>
                </a:lnTo>
                <a:cubicBezTo>
                  <a:pt x="81" y="366"/>
                  <a:pt x="80" y="364"/>
                  <a:pt x="80" y="361"/>
                </a:cubicBezTo>
                <a:cubicBezTo>
                  <a:pt x="80" y="359"/>
                  <a:pt x="81" y="357"/>
                  <a:pt x="82" y="356"/>
                </a:cubicBezTo>
                <a:lnTo>
                  <a:pt x="105" y="327"/>
                </a:lnTo>
                <a:cubicBezTo>
                  <a:pt x="111" y="320"/>
                  <a:pt x="116" y="314"/>
                  <a:pt x="122" y="310"/>
                </a:cubicBezTo>
                <a:cubicBezTo>
                  <a:pt x="127" y="307"/>
                  <a:pt x="132" y="304"/>
                  <a:pt x="138" y="303"/>
                </a:cubicBezTo>
                <a:cubicBezTo>
                  <a:pt x="143" y="302"/>
                  <a:pt x="148" y="302"/>
                  <a:pt x="153" y="304"/>
                </a:cubicBezTo>
                <a:cubicBezTo>
                  <a:pt x="159" y="306"/>
                  <a:pt x="164" y="308"/>
                  <a:pt x="169" y="312"/>
                </a:cubicBezTo>
                <a:cubicBezTo>
                  <a:pt x="172" y="315"/>
                  <a:pt x="174" y="317"/>
                  <a:pt x="177" y="320"/>
                </a:cubicBezTo>
                <a:cubicBezTo>
                  <a:pt x="179" y="323"/>
                  <a:pt x="180" y="326"/>
                  <a:pt x="182" y="329"/>
                </a:cubicBezTo>
                <a:cubicBezTo>
                  <a:pt x="183" y="333"/>
                  <a:pt x="184" y="336"/>
                  <a:pt x="184" y="340"/>
                </a:cubicBezTo>
                <a:cubicBezTo>
                  <a:pt x="184" y="343"/>
                  <a:pt x="183" y="347"/>
                  <a:pt x="182" y="351"/>
                </a:cubicBezTo>
                <a:cubicBezTo>
                  <a:pt x="186" y="348"/>
                  <a:pt x="189" y="345"/>
                  <a:pt x="194" y="344"/>
                </a:cubicBezTo>
                <a:cubicBezTo>
                  <a:pt x="198" y="342"/>
                  <a:pt x="202" y="341"/>
                  <a:pt x="206" y="341"/>
                </a:cubicBezTo>
                <a:cubicBezTo>
                  <a:pt x="211" y="341"/>
                  <a:pt x="215" y="342"/>
                  <a:pt x="220" y="343"/>
                </a:cubicBezTo>
                <a:cubicBezTo>
                  <a:pt x="225" y="345"/>
                  <a:pt x="229" y="347"/>
                  <a:pt x="233" y="351"/>
                </a:cubicBezTo>
                <a:close/>
                <a:moveTo>
                  <a:pt x="157" y="331"/>
                </a:moveTo>
                <a:cubicBezTo>
                  <a:pt x="154" y="329"/>
                  <a:pt x="151" y="327"/>
                  <a:pt x="147" y="326"/>
                </a:cubicBezTo>
                <a:cubicBezTo>
                  <a:pt x="144" y="324"/>
                  <a:pt x="141" y="324"/>
                  <a:pt x="138" y="325"/>
                </a:cubicBezTo>
                <a:cubicBezTo>
                  <a:pt x="135" y="325"/>
                  <a:pt x="132" y="326"/>
                  <a:pt x="128" y="329"/>
                </a:cubicBezTo>
                <a:cubicBezTo>
                  <a:pt x="125" y="331"/>
                  <a:pt x="121" y="334"/>
                  <a:pt x="118" y="339"/>
                </a:cubicBezTo>
                <a:lnTo>
                  <a:pt x="104" y="356"/>
                </a:lnTo>
                <a:lnTo>
                  <a:pt x="145" y="389"/>
                </a:lnTo>
                <a:lnTo>
                  <a:pt x="160" y="370"/>
                </a:lnTo>
                <a:cubicBezTo>
                  <a:pt x="163" y="366"/>
                  <a:pt x="166" y="362"/>
                  <a:pt x="167" y="358"/>
                </a:cubicBezTo>
                <a:cubicBezTo>
                  <a:pt x="168" y="354"/>
                  <a:pt x="168" y="351"/>
                  <a:pt x="167" y="348"/>
                </a:cubicBezTo>
                <a:cubicBezTo>
                  <a:pt x="167" y="344"/>
                  <a:pt x="166" y="341"/>
                  <a:pt x="164" y="339"/>
                </a:cubicBezTo>
                <a:cubicBezTo>
                  <a:pt x="162" y="336"/>
                  <a:pt x="159" y="333"/>
                  <a:pt x="157" y="331"/>
                </a:cubicBezTo>
                <a:close/>
                <a:moveTo>
                  <a:pt x="220" y="369"/>
                </a:moveTo>
                <a:cubicBezTo>
                  <a:pt x="217" y="366"/>
                  <a:pt x="213" y="364"/>
                  <a:pt x="209" y="363"/>
                </a:cubicBezTo>
                <a:cubicBezTo>
                  <a:pt x="205" y="362"/>
                  <a:pt x="201" y="362"/>
                  <a:pt x="198" y="363"/>
                </a:cubicBezTo>
                <a:cubicBezTo>
                  <a:pt x="194" y="363"/>
                  <a:pt x="190" y="365"/>
                  <a:pt x="186" y="368"/>
                </a:cubicBezTo>
                <a:cubicBezTo>
                  <a:pt x="182" y="370"/>
                  <a:pt x="178" y="374"/>
                  <a:pt x="174" y="380"/>
                </a:cubicBezTo>
                <a:lnTo>
                  <a:pt x="158" y="400"/>
                </a:lnTo>
                <a:lnTo>
                  <a:pt x="203" y="435"/>
                </a:lnTo>
                <a:lnTo>
                  <a:pt x="222" y="411"/>
                </a:lnTo>
                <a:cubicBezTo>
                  <a:pt x="225" y="407"/>
                  <a:pt x="227" y="403"/>
                  <a:pt x="229" y="400"/>
                </a:cubicBezTo>
                <a:cubicBezTo>
                  <a:pt x="230" y="396"/>
                  <a:pt x="231" y="393"/>
                  <a:pt x="231" y="389"/>
                </a:cubicBezTo>
                <a:cubicBezTo>
                  <a:pt x="231" y="385"/>
                  <a:pt x="230" y="382"/>
                  <a:pt x="228" y="379"/>
                </a:cubicBezTo>
                <a:cubicBezTo>
                  <a:pt x="226" y="375"/>
                  <a:pt x="224" y="372"/>
                  <a:pt x="220" y="369"/>
                </a:cubicBezTo>
                <a:close/>
                <a:moveTo>
                  <a:pt x="400" y="211"/>
                </a:moveTo>
                <a:cubicBezTo>
                  <a:pt x="401" y="211"/>
                  <a:pt x="401" y="212"/>
                  <a:pt x="401" y="212"/>
                </a:cubicBezTo>
                <a:cubicBezTo>
                  <a:pt x="401" y="213"/>
                  <a:pt x="401" y="214"/>
                  <a:pt x="401" y="215"/>
                </a:cubicBezTo>
                <a:cubicBezTo>
                  <a:pt x="401" y="215"/>
                  <a:pt x="400" y="216"/>
                  <a:pt x="400" y="218"/>
                </a:cubicBezTo>
                <a:cubicBezTo>
                  <a:pt x="399" y="219"/>
                  <a:pt x="398" y="220"/>
                  <a:pt x="397" y="222"/>
                </a:cubicBezTo>
                <a:cubicBezTo>
                  <a:pt x="395" y="223"/>
                  <a:pt x="394" y="225"/>
                  <a:pt x="393" y="226"/>
                </a:cubicBezTo>
                <a:cubicBezTo>
                  <a:pt x="392" y="227"/>
                  <a:pt x="391" y="227"/>
                  <a:pt x="390" y="228"/>
                </a:cubicBezTo>
                <a:cubicBezTo>
                  <a:pt x="390" y="228"/>
                  <a:pt x="389" y="229"/>
                  <a:pt x="388" y="228"/>
                </a:cubicBezTo>
                <a:cubicBezTo>
                  <a:pt x="388" y="228"/>
                  <a:pt x="387" y="228"/>
                  <a:pt x="387" y="228"/>
                </a:cubicBezTo>
                <a:lnTo>
                  <a:pt x="277" y="140"/>
                </a:lnTo>
                <a:lnTo>
                  <a:pt x="277" y="140"/>
                </a:lnTo>
                <a:lnTo>
                  <a:pt x="352" y="273"/>
                </a:lnTo>
                <a:cubicBezTo>
                  <a:pt x="352" y="273"/>
                  <a:pt x="352" y="274"/>
                  <a:pt x="352" y="275"/>
                </a:cubicBezTo>
                <a:cubicBezTo>
                  <a:pt x="352" y="275"/>
                  <a:pt x="352" y="276"/>
                  <a:pt x="352" y="277"/>
                </a:cubicBezTo>
                <a:cubicBezTo>
                  <a:pt x="351" y="278"/>
                  <a:pt x="351" y="279"/>
                  <a:pt x="350" y="280"/>
                </a:cubicBezTo>
                <a:cubicBezTo>
                  <a:pt x="350" y="281"/>
                  <a:pt x="349" y="282"/>
                  <a:pt x="348" y="283"/>
                </a:cubicBezTo>
                <a:cubicBezTo>
                  <a:pt x="347" y="285"/>
                  <a:pt x="346" y="286"/>
                  <a:pt x="345" y="287"/>
                </a:cubicBezTo>
                <a:cubicBezTo>
                  <a:pt x="344" y="287"/>
                  <a:pt x="343" y="288"/>
                  <a:pt x="342" y="289"/>
                </a:cubicBezTo>
                <a:cubicBezTo>
                  <a:pt x="341" y="289"/>
                  <a:pt x="341" y="289"/>
                  <a:pt x="340" y="289"/>
                </a:cubicBezTo>
                <a:cubicBezTo>
                  <a:pt x="340" y="290"/>
                  <a:pt x="339" y="290"/>
                  <a:pt x="338" y="289"/>
                </a:cubicBezTo>
                <a:lnTo>
                  <a:pt x="194" y="244"/>
                </a:lnTo>
                <a:lnTo>
                  <a:pt x="194" y="244"/>
                </a:lnTo>
                <a:lnTo>
                  <a:pt x="304" y="332"/>
                </a:lnTo>
                <a:cubicBezTo>
                  <a:pt x="304" y="332"/>
                  <a:pt x="305" y="333"/>
                  <a:pt x="305" y="333"/>
                </a:cubicBezTo>
                <a:cubicBezTo>
                  <a:pt x="305" y="334"/>
                  <a:pt x="305" y="334"/>
                  <a:pt x="305" y="335"/>
                </a:cubicBezTo>
                <a:cubicBezTo>
                  <a:pt x="304" y="336"/>
                  <a:pt x="304" y="337"/>
                  <a:pt x="303" y="338"/>
                </a:cubicBezTo>
                <a:cubicBezTo>
                  <a:pt x="303" y="340"/>
                  <a:pt x="302" y="341"/>
                  <a:pt x="300" y="343"/>
                </a:cubicBezTo>
                <a:cubicBezTo>
                  <a:pt x="299" y="344"/>
                  <a:pt x="298" y="346"/>
                  <a:pt x="297" y="347"/>
                </a:cubicBezTo>
                <a:cubicBezTo>
                  <a:pt x="296" y="347"/>
                  <a:pt x="295" y="348"/>
                  <a:pt x="294" y="349"/>
                </a:cubicBezTo>
                <a:cubicBezTo>
                  <a:pt x="293" y="349"/>
                  <a:pt x="293" y="349"/>
                  <a:pt x="292" y="349"/>
                </a:cubicBezTo>
                <a:cubicBezTo>
                  <a:pt x="292" y="349"/>
                  <a:pt x="291" y="349"/>
                  <a:pt x="291" y="348"/>
                </a:cubicBezTo>
                <a:lnTo>
                  <a:pt x="174" y="256"/>
                </a:lnTo>
                <a:cubicBezTo>
                  <a:pt x="171" y="254"/>
                  <a:pt x="170" y="251"/>
                  <a:pt x="170" y="249"/>
                </a:cubicBezTo>
                <a:cubicBezTo>
                  <a:pt x="170" y="246"/>
                  <a:pt x="171" y="244"/>
                  <a:pt x="172" y="243"/>
                </a:cubicBezTo>
                <a:lnTo>
                  <a:pt x="180" y="232"/>
                </a:lnTo>
                <a:cubicBezTo>
                  <a:pt x="182" y="230"/>
                  <a:pt x="184" y="228"/>
                  <a:pt x="185" y="227"/>
                </a:cubicBezTo>
                <a:cubicBezTo>
                  <a:pt x="187" y="226"/>
                  <a:pt x="189" y="225"/>
                  <a:pt x="191" y="224"/>
                </a:cubicBezTo>
                <a:cubicBezTo>
                  <a:pt x="192" y="224"/>
                  <a:pt x="194" y="224"/>
                  <a:pt x="196" y="224"/>
                </a:cubicBezTo>
                <a:cubicBezTo>
                  <a:pt x="198" y="224"/>
                  <a:pt x="200" y="225"/>
                  <a:pt x="203" y="226"/>
                </a:cubicBezTo>
                <a:lnTo>
                  <a:pt x="323" y="263"/>
                </a:lnTo>
                <a:lnTo>
                  <a:pt x="323" y="262"/>
                </a:lnTo>
                <a:lnTo>
                  <a:pt x="262" y="152"/>
                </a:lnTo>
                <a:cubicBezTo>
                  <a:pt x="261" y="149"/>
                  <a:pt x="260" y="147"/>
                  <a:pt x="259" y="145"/>
                </a:cubicBezTo>
                <a:cubicBezTo>
                  <a:pt x="258" y="143"/>
                  <a:pt x="258" y="141"/>
                  <a:pt x="258" y="140"/>
                </a:cubicBezTo>
                <a:cubicBezTo>
                  <a:pt x="258" y="138"/>
                  <a:pt x="258" y="137"/>
                  <a:pt x="259" y="135"/>
                </a:cubicBezTo>
                <a:cubicBezTo>
                  <a:pt x="260" y="133"/>
                  <a:pt x="261" y="132"/>
                  <a:pt x="262" y="130"/>
                </a:cubicBezTo>
                <a:lnTo>
                  <a:pt x="271" y="119"/>
                </a:lnTo>
                <a:cubicBezTo>
                  <a:pt x="271" y="118"/>
                  <a:pt x="272" y="118"/>
                  <a:pt x="273" y="117"/>
                </a:cubicBezTo>
                <a:cubicBezTo>
                  <a:pt x="274" y="116"/>
                  <a:pt x="275" y="116"/>
                  <a:pt x="276" y="116"/>
                </a:cubicBezTo>
                <a:cubicBezTo>
                  <a:pt x="278" y="116"/>
                  <a:pt x="279" y="116"/>
                  <a:pt x="280" y="116"/>
                </a:cubicBezTo>
                <a:cubicBezTo>
                  <a:pt x="281" y="116"/>
                  <a:pt x="283" y="117"/>
                  <a:pt x="284" y="118"/>
                </a:cubicBezTo>
                <a:lnTo>
                  <a:pt x="400" y="211"/>
                </a:lnTo>
                <a:close/>
                <a:moveTo>
                  <a:pt x="482" y="77"/>
                </a:moveTo>
                <a:cubicBezTo>
                  <a:pt x="483" y="78"/>
                  <a:pt x="484" y="78"/>
                  <a:pt x="485" y="79"/>
                </a:cubicBezTo>
                <a:cubicBezTo>
                  <a:pt x="486" y="80"/>
                  <a:pt x="486" y="80"/>
                  <a:pt x="487" y="81"/>
                </a:cubicBezTo>
                <a:cubicBezTo>
                  <a:pt x="487" y="82"/>
                  <a:pt x="487" y="82"/>
                  <a:pt x="488" y="83"/>
                </a:cubicBezTo>
                <a:cubicBezTo>
                  <a:pt x="488" y="83"/>
                  <a:pt x="488" y="84"/>
                  <a:pt x="488" y="86"/>
                </a:cubicBezTo>
                <a:cubicBezTo>
                  <a:pt x="488" y="87"/>
                  <a:pt x="488" y="89"/>
                  <a:pt x="488" y="92"/>
                </a:cubicBezTo>
                <a:cubicBezTo>
                  <a:pt x="488" y="95"/>
                  <a:pt x="487" y="99"/>
                  <a:pt x="486" y="103"/>
                </a:cubicBezTo>
                <a:cubicBezTo>
                  <a:pt x="485" y="107"/>
                  <a:pt x="483" y="111"/>
                  <a:pt x="480" y="116"/>
                </a:cubicBezTo>
                <a:cubicBezTo>
                  <a:pt x="478" y="121"/>
                  <a:pt x="475" y="126"/>
                  <a:pt x="471" y="130"/>
                </a:cubicBezTo>
                <a:cubicBezTo>
                  <a:pt x="465" y="139"/>
                  <a:pt x="457" y="145"/>
                  <a:pt x="449" y="149"/>
                </a:cubicBezTo>
                <a:cubicBezTo>
                  <a:pt x="441" y="154"/>
                  <a:pt x="433" y="156"/>
                  <a:pt x="424" y="157"/>
                </a:cubicBezTo>
                <a:cubicBezTo>
                  <a:pt x="415" y="157"/>
                  <a:pt x="405" y="155"/>
                  <a:pt x="395" y="151"/>
                </a:cubicBezTo>
                <a:cubicBezTo>
                  <a:pt x="386" y="148"/>
                  <a:pt x="376" y="142"/>
                  <a:pt x="365" y="134"/>
                </a:cubicBezTo>
                <a:cubicBezTo>
                  <a:pt x="355" y="125"/>
                  <a:pt x="347" y="116"/>
                  <a:pt x="341" y="107"/>
                </a:cubicBezTo>
                <a:cubicBezTo>
                  <a:pt x="334" y="98"/>
                  <a:pt x="331" y="89"/>
                  <a:pt x="329" y="79"/>
                </a:cubicBezTo>
                <a:cubicBezTo>
                  <a:pt x="327" y="70"/>
                  <a:pt x="327" y="60"/>
                  <a:pt x="330" y="51"/>
                </a:cubicBezTo>
                <a:cubicBezTo>
                  <a:pt x="332" y="42"/>
                  <a:pt x="337" y="33"/>
                  <a:pt x="343" y="25"/>
                </a:cubicBezTo>
                <a:cubicBezTo>
                  <a:pt x="346" y="21"/>
                  <a:pt x="349" y="18"/>
                  <a:pt x="353" y="15"/>
                </a:cubicBezTo>
                <a:cubicBezTo>
                  <a:pt x="356" y="12"/>
                  <a:pt x="360" y="10"/>
                  <a:pt x="363" y="8"/>
                </a:cubicBezTo>
                <a:cubicBezTo>
                  <a:pt x="366" y="6"/>
                  <a:pt x="370" y="4"/>
                  <a:pt x="373" y="3"/>
                </a:cubicBezTo>
                <a:cubicBezTo>
                  <a:pt x="376" y="2"/>
                  <a:pt x="378" y="1"/>
                  <a:pt x="380" y="1"/>
                </a:cubicBezTo>
                <a:cubicBezTo>
                  <a:pt x="382" y="0"/>
                  <a:pt x="383" y="0"/>
                  <a:pt x="383" y="1"/>
                </a:cubicBezTo>
                <a:cubicBezTo>
                  <a:pt x="384" y="1"/>
                  <a:pt x="385" y="1"/>
                  <a:pt x="385" y="1"/>
                </a:cubicBezTo>
                <a:cubicBezTo>
                  <a:pt x="386" y="2"/>
                  <a:pt x="387" y="2"/>
                  <a:pt x="388" y="3"/>
                </a:cubicBezTo>
                <a:cubicBezTo>
                  <a:pt x="389" y="3"/>
                  <a:pt x="390" y="4"/>
                  <a:pt x="391" y="5"/>
                </a:cubicBezTo>
                <a:cubicBezTo>
                  <a:pt x="392" y="6"/>
                  <a:pt x="394" y="7"/>
                  <a:pt x="394" y="8"/>
                </a:cubicBezTo>
                <a:cubicBezTo>
                  <a:pt x="395" y="9"/>
                  <a:pt x="396" y="9"/>
                  <a:pt x="396" y="10"/>
                </a:cubicBezTo>
                <a:cubicBezTo>
                  <a:pt x="397" y="11"/>
                  <a:pt x="397" y="12"/>
                  <a:pt x="397" y="12"/>
                </a:cubicBezTo>
                <a:cubicBezTo>
                  <a:pt x="397" y="13"/>
                  <a:pt x="397" y="13"/>
                  <a:pt x="396" y="14"/>
                </a:cubicBezTo>
                <a:cubicBezTo>
                  <a:pt x="395" y="15"/>
                  <a:pt x="394" y="15"/>
                  <a:pt x="391" y="16"/>
                </a:cubicBezTo>
                <a:cubicBezTo>
                  <a:pt x="389" y="17"/>
                  <a:pt x="386" y="18"/>
                  <a:pt x="382" y="19"/>
                </a:cubicBezTo>
                <a:cubicBezTo>
                  <a:pt x="378" y="20"/>
                  <a:pt x="374" y="22"/>
                  <a:pt x="370" y="25"/>
                </a:cubicBezTo>
                <a:cubicBezTo>
                  <a:pt x="366" y="28"/>
                  <a:pt x="362" y="32"/>
                  <a:pt x="358" y="37"/>
                </a:cubicBezTo>
                <a:cubicBezTo>
                  <a:pt x="353" y="43"/>
                  <a:pt x="350" y="49"/>
                  <a:pt x="349" y="55"/>
                </a:cubicBezTo>
                <a:cubicBezTo>
                  <a:pt x="347" y="61"/>
                  <a:pt x="348" y="68"/>
                  <a:pt x="349" y="75"/>
                </a:cubicBezTo>
                <a:cubicBezTo>
                  <a:pt x="351" y="82"/>
                  <a:pt x="354" y="88"/>
                  <a:pt x="359" y="95"/>
                </a:cubicBezTo>
                <a:cubicBezTo>
                  <a:pt x="364" y="102"/>
                  <a:pt x="370" y="109"/>
                  <a:pt x="379" y="115"/>
                </a:cubicBezTo>
                <a:cubicBezTo>
                  <a:pt x="387" y="121"/>
                  <a:pt x="394" y="126"/>
                  <a:pt x="402" y="129"/>
                </a:cubicBezTo>
                <a:cubicBezTo>
                  <a:pt x="409" y="133"/>
                  <a:pt x="417" y="134"/>
                  <a:pt x="423" y="134"/>
                </a:cubicBezTo>
                <a:cubicBezTo>
                  <a:pt x="430" y="134"/>
                  <a:pt x="436" y="133"/>
                  <a:pt x="442" y="130"/>
                </a:cubicBezTo>
                <a:cubicBezTo>
                  <a:pt x="448" y="127"/>
                  <a:pt x="453" y="122"/>
                  <a:pt x="458" y="116"/>
                </a:cubicBezTo>
                <a:cubicBezTo>
                  <a:pt x="462" y="111"/>
                  <a:pt x="465" y="106"/>
                  <a:pt x="467" y="102"/>
                </a:cubicBezTo>
                <a:cubicBezTo>
                  <a:pt x="469" y="97"/>
                  <a:pt x="470" y="93"/>
                  <a:pt x="470" y="89"/>
                </a:cubicBezTo>
                <a:cubicBezTo>
                  <a:pt x="471" y="85"/>
                  <a:pt x="471" y="82"/>
                  <a:pt x="471" y="79"/>
                </a:cubicBezTo>
                <a:cubicBezTo>
                  <a:pt x="472" y="76"/>
                  <a:pt x="472" y="74"/>
                  <a:pt x="473" y="73"/>
                </a:cubicBezTo>
                <a:cubicBezTo>
                  <a:pt x="473" y="73"/>
                  <a:pt x="474" y="73"/>
                  <a:pt x="474" y="72"/>
                </a:cubicBezTo>
                <a:cubicBezTo>
                  <a:pt x="474" y="72"/>
                  <a:pt x="475" y="72"/>
                  <a:pt x="476" y="72"/>
                </a:cubicBezTo>
                <a:cubicBezTo>
                  <a:pt x="476" y="73"/>
                  <a:pt x="477" y="73"/>
                  <a:pt x="478" y="74"/>
                </a:cubicBezTo>
                <a:cubicBezTo>
                  <a:pt x="479" y="75"/>
                  <a:pt x="481" y="75"/>
                  <a:pt x="482" y="77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0" name="Freeform 14"/>
          <p:cNvSpPr>
            <a:spLocks noEditPoints="1"/>
          </p:cNvSpPr>
          <p:nvPr/>
        </p:nvSpPr>
        <p:spPr bwMode="auto">
          <a:xfrm>
            <a:off x="3327414" y="2248535"/>
            <a:ext cx="366713" cy="411163"/>
          </a:xfrm>
          <a:custGeom>
            <a:avLst/>
            <a:gdLst>
              <a:gd name="T0" fmla="*/ 222 w 616"/>
              <a:gd name="T1" fmla="*/ 609 h 692"/>
              <a:gd name="T2" fmla="*/ 91 w 616"/>
              <a:gd name="T3" fmla="*/ 567 h 692"/>
              <a:gd name="T4" fmla="*/ 166 w 616"/>
              <a:gd name="T5" fmla="*/ 678 h 692"/>
              <a:gd name="T6" fmla="*/ 148 w 616"/>
              <a:gd name="T7" fmla="*/ 692 h 692"/>
              <a:gd name="T8" fmla="*/ 5 w 616"/>
              <a:gd name="T9" fmla="*/ 619 h 692"/>
              <a:gd name="T10" fmla="*/ 144 w 616"/>
              <a:gd name="T11" fmla="*/ 668 h 692"/>
              <a:gd name="T12" fmla="*/ 61 w 616"/>
              <a:gd name="T13" fmla="*/ 549 h 692"/>
              <a:gd name="T14" fmla="*/ 75 w 616"/>
              <a:gd name="T15" fmla="*/ 538 h 692"/>
              <a:gd name="T16" fmla="*/ 119 w 616"/>
              <a:gd name="T17" fmla="*/ 477 h 692"/>
              <a:gd name="T18" fmla="*/ 133 w 616"/>
              <a:gd name="T19" fmla="*/ 464 h 692"/>
              <a:gd name="T20" fmla="*/ 381 w 616"/>
              <a:gd name="T21" fmla="*/ 407 h 692"/>
              <a:gd name="T22" fmla="*/ 369 w 616"/>
              <a:gd name="T23" fmla="*/ 421 h 692"/>
              <a:gd name="T24" fmla="*/ 332 w 616"/>
              <a:gd name="T25" fmla="*/ 467 h 692"/>
              <a:gd name="T26" fmla="*/ 322 w 616"/>
              <a:gd name="T27" fmla="*/ 481 h 692"/>
              <a:gd name="T28" fmla="*/ 284 w 616"/>
              <a:gd name="T29" fmla="*/ 524 h 692"/>
              <a:gd name="T30" fmla="*/ 277 w 616"/>
              <a:gd name="T31" fmla="*/ 539 h 692"/>
              <a:gd name="T32" fmla="*/ 150 w 616"/>
              <a:gd name="T33" fmla="*/ 441 h 692"/>
              <a:gd name="T34" fmla="*/ 177 w 616"/>
              <a:gd name="T35" fmla="*/ 416 h 692"/>
              <a:gd name="T36" fmla="*/ 239 w 616"/>
              <a:gd name="T37" fmla="*/ 337 h 692"/>
              <a:gd name="T38" fmla="*/ 253 w 616"/>
              <a:gd name="T39" fmla="*/ 309 h 692"/>
              <a:gd name="T40" fmla="*/ 464 w 616"/>
              <a:gd name="T41" fmla="*/ 288 h 692"/>
              <a:gd name="T42" fmla="*/ 413 w 616"/>
              <a:gd name="T43" fmla="*/ 368 h 692"/>
              <a:gd name="T44" fmla="*/ 398 w 616"/>
              <a:gd name="T45" fmla="*/ 364 h 692"/>
              <a:gd name="T46" fmla="*/ 383 w 616"/>
              <a:gd name="T47" fmla="*/ 282 h 692"/>
              <a:gd name="T48" fmla="*/ 342 w 616"/>
              <a:gd name="T49" fmla="*/ 237 h 692"/>
              <a:gd name="T50" fmla="*/ 311 w 616"/>
              <a:gd name="T51" fmla="*/ 281 h 692"/>
              <a:gd name="T52" fmla="*/ 300 w 616"/>
              <a:gd name="T53" fmla="*/ 283 h 692"/>
              <a:gd name="T54" fmla="*/ 295 w 616"/>
              <a:gd name="T55" fmla="*/ 268 h 692"/>
              <a:gd name="T56" fmla="*/ 341 w 616"/>
              <a:gd name="T57" fmla="*/ 214 h 692"/>
              <a:gd name="T58" fmla="*/ 400 w 616"/>
              <a:gd name="T59" fmla="*/ 272 h 692"/>
              <a:gd name="T60" fmla="*/ 458 w 616"/>
              <a:gd name="T61" fmla="*/ 285 h 692"/>
              <a:gd name="T62" fmla="*/ 535 w 616"/>
              <a:gd name="T63" fmla="*/ 192 h 692"/>
              <a:gd name="T64" fmla="*/ 480 w 616"/>
              <a:gd name="T65" fmla="*/ 254 h 692"/>
              <a:gd name="T66" fmla="*/ 400 w 616"/>
              <a:gd name="T67" fmla="*/ 197 h 692"/>
              <a:gd name="T68" fmla="*/ 408 w 616"/>
              <a:gd name="T69" fmla="*/ 112 h 692"/>
              <a:gd name="T70" fmla="*/ 428 w 616"/>
              <a:gd name="T71" fmla="*/ 101 h 692"/>
              <a:gd name="T72" fmla="*/ 437 w 616"/>
              <a:gd name="T73" fmla="*/ 110 h 692"/>
              <a:gd name="T74" fmla="*/ 414 w 616"/>
              <a:gd name="T75" fmla="*/ 131 h 692"/>
              <a:gd name="T76" fmla="*/ 433 w 616"/>
              <a:gd name="T77" fmla="*/ 194 h 692"/>
              <a:gd name="T78" fmla="*/ 480 w 616"/>
              <a:gd name="T79" fmla="*/ 145 h 692"/>
              <a:gd name="T80" fmla="*/ 479 w 616"/>
              <a:gd name="T81" fmla="*/ 167 h 692"/>
              <a:gd name="T82" fmla="*/ 447 w 616"/>
              <a:gd name="T83" fmla="*/ 204 h 692"/>
              <a:gd name="T84" fmla="*/ 509 w 616"/>
              <a:gd name="T85" fmla="*/ 223 h 692"/>
              <a:gd name="T86" fmla="*/ 593 w 616"/>
              <a:gd name="T87" fmla="*/ 58 h 692"/>
              <a:gd name="T88" fmla="*/ 588 w 616"/>
              <a:gd name="T89" fmla="*/ 148 h 692"/>
              <a:gd name="T90" fmla="*/ 509 w 616"/>
              <a:gd name="T91" fmla="*/ 127 h 692"/>
              <a:gd name="T92" fmla="*/ 469 w 616"/>
              <a:gd name="T93" fmla="*/ 40 h 692"/>
              <a:gd name="T94" fmla="*/ 504 w 616"/>
              <a:gd name="T95" fmla="*/ 0 h 692"/>
              <a:gd name="T96" fmla="*/ 515 w 616"/>
              <a:gd name="T97" fmla="*/ 6 h 692"/>
              <a:gd name="T98" fmla="*/ 508 w 616"/>
              <a:gd name="T99" fmla="*/ 17 h 692"/>
              <a:gd name="T100" fmla="*/ 496 w 616"/>
              <a:gd name="T101" fmla="*/ 86 h 692"/>
              <a:gd name="T102" fmla="*/ 527 w 616"/>
              <a:gd name="T103" fmla="*/ 66 h 692"/>
              <a:gd name="T104" fmla="*/ 581 w 616"/>
              <a:gd name="T105" fmla="*/ 76 h 692"/>
              <a:gd name="T106" fmla="*/ 533 w 616"/>
              <a:gd name="T107" fmla="*/ 87 h 692"/>
              <a:gd name="T108" fmla="*/ 565 w 616"/>
              <a:gd name="T109" fmla="*/ 134 h 692"/>
              <a:gd name="T110" fmla="*/ 590 w 616"/>
              <a:gd name="T111" fmla="*/ 86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16" h="692">
                <a:moveTo>
                  <a:pt x="226" y="594"/>
                </a:moveTo>
                <a:cubicBezTo>
                  <a:pt x="227" y="595"/>
                  <a:pt x="228" y="596"/>
                  <a:pt x="228" y="597"/>
                </a:cubicBezTo>
                <a:cubicBezTo>
                  <a:pt x="228" y="598"/>
                  <a:pt x="228" y="599"/>
                  <a:pt x="227" y="600"/>
                </a:cubicBezTo>
                <a:cubicBezTo>
                  <a:pt x="227" y="601"/>
                  <a:pt x="226" y="602"/>
                  <a:pt x="225" y="604"/>
                </a:cubicBezTo>
                <a:cubicBezTo>
                  <a:pt x="224" y="605"/>
                  <a:pt x="223" y="607"/>
                  <a:pt x="222" y="609"/>
                </a:cubicBezTo>
                <a:cubicBezTo>
                  <a:pt x="220" y="611"/>
                  <a:pt x="218" y="612"/>
                  <a:pt x="217" y="614"/>
                </a:cubicBezTo>
                <a:cubicBezTo>
                  <a:pt x="216" y="615"/>
                  <a:pt x="215" y="616"/>
                  <a:pt x="214" y="617"/>
                </a:cubicBezTo>
                <a:cubicBezTo>
                  <a:pt x="213" y="617"/>
                  <a:pt x="212" y="618"/>
                  <a:pt x="211" y="618"/>
                </a:cubicBezTo>
                <a:cubicBezTo>
                  <a:pt x="210" y="618"/>
                  <a:pt x="209" y="618"/>
                  <a:pt x="208" y="617"/>
                </a:cubicBezTo>
                <a:lnTo>
                  <a:pt x="91" y="567"/>
                </a:lnTo>
                <a:lnTo>
                  <a:pt x="91" y="568"/>
                </a:lnTo>
                <a:lnTo>
                  <a:pt x="167" y="668"/>
                </a:lnTo>
                <a:cubicBezTo>
                  <a:pt x="168" y="669"/>
                  <a:pt x="168" y="670"/>
                  <a:pt x="168" y="671"/>
                </a:cubicBezTo>
                <a:cubicBezTo>
                  <a:pt x="169" y="672"/>
                  <a:pt x="169" y="673"/>
                  <a:pt x="168" y="674"/>
                </a:cubicBezTo>
                <a:cubicBezTo>
                  <a:pt x="168" y="675"/>
                  <a:pt x="167" y="676"/>
                  <a:pt x="166" y="678"/>
                </a:cubicBezTo>
                <a:cubicBezTo>
                  <a:pt x="165" y="679"/>
                  <a:pt x="164" y="681"/>
                  <a:pt x="162" y="683"/>
                </a:cubicBezTo>
                <a:cubicBezTo>
                  <a:pt x="161" y="685"/>
                  <a:pt x="159" y="687"/>
                  <a:pt x="158" y="688"/>
                </a:cubicBezTo>
                <a:cubicBezTo>
                  <a:pt x="157" y="689"/>
                  <a:pt x="155" y="690"/>
                  <a:pt x="154" y="691"/>
                </a:cubicBezTo>
                <a:cubicBezTo>
                  <a:pt x="153" y="692"/>
                  <a:pt x="152" y="692"/>
                  <a:pt x="151" y="692"/>
                </a:cubicBezTo>
                <a:cubicBezTo>
                  <a:pt x="151" y="692"/>
                  <a:pt x="150" y="692"/>
                  <a:pt x="148" y="692"/>
                </a:cubicBezTo>
                <a:lnTo>
                  <a:pt x="5" y="632"/>
                </a:lnTo>
                <a:cubicBezTo>
                  <a:pt x="3" y="631"/>
                  <a:pt x="2" y="630"/>
                  <a:pt x="1" y="630"/>
                </a:cubicBezTo>
                <a:cubicBezTo>
                  <a:pt x="0" y="629"/>
                  <a:pt x="0" y="628"/>
                  <a:pt x="0" y="627"/>
                </a:cubicBezTo>
                <a:cubicBezTo>
                  <a:pt x="0" y="626"/>
                  <a:pt x="0" y="625"/>
                  <a:pt x="1" y="624"/>
                </a:cubicBezTo>
                <a:cubicBezTo>
                  <a:pt x="2" y="623"/>
                  <a:pt x="3" y="621"/>
                  <a:pt x="5" y="619"/>
                </a:cubicBezTo>
                <a:cubicBezTo>
                  <a:pt x="6" y="617"/>
                  <a:pt x="8" y="615"/>
                  <a:pt x="9" y="614"/>
                </a:cubicBezTo>
                <a:cubicBezTo>
                  <a:pt x="10" y="613"/>
                  <a:pt x="11" y="612"/>
                  <a:pt x="11" y="612"/>
                </a:cubicBezTo>
                <a:cubicBezTo>
                  <a:pt x="12" y="611"/>
                  <a:pt x="13" y="611"/>
                  <a:pt x="13" y="611"/>
                </a:cubicBezTo>
                <a:cubicBezTo>
                  <a:pt x="14" y="612"/>
                  <a:pt x="15" y="612"/>
                  <a:pt x="16" y="612"/>
                </a:cubicBezTo>
                <a:lnTo>
                  <a:pt x="144" y="668"/>
                </a:lnTo>
                <a:lnTo>
                  <a:pt x="144" y="668"/>
                </a:lnTo>
                <a:lnTo>
                  <a:pt x="60" y="557"/>
                </a:lnTo>
                <a:cubicBezTo>
                  <a:pt x="60" y="556"/>
                  <a:pt x="59" y="555"/>
                  <a:pt x="59" y="555"/>
                </a:cubicBezTo>
                <a:cubicBezTo>
                  <a:pt x="59" y="554"/>
                  <a:pt x="59" y="553"/>
                  <a:pt x="59" y="552"/>
                </a:cubicBezTo>
                <a:cubicBezTo>
                  <a:pt x="59" y="552"/>
                  <a:pt x="60" y="551"/>
                  <a:pt x="61" y="549"/>
                </a:cubicBezTo>
                <a:cubicBezTo>
                  <a:pt x="61" y="548"/>
                  <a:pt x="63" y="546"/>
                  <a:pt x="64" y="544"/>
                </a:cubicBezTo>
                <a:cubicBezTo>
                  <a:pt x="66" y="542"/>
                  <a:pt x="67" y="541"/>
                  <a:pt x="68" y="540"/>
                </a:cubicBezTo>
                <a:cubicBezTo>
                  <a:pt x="69" y="539"/>
                  <a:pt x="70" y="538"/>
                  <a:pt x="70" y="538"/>
                </a:cubicBezTo>
                <a:cubicBezTo>
                  <a:pt x="71" y="538"/>
                  <a:pt x="72" y="537"/>
                  <a:pt x="73" y="537"/>
                </a:cubicBezTo>
                <a:cubicBezTo>
                  <a:pt x="73" y="538"/>
                  <a:pt x="74" y="538"/>
                  <a:pt x="75" y="538"/>
                </a:cubicBezTo>
                <a:lnTo>
                  <a:pt x="204" y="593"/>
                </a:lnTo>
                <a:lnTo>
                  <a:pt x="204" y="593"/>
                </a:lnTo>
                <a:lnTo>
                  <a:pt x="120" y="481"/>
                </a:lnTo>
                <a:cubicBezTo>
                  <a:pt x="120" y="480"/>
                  <a:pt x="120" y="480"/>
                  <a:pt x="119" y="479"/>
                </a:cubicBezTo>
                <a:cubicBezTo>
                  <a:pt x="119" y="478"/>
                  <a:pt x="119" y="478"/>
                  <a:pt x="119" y="477"/>
                </a:cubicBezTo>
                <a:cubicBezTo>
                  <a:pt x="119" y="476"/>
                  <a:pt x="120" y="475"/>
                  <a:pt x="121" y="474"/>
                </a:cubicBezTo>
                <a:cubicBezTo>
                  <a:pt x="121" y="473"/>
                  <a:pt x="123" y="471"/>
                  <a:pt x="124" y="469"/>
                </a:cubicBezTo>
                <a:cubicBezTo>
                  <a:pt x="126" y="467"/>
                  <a:pt x="127" y="466"/>
                  <a:pt x="128" y="465"/>
                </a:cubicBezTo>
                <a:cubicBezTo>
                  <a:pt x="129" y="464"/>
                  <a:pt x="130" y="463"/>
                  <a:pt x="131" y="463"/>
                </a:cubicBezTo>
                <a:cubicBezTo>
                  <a:pt x="132" y="463"/>
                  <a:pt x="133" y="463"/>
                  <a:pt x="133" y="464"/>
                </a:cubicBezTo>
                <a:cubicBezTo>
                  <a:pt x="134" y="464"/>
                  <a:pt x="135" y="466"/>
                  <a:pt x="137" y="467"/>
                </a:cubicBezTo>
                <a:lnTo>
                  <a:pt x="226" y="594"/>
                </a:lnTo>
                <a:close/>
                <a:moveTo>
                  <a:pt x="380" y="403"/>
                </a:moveTo>
                <a:cubicBezTo>
                  <a:pt x="381" y="404"/>
                  <a:pt x="381" y="404"/>
                  <a:pt x="381" y="405"/>
                </a:cubicBezTo>
                <a:cubicBezTo>
                  <a:pt x="382" y="405"/>
                  <a:pt x="382" y="406"/>
                  <a:pt x="381" y="407"/>
                </a:cubicBezTo>
                <a:cubicBezTo>
                  <a:pt x="381" y="408"/>
                  <a:pt x="380" y="409"/>
                  <a:pt x="380" y="410"/>
                </a:cubicBezTo>
                <a:cubicBezTo>
                  <a:pt x="379" y="411"/>
                  <a:pt x="378" y="412"/>
                  <a:pt x="377" y="414"/>
                </a:cubicBezTo>
                <a:cubicBezTo>
                  <a:pt x="376" y="416"/>
                  <a:pt x="374" y="417"/>
                  <a:pt x="373" y="418"/>
                </a:cubicBezTo>
                <a:cubicBezTo>
                  <a:pt x="372" y="419"/>
                  <a:pt x="371" y="420"/>
                  <a:pt x="371" y="420"/>
                </a:cubicBezTo>
                <a:cubicBezTo>
                  <a:pt x="370" y="420"/>
                  <a:pt x="369" y="421"/>
                  <a:pt x="369" y="421"/>
                </a:cubicBezTo>
                <a:cubicBezTo>
                  <a:pt x="368" y="421"/>
                  <a:pt x="368" y="420"/>
                  <a:pt x="367" y="420"/>
                </a:cubicBezTo>
                <a:lnTo>
                  <a:pt x="257" y="332"/>
                </a:lnTo>
                <a:lnTo>
                  <a:pt x="257" y="332"/>
                </a:lnTo>
                <a:lnTo>
                  <a:pt x="332" y="465"/>
                </a:lnTo>
                <a:cubicBezTo>
                  <a:pt x="332" y="466"/>
                  <a:pt x="332" y="466"/>
                  <a:pt x="332" y="467"/>
                </a:cubicBezTo>
                <a:cubicBezTo>
                  <a:pt x="332" y="467"/>
                  <a:pt x="332" y="468"/>
                  <a:pt x="332" y="469"/>
                </a:cubicBezTo>
                <a:cubicBezTo>
                  <a:pt x="332" y="470"/>
                  <a:pt x="331" y="471"/>
                  <a:pt x="330" y="472"/>
                </a:cubicBezTo>
                <a:cubicBezTo>
                  <a:pt x="330" y="473"/>
                  <a:pt x="329" y="474"/>
                  <a:pt x="328" y="475"/>
                </a:cubicBezTo>
                <a:cubicBezTo>
                  <a:pt x="327" y="477"/>
                  <a:pt x="326" y="478"/>
                  <a:pt x="325" y="479"/>
                </a:cubicBezTo>
                <a:cubicBezTo>
                  <a:pt x="324" y="480"/>
                  <a:pt x="323" y="480"/>
                  <a:pt x="322" y="481"/>
                </a:cubicBezTo>
                <a:cubicBezTo>
                  <a:pt x="322" y="481"/>
                  <a:pt x="321" y="482"/>
                  <a:pt x="320" y="482"/>
                </a:cubicBezTo>
                <a:cubicBezTo>
                  <a:pt x="320" y="482"/>
                  <a:pt x="319" y="482"/>
                  <a:pt x="319" y="481"/>
                </a:cubicBezTo>
                <a:lnTo>
                  <a:pt x="174" y="436"/>
                </a:lnTo>
                <a:lnTo>
                  <a:pt x="174" y="436"/>
                </a:lnTo>
                <a:lnTo>
                  <a:pt x="284" y="524"/>
                </a:lnTo>
                <a:cubicBezTo>
                  <a:pt x="285" y="524"/>
                  <a:pt x="285" y="525"/>
                  <a:pt x="285" y="525"/>
                </a:cubicBezTo>
                <a:cubicBezTo>
                  <a:pt x="285" y="526"/>
                  <a:pt x="285" y="527"/>
                  <a:pt x="285" y="527"/>
                </a:cubicBezTo>
                <a:cubicBezTo>
                  <a:pt x="285" y="528"/>
                  <a:pt x="284" y="529"/>
                  <a:pt x="284" y="531"/>
                </a:cubicBezTo>
                <a:cubicBezTo>
                  <a:pt x="283" y="532"/>
                  <a:pt x="282" y="533"/>
                  <a:pt x="280" y="535"/>
                </a:cubicBezTo>
                <a:cubicBezTo>
                  <a:pt x="279" y="536"/>
                  <a:pt x="278" y="538"/>
                  <a:pt x="277" y="539"/>
                </a:cubicBezTo>
                <a:cubicBezTo>
                  <a:pt x="276" y="540"/>
                  <a:pt x="275" y="540"/>
                  <a:pt x="274" y="541"/>
                </a:cubicBezTo>
                <a:cubicBezTo>
                  <a:pt x="274" y="541"/>
                  <a:pt x="273" y="541"/>
                  <a:pt x="272" y="541"/>
                </a:cubicBezTo>
                <a:cubicBezTo>
                  <a:pt x="272" y="541"/>
                  <a:pt x="271" y="541"/>
                  <a:pt x="271" y="541"/>
                </a:cubicBezTo>
                <a:lnTo>
                  <a:pt x="154" y="448"/>
                </a:lnTo>
                <a:cubicBezTo>
                  <a:pt x="152" y="446"/>
                  <a:pt x="150" y="443"/>
                  <a:pt x="150" y="441"/>
                </a:cubicBezTo>
                <a:cubicBezTo>
                  <a:pt x="150" y="439"/>
                  <a:pt x="151" y="437"/>
                  <a:pt x="152" y="435"/>
                </a:cubicBezTo>
                <a:lnTo>
                  <a:pt x="161" y="424"/>
                </a:lnTo>
                <a:cubicBezTo>
                  <a:pt x="162" y="422"/>
                  <a:pt x="164" y="421"/>
                  <a:pt x="166" y="419"/>
                </a:cubicBezTo>
                <a:cubicBezTo>
                  <a:pt x="167" y="418"/>
                  <a:pt x="169" y="417"/>
                  <a:pt x="171" y="417"/>
                </a:cubicBezTo>
                <a:cubicBezTo>
                  <a:pt x="173" y="416"/>
                  <a:pt x="175" y="416"/>
                  <a:pt x="177" y="416"/>
                </a:cubicBezTo>
                <a:cubicBezTo>
                  <a:pt x="178" y="416"/>
                  <a:pt x="181" y="417"/>
                  <a:pt x="183" y="418"/>
                </a:cubicBezTo>
                <a:lnTo>
                  <a:pt x="303" y="455"/>
                </a:lnTo>
                <a:lnTo>
                  <a:pt x="304" y="454"/>
                </a:lnTo>
                <a:lnTo>
                  <a:pt x="242" y="344"/>
                </a:lnTo>
                <a:cubicBezTo>
                  <a:pt x="241" y="341"/>
                  <a:pt x="240" y="339"/>
                  <a:pt x="239" y="337"/>
                </a:cubicBezTo>
                <a:cubicBezTo>
                  <a:pt x="239" y="335"/>
                  <a:pt x="238" y="334"/>
                  <a:pt x="238" y="332"/>
                </a:cubicBezTo>
                <a:cubicBezTo>
                  <a:pt x="238" y="330"/>
                  <a:pt x="239" y="329"/>
                  <a:pt x="239" y="327"/>
                </a:cubicBezTo>
                <a:cubicBezTo>
                  <a:pt x="240" y="326"/>
                  <a:pt x="241" y="324"/>
                  <a:pt x="242" y="322"/>
                </a:cubicBezTo>
                <a:lnTo>
                  <a:pt x="251" y="312"/>
                </a:lnTo>
                <a:cubicBezTo>
                  <a:pt x="252" y="311"/>
                  <a:pt x="252" y="310"/>
                  <a:pt x="253" y="309"/>
                </a:cubicBezTo>
                <a:cubicBezTo>
                  <a:pt x="254" y="308"/>
                  <a:pt x="256" y="308"/>
                  <a:pt x="257" y="308"/>
                </a:cubicBezTo>
                <a:cubicBezTo>
                  <a:pt x="258" y="308"/>
                  <a:pt x="259" y="308"/>
                  <a:pt x="260" y="308"/>
                </a:cubicBezTo>
                <a:cubicBezTo>
                  <a:pt x="261" y="309"/>
                  <a:pt x="263" y="309"/>
                  <a:pt x="264" y="310"/>
                </a:cubicBezTo>
                <a:lnTo>
                  <a:pt x="380" y="403"/>
                </a:lnTo>
                <a:close/>
                <a:moveTo>
                  <a:pt x="464" y="288"/>
                </a:moveTo>
                <a:cubicBezTo>
                  <a:pt x="466" y="289"/>
                  <a:pt x="467" y="290"/>
                  <a:pt x="467" y="291"/>
                </a:cubicBezTo>
                <a:cubicBezTo>
                  <a:pt x="468" y="292"/>
                  <a:pt x="469" y="293"/>
                  <a:pt x="469" y="294"/>
                </a:cubicBezTo>
                <a:cubicBezTo>
                  <a:pt x="469" y="294"/>
                  <a:pt x="470" y="295"/>
                  <a:pt x="469" y="296"/>
                </a:cubicBezTo>
                <a:cubicBezTo>
                  <a:pt x="469" y="297"/>
                  <a:pt x="469" y="297"/>
                  <a:pt x="469" y="298"/>
                </a:cubicBezTo>
                <a:lnTo>
                  <a:pt x="413" y="368"/>
                </a:lnTo>
                <a:cubicBezTo>
                  <a:pt x="412" y="369"/>
                  <a:pt x="411" y="369"/>
                  <a:pt x="411" y="370"/>
                </a:cubicBezTo>
                <a:cubicBezTo>
                  <a:pt x="410" y="370"/>
                  <a:pt x="409" y="371"/>
                  <a:pt x="408" y="371"/>
                </a:cubicBezTo>
                <a:cubicBezTo>
                  <a:pt x="407" y="371"/>
                  <a:pt x="406" y="370"/>
                  <a:pt x="405" y="370"/>
                </a:cubicBezTo>
                <a:cubicBezTo>
                  <a:pt x="404" y="369"/>
                  <a:pt x="403" y="369"/>
                  <a:pt x="401" y="367"/>
                </a:cubicBezTo>
                <a:cubicBezTo>
                  <a:pt x="400" y="366"/>
                  <a:pt x="399" y="365"/>
                  <a:pt x="398" y="364"/>
                </a:cubicBezTo>
                <a:cubicBezTo>
                  <a:pt x="397" y="364"/>
                  <a:pt x="396" y="363"/>
                  <a:pt x="396" y="362"/>
                </a:cubicBezTo>
                <a:cubicBezTo>
                  <a:pt x="395" y="361"/>
                  <a:pt x="395" y="360"/>
                  <a:pt x="395" y="359"/>
                </a:cubicBezTo>
                <a:cubicBezTo>
                  <a:pt x="394" y="358"/>
                  <a:pt x="394" y="356"/>
                  <a:pt x="394" y="355"/>
                </a:cubicBezTo>
                <a:lnTo>
                  <a:pt x="388" y="309"/>
                </a:lnTo>
                <a:cubicBezTo>
                  <a:pt x="387" y="298"/>
                  <a:pt x="385" y="289"/>
                  <a:pt x="383" y="282"/>
                </a:cubicBezTo>
                <a:cubicBezTo>
                  <a:pt x="381" y="275"/>
                  <a:pt x="379" y="268"/>
                  <a:pt x="376" y="263"/>
                </a:cubicBezTo>
                <a:cubicBezTo>
                  <a:pt x="374" y="258"/>
                  <a:pt x="372" y="254"/>
                  <a:pt x="369" y="251"/>
                </a:cubicBezTo>
                <a:cubicBezTo>
                  <a:pt x="366" y="248"/>
                  <a:pt x="363" y="245"/>
                  <a:pt x="361" y="243"/>
                </a:cubicBezTo>
                <a:cubicBezTo>
                  <a:pt x="358" y="241"/>
                  <a:pt x="355" y="239"/>
                  <a:pt x="351" y="238"/>
                </a:cubicBezTo>
                <a:cubicBezTo>
                  <a:pt x="348" y="237"/>
                  <a:pt x="345" y="237"/>
                  <a:pt x="342" y="237"/>
                </a:cubicBezTo>
                <a:cubicBezTo>
                  <a:pt x="338" y="237"/>
                  <a:pt x="335" y="238"/>
                  <a:pt x="332" y="240"/>
                </a:cubicBezTo>
                <a:cubicBezTo>
                  <a:pt x="329" y="242"/>
                  <a:pt x="326" y="244"/>
                  <a:pt x="323" y="248"/>
                </a:cubicBezTo>
                <a:cubicBezTo>
                  <a:pt x="319" y="252"/>
                  <a:pt x="317" y="256"/>
                  <a:pt x="316" y="260"/>
                </a:cubicBezTo>
                <a:cubicBezTo>
                  <a:pt x="314" y="265"/>
                  <a:pt x="313" y="268"/>
                  <a:pt x="312" y="272"/>
                </a:cubicBezTo>
                <a:cubicBezTo>
                  <a:pt x="312" y="275"/>
                  <a:pt x="311" y="278"/>
                  <a:pt x="311" y="281"/>
                </a:cubicBezTo>
                <a:cubicBezTo>
                  <a:pt x="311" y="283"/>
                  <a:pt x="310" y="285"/>
                  <a:pt x="310" y="286"/>
                </a:cubicBezTo>
                <a:cubicBezTo>
                  <a:pt x="309" y="286"/>
                  <a:pt x="309" y="287"/>
                  <a:pt x="308" y="287"/>
                </a:cubicBezTo>
                <a:cubicBezTo>
                  <a:pt x="308" y="287"/>
                  <a:pt x="307" y="287"/>
                  <a:pt x="306" y="287"/>
                </a:cubicBezTo>
                <a:cubicBezTo>
                  <a:pt x="306" y="286"/>
                  <a:pt x="305" y="286"/>
                  <a:pt x="304" y="285"/>
                </a:cubicBezTo>
                <a:cubicBezTo>
                  <a:pt x="303" y="285"/>
                  <a:pt x="301" y="284"/>
                  <a:pt x="300" y="283"/>
                </a:cubicBezTo>
                <a:cubicBezTo>
                  <a:pt x="299" y="282"/>
                  <a:pt x="298" y="281"/>
                  <a:pt x="297" y="281"/>
                </a:cubicBezTo>
                <a:cubicBezTo>
                  <a:pt x="297" y="280"/>
                  <a:pt x="296" y="279"/>
                  <a:pt x="296" y="279"/>
                </a:cubicBezTo>
                <a:cubicBezTo>
                  <a:pt x="295" y="278"/>
                  <a:pt x="295" y="278"/>
                  <a:pt x="295" y="277"/>
                </a:cubicBezTo>
                <a:cubicBezTo>
                  <a:pt x="295" y="276"/>
                  <a:pt x="295" y="275"/>
                  <a:pt x="294" y="274"/>
                </a:cubicBezTo>
                <a:cubicBezTo>
                  <a:pt x="294" y="273"/>
                  <a:pt x="295" y="271"/>
                  <a:pt x="295" y="268"/>
                </a:cubicBezTo>
                <a:cubicBezTo>
                  <a:pt x="295" y="265"/>
                  <a:pt x="296" y="262"/>
                  <a:pt x="297" y="258"/>
                </a:cubicBezTo>
                <a:cubicBezTo>
                  <a:pt x="298" y="254"/>
                  <a:pt x="300" y="250"/>
                  <a:pt x="302" y="246"/>
                </a:cubicBezTo>
                <a:cubicBezTo>
                  <a:pt x="304" y="242"/>
                  <a:pt x="306" y="238"/>
                  <a:pt x="310" y="234"/>
                </a:cubicBezTo>
                <a:cubicBezTo>
                  <a:pt x="314" y="228"/>
                  <a:pt x="320" y="223"/>
                  <a:pt x="325" y="220"/>
                </a:cubicBezTo>
                <a:cubicBezTo>
                  <a:pt x="330" y="217"/>
                  <a:pt x="336" y="215"/>
                  <a:pt x="341" y="214"/>
                </a:cubicBezTo>
                <a:cubicBezTo>
                  <a:pt x="347" y="214"/>
                  <a:pt x="352" y="214"/>
                  <a:pt x="357" y="216"/>
                </a:cubicBezTo>
                <a:cubicBezTo>
                  <a:pt x="362" y="217"/>
                  <a:pt x="367" y="220"/>
                  <a:pt x="372" y="224"/>
                </a:cubicBezTo>
                <a:cubicBezTo>
                  <a:pt x="376" y="227"/>
                  <a:pt x="379" y="230"/>
                  <a:pt x="383" y="234"/>
                </a:cubicBezTo>
                <a:cubicBezTo>
                  <a:pt x="386" y="238"/>
                  <a:pt x="389" y="243"/>
                  <a:pt x="392" y="249"/>
                </a:cubicBezTo>
                <a:cubicBezTo>
                  <a:pt x="395" y="255"/>
                  <a:pt x="397" y="263"/>
                  <a:pt x="400" y="272"/>
                </a:cubicBezTo>
                <a:cubicBezTo>
                  <a:pt x="402" y="281"/>
                  <a:pt x="404" y="292"/>
                  <a:pt x="405" y="305"/>
                </a:cubicBezTo>
                <a:lnTo>
                  <a:pt x="410" y="341"/>
                </a:lnTo>
                <a:lnTo>
                  <a:pt x="454" y="286"/>
                </a:lnTo>
                <a:cubicBezTo>
                  <a:pt x="455" y="286"/>
                  <a:pt x="455" y="286"/>
                  <a:pt x="456" y="285"/>
                </a:cubicBezTo>
                <a:cubicBezTo>
                  <a:pt x="457" y="285"/>
                  <a:pt x="457" y="285"/>
                  <a:pt x="458" y="285"/>
                </a:cubicBezTo>
                <a:cubicBezTo>
                  <a:pt x="459" y="285"/>
                  <a:pt x="460" y="286"/>
                  <a:pt x="461" y="286"/>
                </a:cubicBezTo>
                <a:cubicBezTo>
                  <a:pt x="462" y="287"/>
                  <a:pt x="463" y="287"/>
                  <a:pt x="464" y="288"/>
                </a:cubicBezTo>
                <a:close/>
                <a:moveTo>
                  <a:pt x="513" y="158"/>
                </a:moveTo>
                <a:cubicBezTo>
                  <a:pt x="519" y="163"/>
                  <a:pt x="523" y="168"/>
                  <a:pt x="527" y="173"/>
                </a:cubicBezTo>
                <a:cubicBezTo>
                  <a:pt x="531" y="179"/>
                  <a:pt x="533" y="186"/>
                  <a:pt x="535" y="192"/>
                </a:cubicBezTo>
                <a:cubicBezTo>
                  <a:pt x="536" y="199"/>
                  <a:pt x="535" y="206"/>
                  <a:pt x="533" y="213"/>
                </a:cubicBezTo>
                <a:cubicBezTo>
                  <a:pt x="531" y="220"/>
                  <a:pt x="528" y="228"/>
                  <a:pt x="522" y="235"/>
                </a:cubicBezTo>
                <a:cubicBezTo>
                  <a:pt x="517" y="240"/>
                  <a:pt x="513" y="245"/>
                  <a:pt x="509" y="248"/>
                </a:cubicBezTo>
                <a:cubicBezTo>
                  <a:pt x="504" y="251"/>
                  <a:pt x="499" y="253"/>
                  <a:pt x="495" y="254"/>
                </a:cubicBezTo>
                <a:cubicBezTo>
                  <a:pt x="490" y="255"/>
                  <a:pt x="485" y="255"/>
                  <a:pt x="480" y="254"/>
                </a:cubicBezTo>
                <a:cubicBezTo>
                  <a:pt x="475" y="253"/>
                  <a:pt x="469" y="252"/>
                  <a:pt x="464" y="249"/>
                </a:cubicBezTo>
                <a:cubicBezTo>
                  <a:pt x="458" y="247"/>
                  <a:pt x="453" y="244"/>
                  <a:pt x="447" y="240"/>
                </a:cubicBezTo>
                <a:cubicBezTo>
                  <a:pt x="441" y="236"/>
                  <a:pt x="435" y="232"/>
                  <a:pt x="429" y="227"/>
                </a:cubicBezTo>
                <a:cubicBezTo>
                  <a:pt x="424" y="223"/>
                  <a:pt x="419" y="218"/>
                  <a:pt x="414" y="213"/>
                </a:cubicBezTo>
                <a:cubicBezTo>
                  <a:pt x="408" y="208"/>
                  <a:pt x="404" y="203"/>
                  <a:pt x="400" y="197"/>
                </a:cubicBezTo>
                <a:cubicBezTo>
                  <a:pt x="396" y="192"/>
                  <a:pt x="393" y="186"/>
                  <a:pt x="390" y="180"/>
                </a:cubicBezTo>
                <a:cubicBezTo>
                  <a:pt x="388" y="173"/>
                  <a:pt x="386" y="167"/>
                  <a:pt x="386" y="160"/>
                </a:cubicBezTo>
                <a:cubicBezTo>
                  <a:pt x="386" y="154"/>
                  <a:pt x="387" y="147"/>
                  <a:pt x="389" y="140"/>
                </a:cubicBezTo>
                <a:cubicBezTo>
                  <a:pt x="392" y="133"/>
                  <a:pt x="396" y="126"/>
                  <a:pt x="401" y="119"/>
                </a:cubicBezTo>
                <a:cubicBezTo>
                  <a:pt x="403" y="117"/>
                  <a:pt x="406" y="114"/>
                  <a:pt x="408" y="112"/>
                </a:cubicBezTo>
                <a:cubicBezTo>
                  <a:pt x="410" y="110"/>
                  <a:pt x="412" y="108"/>
                  <a:pt x="414" y="106"/>
                </a:cubicBezTo>
                <a:cubicBezTo>
                  <a:pt x="417" y="104"/>
                  <a:pt x="418" y="103"/>
                  <a:pt x="420" y="102"/>
                </a:cubicBezTo>
                <a:cubicBezTo>
                  <a:pt x="422" y="101"/>
                  <a:pt x="423" y="101"/>
                  <a:pt x="424" y="100"/>
                </a:cubicBezTo>
                <a:cubicBezTo>
                  <a:pt x="425" y="100"/>
                  <a:pt x="425" y="100"/>
                  <a:pt x="426" y="100"/>
                </a:cubicBezTo>
                <a:cubicBezTo>
                  <a:pt x="426" y="100"/>
                  <a:pt x="427" y="101"/>
                  <a:pt x="428" y="101"/>
                </a:cubicBezTo>
                <a:cubicBezTo>
                  <a:pt x="428" y="101"/>
                  <a:pt x="429" y="101"/>
                  <a:pt x="430" y="102"/>
                </a:cubicBezTo>
                <a:cubicBezTo>
                  <a:pt x="430" y="102"/>
                  <a:pt x="431" y="103"/>
                  <a:pt x="432" y="104"/>
                </a:cubicBezTo>
                <a:cubicBezTo>
                  <a:pt x="433" y="105"/>
                  <a:pt x="434" y="105"/>
                  <a:pt x="435" y="106"/>
                </a:cubicBezTo>
                <a:cubicBezTo>
                  <a:pt x="436" y="107"/>
                  <a:pt x="436" y="107"/>
                  <a:pt x="437" y="108"/>
                </a:cubicBezTo>
                <a:cubicBezTo>
                  <a:pt x="437" y="109"/>
                  <a:pt x="437" y="109"/>
                  <a:pt x="437" y="110"/>
                </a:cubicBezTo>
                <a:cubicBezTo>
                  <a:pt x="437" y="111"/>
                  <a:pt x="437" y="111"/>
                  <a:pt x="436" y="112"/>
                </a:cubicBezTo>
                <a:cubicBezTo>
                  <a:pt x="436" y="112"/>
                  <a:pt x="435" y="113"/>
                  <a:pt x="433" y="114"/>
                </a:cubicBezTo>
                <a:cubicBezTo>
                  <a:pt x="432" y="115"/>
                  <a:pt x="430" y="116"/>
                  <a:pt x="428" y="117"/>
                </a:cubicBezTo>
                <a:cubicBezTo>
                  <a:pt x="426" y="119"/>
                  <a:pt x="424" y="120"/>
                  <a:pt x="422" y="123"/>
                </a:cubicBezTo>
                <a:cubicBezTo>
                  <a:pt x="419" y="125"/>
                  <a:pt x="417" y="127"/>
                  <a:pt x="414" y="131"/>
                </a:cubicBezTo>
                <a:cubicBezTo>
                  <a:pt x="409" y="137"/>
                  <a:pt x="406" y="143"/>
                  <a:pt x="405" y="149"/>
                </a:cubicBezTo>
                <a:cubicBezTo>
                  <a:pt x="404" y="156"/>
                  <a:pt x="405" y="162"/>
                  <a:pt x="407" y="168"/>
                </a:cubicBezTo>
                <a:cubicBezTo>
                  <a:pt x="409" y="174"/>
                  <a:pt x="412" y="180"/>
                  <a:pt x="416" y="186"/>
                </a:cubicBezTo>
                <a:cubicBezTo>
                  <a:pt x="421" y="191"/>
                  <a:pt x="426" y="197"/>
                  <a:pt x="432" y="202"/>
                </a:cubicBezTo>
                <a:cubicBezTo>
                  <a:pt x="432" y="199"/>
                  <a:pt x="433" y="197"/>
                  <a:pt x="433" y="194"/>
                </a:cubicBezTo>
                <a:cubicBezTo>
                  <a:pt x="434" y="191"/>
                  <a:pt x="435" y="188"/>
                  <a:pt x="436" y="185"/>
                </a:cubicBezTo>
                <a:cubicBezTo>
                  <a:pt x="437" y="182"/>
                  <a:pt x="439" y="178"/>
                  <a:pt x="441" y="175"/>
                </a:cubicBezTo>
                <a:cubicBezTo>
                  <a:pt x="442" y="172"/>
                  <a:pt x="445" y="169"/>
                  <a:pt x="447" y="166"/>
                </a:cubicBezTo>
                <a:cubicBezTo>
                  <a:pt x="453" y="159"/>
                  <a:pt x="458" y="154"/>
                  <a:pt x="464" y="151"/>
                </a:cubicBezTo>
                <a:cubicBezTo>
                  <a:pt x="469" y="147"/>
                  <a:pt x="475" y="146"/>
                  <a:pt x="480" y="145"/>
                </a:cubicBezTo>
                <a:cubicBezTo>
                  <a:pt x="486" y="145"/>
                  <a:pt x="492" y="146"/>
                  <a:pt x="497" y="148"/>
                </a:cubicBezTo>
                <a:cubicBezTo>
                  <a:pt x="503" y="151"/>
                  <a:pt x="508" y="154"/>
                  <a:pt x="513" y="158"/>
                </a:cubicBezTo>
                <a:close/>
                <a:moveTo>
                  <a:pt x="501" y="176"/>
                </a:moveTo>
                <a:cubicBezTo>
                  <a:pt x="497" y="173"/>
                  <a:pt x="494" y="171"/>
                  <a:pt x="490" y="169"/>
                </a:cubicBezTo>
                <a:cubicBezTo>
                  <a:pt x="486" y="168"/>
                  <a:pt x="483" y="167"/>
                  <a:pt x="479" y="167"/>
                </a:cubicBezTo>
                <a:cubicBezTo>
                  <a:pt x="475" y="167"/>
                  <a:pt x="472" y="168"/>
                  <a:pt x="468" y="170"/>
                </a:cubicBezTo>
                <a:cubicBezTo>
                  <a:pt x="465" y="172"/>
                  <a:pt x="461" y="175"/>
                  <a:pt x="458" y="179"/>
                </a:cubicBezTo>
                <a:cubicBezTo>
                  <a:pt x="456" y="182"/>
                  <a:pt x="454" y="184"/>
                  <a:pt x="453" y="187"/>
                </a:cubicBezTo>
                <a:cubicBezTo>
                  <a:pt x="451" y="190"/>
                  <a:pt x="450" y="193"/>
                  <a:pt x="449" y="195"/>
                </a:cubicBezTo>
                <a:cubicBezTo>
                  <a:pt x="448" y="198"/>
                  <a:pt x="447" y="201"/>
                  <a:pt x="447" y="204"/>
                </a:cubicBezTo>
                <a:cubicBezTo>
                  <a:pt x="446" y="207"/>
                  <a:pt x="446" y="210"/>
                  <a:pt x="445" y="212"/>
                </a:cubicBezTo>
                <a:cubicBezTo>
                  <a:pt x="454" y="219"/>
                  <a:pt x="461" y="224"/>
                  <a:pt x="468" y="227"/>
                </a:cubicBezTo>
                <a:cubicBezTo>
                  <a:pt x="474" y="231"/>
                  <a:pt x="480" y="233"/>
                  <a:pt x="485" y="234"/>
                </a:cubicBezTo>
                <a:cubicBezTo>
                  <a:pt x="490" y="234"/>
                  <a:pt x="495" y="234"/>
                  <a:pt x="499" y="232"/>
                </a:cubicBezTo>
                <a:cubicBezTo>
                  <a:pt x="502" y="230"/>
                  <a:pt x="506" y="227"/>
                  <a:pt x="509" y="223"/>
                </a:cubicBezTo>
                <a:cubicBezTo>
                  <a:pt x="513" y="219"/>
                  <a:pt x="515" y="214"/>
                  <a:pt x="516" y="210"/>
                </a:cubicBezTo>
                <a:cubicBezTo>
                  <a:pt x="516" y="206"/>
                  <a:pt x="516" y="202"/>
                  <a:pt x="515" y="197"/>
                </a:cubicBezTo>
                <a:cubicBezTo>
                  <a:pt x="514" y="193"/>
                  <a:pt x="513" y="189"/>
                  <a:pt x="510" y="186"/>
                </a:cubicBezTo>
                <a:cubicBezTo>
                  <a:pt x="508" y="182"/>
                  <a:pt x="505" y="179"/>
                  <a:pt x="501" y="176"/>
                </a:cubicBezTo>
                <a:close/>
                <a:moveTo>
                  <a:pt x="593" y="58"/>
                </a:moveTo>
                <a:cubicBezTo>
                  <a:pt x="598" y="62"/>
                  <a:pt x="603" y="68"/>
                  <a:pt x="607" y="73"/>
                </a:cubicBezTo>
                <a:cubicBezTo>
                  <a:pt x="611" y="79"/>
                  <a:pt x="613" y="85"/>
                  <a:pt x="614" y="92"/>
                </a:cubicBezTo>
                <a:cubicBezTo>
                  <a:pt x="616" y="99"/>
                  <a:pt x="615" y="106"/>
                  <a:pt x="613" y="113"/>
                </a:cubicBezTo>
                <a:cubicBezTo>
                  <a:pt x="611" y="120"/>
                  <a:pt x="607" y="128"/>
                  <a:pt x="601" y="135"/>
                </a:cubicBezTo>
                <a:cubicBezTo>
                  <a:pt x="597" y="140"/>
                  <a:pt x="593" y="145"/>
                  <a:pt x="588" y="148"/>
                </a:cubicBezTo>
                <a:cubicBezTo>
                  <a:pt x="584" y="151"/>
                  <a:pt x="579" y="153"/>
                  <a:pt x="574" y="154"/>
                </a:cubicBezTo>
                <a:cubicBezTo>
                  <a:pt x="570" y="155"/>
                  <a:pt x="565" y="155"/>
                  <a:pt x="560" y="154"/>
                </a:cubicBezTo>
                <a:cubicBezTo>
                  <a:pt x="554" y="153"/>
                  <a:pt x="549" y="152"/>
                  <a:pt x="544" y="149"/>
                </a:cubicBezTo>
                <a:cubicBezTo>
                  <a:pt x="538" y="147"/>
                  <a:pt x="533" y="144"/>
                  <a:pt x="527" y="140"/>
                </a:cubicBezTo>
                <a:cubicBezTo>
                  <a:pt x="521" y="136"/>
                  <a:pt x="515" y="132"/>
                  <a:pt x="509" y="127"/>
                </a:cubicBezTo>
                <a:cubicBezTo>
                  <a:pt x="504" y="123"/>
                  <a:pt x="498" y="118"/>
                  <a:pt x="493" y="113"/>
                </a:cubicBezTo>
                <a:cubicBezTo>
                  <a:pt x="488" y="108"/>
                  <a:pt x="484" y="103"/>
                  <a:pt x="480" y="97"/>
                </a:cubicBezTo>
                <a:cubicBezTo>
                  <a:pt x="476" y="92"/>
                  <a:pt x="473" y="86"/>
                  <a:pt x="470" y="80"/>
                </a:cubicBezTo>
                <a:cubicBezTo>
                  <a:pt x="468" y="73"/>
                  <a:pt x="466" y="67"/>
                  <a:pt x="466" y="60"/>
                </a:cubicBezTo>
                <a:cubicBezTo>
                  <a:pt x="466" y="54"/>
                  <a:pt x="467" y="47"/>
                  <a:pt x="469" y="40"/>
                </a:cubicBezTo>
                <a:cubicBezTo>
                  <a:pt x="472" y="33"/>
                  <a:pt x="476" y="26"/>
                  <a:pt x="481" y="19"/>
                </a:cubicBezTo>
                <a:cubicBezTo>
                  <a:pt x="483" y="17"/>
                  <a:pt x="485" y="14"/>
                  <a:pt x="488" y="12"/>
                </a:cubicBezTo>
                <a:cubicBezTo>
                  <a:pt x="490" y="10"/>
                  <a:pt x="492" y="8"/>
                  <a:pt x="494" y="6"/>
                </a:cubicBezTo>
                <a:cubicBezTo>
                  <a:pt x="496" y="4"/>
                  <a:pt x="498" y="3"/>
                  <a:pt x="500" y="2"/>
                </a:cubicBezTo>
                <a:cubicBezTo>
                  <a:pt x="502" y="1"/>
                  <a:pt x="503" y="1"/>
                  <a:pt x="504" y="0"/>
                </a:cubicBezTo>
                <a:cubicBezTo>
                  <a:pt x="504" y="0"/>
                  <a:pt x="505" y="0"/>
                  <a:pt x="506" y="0"/>
                </a:cubicBezTo>
                <a:cubicBezTo>
                  <a:pt x="506" y="0"/>
                  <a:pt x="507" y="1"/>
                  <a:pt x="508" y="1"/>
                </a:cubicBezTo>
                <a:cubicBezTo>
                  <a:pt x="508" y="1"/>
                  <a:pt x="509" y="1"/>
                  <a:pt x="509" y="2"/>
                </a:cubicBezTo>
                <a:cubicBezTo>
                  <a:pt x="510" y="2"/>
                  <a:pt x="511" y="3"/>
                  <a:pt x="512" y="4"/>
                </a:cubicBezTo>
                <a:cubicBezTo>
                  <a:pt x="513" y="5"/>
                  <a:pt x="514" y="5"/>
                  <a:pt x="515" y="6"/>
                </a:cubicBezTo>
                <a:cubicBezTo>
                  <a:pt x="516" y="7"/>
                  <a:pt x="516" y="7"/>
                  <a:pt x="517" y="8"/>
                </a:cubicBezTo>
                <a:cubicBezTo>
                  <a:pt x="517" y="9"/>
                  <a:pt x="517" y="9"/>
                  <a:pt x="517" y="10"/>
                </a:cubicBezTo>
                <a:cubicBezTo>
                  <a:pt x="517" y="10"/>
                  <a:pt x="517" y="11"/>
                  <a:pt x="516" y="12"/>
                </a:cubicBezTo>
                <a:cubicBezTo>
                  <a:pt x="516" y="12"/>
                  <a:pt x="515" y="13"/>
                  <a:pt x="513" y="14"/>
                </a:cubicBezTo>
                <a:cubicBezTo>
                  <a:pt x="512" y="15"/>
                  <a:pt x="510" y="16"/>
                  <a:pt x="508" y="17"/>
                </a:cubicBezTo>
                <a:cubicBezTo>
                  <a:pt x="506" y="19"/>
                  <a:pt x="504" y="20"/>
                  <a:pt x="502" y="22"/>
                </a:cubicBezTo>
                <a:cubicBezTo>
                  <a:pt x="499" y="25"/>
                  <a:pt x="496" y="27"/>
                  <a:pt x="494" y="31"/>
                </a:cubicBezTo>
                <a:cubicBezTo>
                  <a:pt x="489" y="37"/>
                  <a:pt x="486" y="43"/>
                  <a:pt x="485" y="49"/>
                </a:cubicBezTo>
                <a:cubicBezTo>
                  <a:pt x="484" y="56"/>
                  <a:pt x="485" y="62"/>
                  <a:pt x="487" y="68"/>
                </a:cubicBezTo>
                <a:cubicBezTo>
                  <a:pt x="488" y="74"/>
                  <a:pt x="492" y="80"/>
                  <a:pt x="496" y="86"/>
                </a:cubicBezTo>
                <a:cubicBezTo>
                  <a:pt x="501" y="91"/>
                  <a:pt x="506" y="97"/>
                  <a:pt x="512" y="102"/>
                </a:cubicBezTo>
                <a:cubicBezTo>
                  <a:pt x="512" y="99"/>
                  <a:pt x="512" y="97"/>
                  <a:pt x="513" y="94"/>
                </a:cubicBezTo>
                <a:cubicBezTo>
                  <a:pt x="514" y="91"/>
                  <a:pt x="515" y="88"/>
                  <a:pt x="516" y="85"/>
                </a:cubicBezTo>
                <a:cubicBezTo>
                  <a:pt x="517" y="81"/>
                  <a:pt x="519" y="78"/>
                  <a:pt x="520" y="75"/>
                </a:cubicBezTo>
                <a:cubicBezTo>
                  <a:pt x="522" y="72"/>
                  <a:pt x="524" y="69"/>
                  <a:pt x="527" y="66"/>
                </a:cubicBezTo>
                <a:cubicBezTo>
                  <a:pt x="532" y="59"/>
                  <a:pt x="538" y="54"/>
                  <a:pt x="544" y="50"/>
                </a:cubicBezTo>
                <a:cubicBezTo>
                  <a:pt x="549" y="47"/>
                  <a:pt x="555" y="46"/>
                  <a:pt x="560" y="45"/>
                </a:cubicBezTo>
                <a:cubicBezTo>
                  <a:pt x="566" y="45"/>
                  <a:pt x="571" y="46"/>
                  <a:pt x="577" y="48"/>
                </a:cubicBezTo>
                <a:cubicBezTo>
                  <a:pt x="582" y="51"/>
                  <a:pt x="588" y="54"/>
                  <a:pt x="593" y="58"/>
                </a:cubicBezTo>
                <a:close/>
                <a:moveTo>
                  <a:pt x="581" y="76"/>
                </a:moveTo>
                <a:cubicBezTo>
                  <a:pt x="577" y="73"/>
                  <a:pt x="573" y="71"/>
                  <a:pt x="570" y="69"/>
                </a:cubicBezTo>
                <a:cubicBezTo>
                  <a:pt x="566" y="67"/>
                  <a:pt x="562" y="67"/>
                  <a:pt x="559" y="67"/>
                </a:cubicBezTo>
                <a:cubicBezTo>
                  <a:pt x="555" y="67"/>
                  <a:pt x="552" y="68"/>
                  <a:pt x="548" y="70"/>
                </a:cubicBezTo>
                <a:cubicBezTo>
                  <a:pt x="545" y="72"/>
                  <a:pt x="541" y="75"/>
                  <a:pt x="538" y="79"/>
                </a:cubicBezTo>
                <a:cubicBezTo>
                  <a:pt x="536" y="82"/>
                  <a:pt x="534" y="84"/>
                  <a:pt x="533" y="87"/>
                </a:cubicBezTo>
                <a:cubicBezTo>
                  <a:pt x="531" y="90"/>
                  <a:pt x="530" y="92"/>
                  <a:pt x="529" y="95"/>
                </a:cubicBezTo>
                <a:cubicBezTo>
                  <a:pt x="528" y="98"/>
                  <a:pt x="527" y="101"/>
                  <a:pt x="526" y="104"/>
                </a:cubicBezTo>
                <a:cubicBezTo>
                  <a:pt x="526" y="107"/>
                  <a:pt x="525" y="109"/>
                  <a:pt x="525" y="112"/>
                </a:cubicBezTo>
                <a:cubicBezTo>
                  <a:pt x="534" y="119"/>
                  <a:pt x="541" y="124"/>
                  <a:pt x="548" y="127"/>
                </a:cubicBezTo>
                <a:cubicBezTo>
                  <a:pt x="554" y="131"/>
                  <a:pt x="560" y="133"/>
                  <a:pt x="565" y="134"/>
                </a:cubicBezTo>
                <a:cubicBezTo>
                  <a:pt x="570" y="134"/>
                  <a:pt x="574" y="134"/>
                  <a:pt x="578" y="132"/>
                </a:cubicBezTo>
                <a:cubicBezTo>
                  <a:pt x="582" y="130"/>
                  <a:pt x="586" y="127"/>
                  <a:pt x="589" y="123"/>
                </a:cubicBezTo>
                <a:cubicBezTo>
                  <a:pt x="592" y="119"/>
                  <a:pt x="595" y="114"/>
                  <a:pt x="595" y="110"/>
                </a:cubicBezTo>
                <a:cubicBezTo>
                  <a:pt x="596" y="106"/>
                  <a:pt x="596" y="101"/>
                  <a:pt x="595" y="97"/>
                </a:cubicBezTo>
                <a:cubicBezTo>
                  <a:pt x="594" y="93"/>
                  <a:pt x="592" y="89"/>
                  <a:pt x="590" y="86"/>
                </a:cubicBezTo>
                <a:cubicBezTo>
                  <a:pt x="587" y="82"/>
                  <a:pt x="584" y="79"/>
                  <a:pt x="581" y="7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Freeform 15"/>
          <p:cNvSpPr>
            <a:spLocks/>
          </p:cNvSpPr>
          <p:nvPr/>
        </p:nvSpPr>
        <p:spPr bwMode="auto">
          <a:xfrm>
            <a:off x="3679839" y="2240598"/>
            <a:ext cx="28575" cy="31750"/>
          </a:xfrm>
          <a:custGeom>
            <a:avLst/>
            <a:gdLst>
              <a:gd name="T0" fmla="*/ 43 w 48"/>
              <a:gd name="T1" fmla="*/ 3 h 55"/>
              <a:gd name="T2" fmla="*/ 48 w 48"/>
              <a:gd name="T3" fmla="*/ 8 h 55"/>
              <a:gd name="T4" fmla="*/ 47 w 48"/>
              <a:gd name="T5" fmla="*/ 12 h 55"/>
              <a:gd name="T6" fmla="*/ 15 w 48"/>
              <a:gd name="T7" fmla="*/ 53 h 55"/>
              <a:gd name="T8" fmla="*/ 11 w 48"/>
              <a:gd name="T9" fmla="*/ 54 h 55"/>
              <a:gd name="T10" fmla="*/ 5 w 48"/>
              <a:gd name="T11" fmla="*/ 51 h 55"/>
              <a:gd name="T12" fmla="*/ 1 w 48"/>
              <a:gd name="T13" fmla="*/ 46 h 55"/>
              <a:gd name="T14" fmla="*/ 1 w 48"/>
              <a:gd name="T15" fmla="*/ 42 h 55"/>
              <a:gd name="T16" fmla="*/ 34 w 48"/>
              <a:gd name="T17" fmla="*/ 1 h 55"/>
              <a:gd name="T18" fmla="*/ 35 w 48"/>
              <a:gd name="T19" fmla="*/ 0 h 55"/>
              <a:gd name="T20" fmla="*/ 37 w 48"/>
              <a:gd name="T21" fmla="*/ 0 h 55"/>
              <a:gd name="T22" fmla="*/ 40 w 48"/>
              <a:gd name="T23" fmla="*/ 1 h 55"/>
              <a:gd name="T24" fmla="*/ 43 w 48"/>
              <a:gd name="T25" fmla="*/ 3 h 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55">
                <a:moveTo>
                  <a:pt x="43" y="3"/>
                </a:moveTo>
                <a:cubicBezTo>
                  <a:pt x="46" y="5"/>
                  <a:pt x="47" y="7"/>
                  <a:pt x="48" y="8"/>
                </a:cubicBezTo>
                <a:cubicBezTo>
                  <a:pt x="48" y="10"/>
                  <a:pt x="48" y="11"/>
                  <a:pt x="47" y="12"/>
                </a:cubicBezTo>
                <a:lnTo>
                  <a:pt x="15" y="53"/>
                </a:lnTo>
                <a:cubicBezTo>
                  <a:pt x="14" y="54"/>
                  <a:pt x="12" y="55"/>
                  <a:pt x="11" y="54"/>
                </a:cubicBezTo>
                <a:cubicBezTo>
                  <a:pt x="10" y="54"/>
                  <a:pt x="8" y="53"/>
                  <a:pt x="5" y="51"/>
                </a:cubicBezTo>
                <a:cubicBezTo>
                  <a:pt x="3" y="49"/>
                  <a:pt x="1" y="47"/>
                  <a:pt x="1" y="46"/>
                </a:cubicBezTo>
                <a:cubicBezTo>
                  <a:pt x="0" y="45"/>
                  <a:pt x="0" y="43"/>
                  <a:pt x="1" y="42"/>
                </a:cubicBezTo>
                <a:lnTo>
                  <a:pt x="34" y="1"/>
                </a:lnTo>
                <a:cubicBezTo>
                  <a:pt x="34" y="1"/>
                  <a:pt x="35" y="0"/>
                  <a:pt x="35" y="0"/>
                </a:cubicBezTo>
                <a:cubicBezTo>
                  <a:pt x="36" y="0"/>
                  <a:pt x="36" y="0"/>
                  <a:pt x="37" y="0"/>
                </a:cubicBezTo>
                <a:cubicBezTo>
                  <a:pt x="38" y="0"/>
                  <a:pt x="39" y="1"/>
                  <a:pt x="40" y="1"/>
                </a:cubicBezTo>
                <a:cubicBezTo>
                  <a:pt x="41" y="2"/>
                  <a:pt x="42" y="2"/>
                  <a:pt x="43" y="3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2" name="Freeform 16"/>
          <p:cNvSpPr>
            <a:spLocks noEditPoints="1"/>
          </p:cNvSpPr>
          <p:nvPr/>
        </p:nvSpPr>
        <p:spPr bwMode="auto">
          <a:xfrm>
            <a:off x="3689364" y="2156460"/>
            <a:ext cx="85725" cy="87313"/>
          </a:xfrm>
          <a:custGeom>
            <a:avLst/>
            <a:gdLst>
              <a:gd name="T0" fmla="*/ 123 w 144"/>
              <a:gd name="T1" fmla="*/ 52 h 147"/>
              <a:gd name="T2" fmla="*/ 128 w 144"/>
              <a:gd name="T3" fmla="*/ 57 h 147"/>
              <a:gd name="T4" fmla="*/ 127 w 144"/>
              <a:gd name="T5" fmla="*/ 62 h 147"/>
              <a:gd name="T6" fmla="*/ 116 w 144"/>
              <a:gd name="T7" fmla="*/ 76 h 147"/>
              <a:gd name="T8" fmla="*/ 142 w 144"/>
              <a:gd name="T9" fmla="*/ 97 h 147"/>
              <a:gd name="T10" fmla="*/ 143 w 144"/>
              <a:gd name="T11" fmla="*/ 98 h 147"/>
              <a:gd name="T12" fmla="*/ 143 w 144"/>
              <a:gd name="T13" fmla="*/ 101 h 147"/>
              <a:gd name="T14" fmla="*/ 142 w 144"/>
              <a:gd name="T15" fmla="*/ 104 h 147"/>
              <a:gd name="T16" fmla="*/ 139 w 144"/>
              <a:gd name="T17" fmla="*/ 108 h 147"/>
              <a:gd name="T18" fmla="*/ 135 w 144"/>
              <a:gd name="T19" fmla="*/ 112 h 147"/>
              <a:gd name="T20" fmla="*/ 133 w 144"/>
              <a:gd name="T21" fmla="*/ 114 h 147"/>
              <a:gd name="T22" fmla="*/ 131 w 144"/>
              <a:gd name="T23" fmla="*/ 115 h 147"/>
              <a:gd name="T24" fmla="*/ 129 w 144"/>
              <a:gd name="T25" fmla="*/ 114 h 147"/>
              <a:gd name="T26" fmla="*/ 102 w 144"/>
              <a:gd name="T27" fmla="*/ 93 h 147"/>
              <a:gd name="T28" fmla="*/ 61 w 144"/>
              <a:gd name="T29" fmla="*/ 144 h 147"/>
              <a:gd name="T30" fmla="*/ 59 w 144"/>
              <a:gd name="T31" fmla="*/ 146 h 147"/>
              <a:gd name="T32" fmla="*/ 57 w 144"/>
              <a:gd name="T33" fmla="*/ 147 h 147"/>
              <a:gd name="T34" fmla="*/ 54 w 144"/>
              <a:gd name="T35" fmla="*/ 146 h 147"/>
              <a:gd name="T36" fmla="*/ 50 w 144"/>
              <a:gd name="T37" fmla="*/ 143 h 147"/>
              <a:gd name="T38" fmla="*/ 47 w 144"/>
              <a:gd name="T39" fmla="*/ 140 h 147"/>
              <a:gd name="T40" fmla="*/ 45 w 144"/>
              <a:gd name="T41" fmla="*/ 138 h 147"/>
              <a:gd name="T42" fmla="*/ 43 w 144"/>
              <a:gd name="T43" fmla="*/ 135 h 147"/>
              <a:gd name="T44" fmla="*/ 41 w 144"/>
              <a:gd name="T45" fmla="*/ 132 h 147"/>
              <a:gd name="T46" fmla="*/ 1 w 144"/>
              <a:gd name="T47" fmla="*/ 26 h 147"/>
              <a:gd name="T48" fmla="*/ 0 w 144"/>
              <a:gd name="T49" fmla="*/ 23 h 147"/>
              <a:gd name="T50" fmla="*/ 1 w 144"/>
              <a:gd name="T51" fmla="*/ 20 h 147"/>
              <a:gd name="T52" fmla="*/ 4 w 144"/>
              <a:gd name="T53" fmla="*/ 16 h 147"/>
              <a:gd name="T54" fmla="*/ 8 w 144"/>
              <a:gd name="T55" fmla="*/ 10 h 147"/>
              <a:gd name="T56" fmla="*/ 13 w 144"/>
              <a:gd name="T57" fmla="*/ 5 h 147"/>
              <a:gd name="T58" fmla="*/ 16 w 144"/>
              <a:gd name="T59" fmla="*/ 1 h 147"/>
              <a:gd name="T60" fmla="*/ 19 w 144"/>
              <a:gd name="T61" fmla="*/ 0 h 147"/>
              <a:gd name="T62" fmla="*/ 21 w 144"/>
              <a:gd name="T63" fmla="*/ 0 h 147"/>
              <a:gd name="T64" fmla="*/ 102 w 144"/>
              <a:gd name="T65" fmla="*/ 65 h 147"/>
              <a:gd name="T66" fmla="*/ 113 w 144"/>
              <a:gd name="T67" fmla="*/ 50 h 147"/>
              <a:gd name="T68" fmla="*/ 117 w 144"/>
              <a:gd name="T69" fmla="*/ 49 h 147"/>
              <a:gd name="T70" fmla="*/ 123 w 144"/>
              <a:gd name="T71" fmla="*/ 52 h 147"/>
              <a:gd name="T72" fmla="*/ 19 w 144"/>
              <a:gd name="T73" fmla="*/ 26 h 147"/>
              <a:gd name="T74" fmla="*/ 19 w 144"/>
              <a:gd name="T75" fmla="*/ 26 h 147"/>
              <a:gd name="T76" fmla="*/ 56 w 144"/>
              <a:gd name="T77" fmla="*/ 122 h 147"/>
              <a:gd name="T78" fmla="*/ 89 w 144"/>
              <a:gd name="T79" fmla="*/ 82 h 147"/>
              <a:gd name="T80" fmla="*/ 19 w 144"/>
              <a:gd name="T81" fmla="*/ 26 h 14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4" h="147">
                <a:moveTo>
                  <a:pt x="123" y="52"/>
                </a:moveTo>
                <a:cubicBezTo>
                  <a:pt x="125" y="54"/>
                  <a:pt x="127" y="56"/>
                  <a:pt x="128" y="57"/>
                </a:cubicBezTo>
                <a:cubicBezTo>
                  <a:pt x="128" y="59"/>
                  <a:pt x="128" y="60"/>
                  <a:pt x="127" y="62"/>
                </a:cubicBezTo>
                <a:lnTo>
                  <a:pt x="116" y="76"/>
                </a:lnTo>
                <a:lnTo>
                  <a:pt x="142" y="97"/>
                </a:lnTo>
                <a:cubicBezTo>
                  <a:pt x="143" y="97"/>
                  <a:pt x="143" y="98"/>
                  <a:pt x="143" y="98"/>
                </a:cubicBezTo>
                <a:cubicBezTo>
                  <a:pt x="144" y="99"/>
                  <a:pt x="144" y="100"/>
                  <a:pt x="143" y="101"/>
                </a:cubicBezTo>
                <a:cubicBezTo>
                  <a:pt x="143" y="101"/>
                  <a:pt x="143" y="103"/>
                  <a:pt x="142" y="104"/>
                </a:cubicBezTo>
                <a:cubicBezTo>
                  <a:pt x="141" y="105"/>
                  <a:pt x="140" y="106"/>
                  <a:pt x="139" y="108"/>
                </a:cubicBezTo>
                <a:cubicBezTo>
                  <a:pt x="137" y="110"/>
                  <a:pt x="136" y="111"/>
                  <a:pt x="135" y="112"/>
                </a:cubicBezTo>
                <a:cubicBezTo>
                  <a:pt x="134" y="113"/>
                  <a:pt x="133" y="114"/>
                  <a:pt x="133" y="114"/>
                </a:cubicBezTo>
                <a:cubicBezTo>
                  <a:pt x="132" y="114"/>
                  <a:pt x="131" y="115"/>
                  <a:pt x="131" y="115"/>
                </a:cubicBezTo>
                <a:cubicBezTo>
                  <a:pt x="130" y="114"/>
                  <a:pt x="130" y="114"/>
                  <a:pt x="129" y="114"/>
                </a:cubicBezTo>
                <a:lnTo>
                  <a:pt x="102" y="93"/>
                </a:lnTo>
                <a:lnTo>
                  <a:pt x="61" y="144"/>
                </a:lnTo>
                <a:cubicBezTo>
                  <a:pt x="61" y="145"/>
                  <a:pt x="60" y="146"/>
                  <a:pt x="59" y="146"/>
                </a:cubicBezTo>
                <a:cubicBezTo>
                  <a:pt x="59" y="146"/>
                  <a:pt x="58" y="147"/>
                  <a:pt x="57" y="147"/>
                </a:cubicBezTo>
                <a:cubicBezTo>
                  <a:pt x="56" y="147"/>
                  <a:pt x="55" y="146"/>
                  <a:pt x="54" y="146"/>
                </a:cubicBezTo>
                <a:cubicBezTo>
                  <a:pt x="53" y="145"/>
                  <a:pt x="52" y="144"/>
                  <a:pt x="50" y="143"/>
                </a:cubicBezTo>
                <a:cubicBezTo>
                  <a:pt x="49" y="142"/>
                  <a:pt x="48" y="141"/>
                  <a:pt x="47" y="140"/>
                </a:cubicBezTo>
                <a:cubicBezTo>
                  <a:pt x="46" y="139"/>
                  <a:pt x="45" y="138"/>
                  <a:pt x="45" y="138"/>
                </a:cubicBezTo>
                <a:cubicBezTo>
                  <a:pt x="44" y="137"/>
                  <a:pt x="43" y="136"/>
                  <a:pt x="43" y="135"/>
                </a:cubicBezTo>
                <a:cubicBezTo>
                  <a:pt x="42" y="134"/>
                  <a:pt x="42" y="133"/>
                  <a:pt x="41" y="132"/>
                </a:cubicBezTo>
                <a:lnTo>
                  <a:pt x="1" y="26"/>
                </a:ln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1" y="21"/>
                  <a:pt x="1" y="20"/>
                </a:cubicBezTo>
                <a:cubicBezTo>
                  <a:pt x="2" y="19"/>
                  <a:pt x="3" y="17"/>
                  <a:pt x="4" y="16"/>
                </a:cubicBezTo>
                <a:cubicBezTo>
                  <a:pt x="5" y="14"/>
                  <a:pt x="6" y="12"/>
                  <a:pt x="8" y="10"/>
                </a:cubicBezTo>
                <a:cubicBezTo>
                  <a:pt x="9" y="8"/>
                  <a:pt x="11" y="6"/>
                  <a:pt x="13" y="5"/>
                </a:cubicBezTo>
                <a:cubicBezTo>
                  <a:pt x="14" y="3"/>
                  <a:pt x="15" y="2"/>
                  <a:pt x="16" y="1"/>
                </a:cubicBezTo>
                <a:cubicBezTo>
                  <a:pt x="17" y="1"/>
                  <a:pt x="18" y="0"/>
                  <a:pt x="19" y="0"/>
                </a:cubicBezTo>
                <a:cubicBezTo>
                  <a:pt x="20" y="0"/>
                  <a:pt x="21" y="0"/>
                  <a:pt x="21" y="0"/>
                </a:cubicBezTo>
                <a:lnTo>
                  <a:pt x="102" y="65"/>
                </a:lnTo>
                <a:lnTo>
                  <a:pt x="113" y="50"/>
                </a:lnTo>
                <a:cubicBezTo>
                  <a:pt x="114" y="49"/>
                  <a:pt x="116" y="49"/>
                  <a:pt x="117" y="49"/>
                </a:cubicBezTo>
                <a:cubicBezTo>
                  <a:pt x="119" y="49"/>
                  <a:pt x="121" y="50"/>
                  <a:pt x="123" y="52"/>
                </a:cubicBezTo>
                <a:close/>
                <a:moveTo>
                  <a:pt x="19" y="26"/>
                </a:moveTo>
                <a:lnTo>
                  <a:pt x="19" y="26"/>
                </a:lnTo>
                <a:lnTo>
                  <a:pt x="56" y="122"/>
                </a:lnTo>
                <a:lnTo>
                  <a:pt x="89" y="82"/>
                </a:lnTo>
                <a:lnTo>
                  <a:pt x="19" y="26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3" name="Freeform 17"/>
          <p:cNvSpPr>
            <a:spLocks noEditPoints="1"/>
          </p:cNvSpPr>
          <p:nvPr/>
        </p:nvSpPr>
        <p:spPr bwMode="auto">
          <a:xfrm>
            <a:off x="3063889" y="2329498"/>
            <a:ext cx="282575" cy="347663"/>
          </a:xfrm>
          <a:custGeom>
            <a:avLst/>
            <a:gdLst>
              <a:gd name="T0" fmla="*/ 175 w 475"/>
              <a:gd name="T1" fmla="*/ 480 h 584"/>
              <a:gd name="T2" fmla="*/ 162 w 475"/>
              <a:gd name="T3" fmla="*/ 493 h 584"/>
              <a:gd name="T4" fmla="*/ 101 w 475"/>
              <a:gd name="T5" fmla="*/ 566 h 584"/>
              <a:gd name="T6" fmla="*/ 97 w 475"/>
              <a:gd name="T7" fmla="*/ 578 h 584"/>
              <a:gd name="T8" fmla="*/ 85 w 475"/>
              <a:gd name="T9" fmla="*/ 580 h 584"/>
              <a:gd name="T10" fmla="*/ 3 w 475"/>
              <a:gd name="T11" fmla="*/ 435 h 584"/>
              <a:gd name="T12" fmla="*/ 16 w 475"/>
              <a:gd name="T13" fmla="*/ 421 h 584"/>
              <a:gd name="T14" fmla="*/ 23 w 475"/>
              <a:gd name="T15" fmla="*/ 444 h 584"/>
              <a:gd name="T16" fmla="*/ 242 w 475"/>
              <a:gd name="T17" fmla="*/ 380 h 584"/>
              <a:gd name="T18" fmla="*/ 246 w 475"/>
              <a:gd name="T19" fmla="*/ 390 h 584"/>
              <a:gd name="T20" fmla="*/ 183 w 475"/>
              <a:gd name="T21" fmla="*/ 462 h 584"/>
              <a:gd name="T22" fmla="*/ 172 w 475"/>
              <a:gd name="T23" fmla="*/ 451 h 584"/>
              <a:gd name="T24" fmla="*/ 154 w 475"/>
              <a:gd name="T25" fmla="*/ 355 h 584"/>
              <a:gd name="T26" fmla="*/ 119 w 475"/>
              <a:gd name="T27" fmla="*/ 329 h 584"/>
              <a:gd name="T28" fmla="*/ 90 w 475"/>
              <a:gd name="T29" fmla="*/ 364 h 584"/>
              <a:gd name="T30" fmla="*/ 84 w 475"/>
              <a:gd name="T31" fmla="*/ 379 h 584"/>
              <a:gd name="T32" fmla="*/ 74 w 475"/>
              <a:gd name="T33" fmla="*/ 371 h 584"/>
              <a:gd name="T34" fmla="*/ 75 w 475"/>
              <a:gd name="T35" fmla="*/ 350 h 584"/>
              <a:gd name="T36" fmla="*/ 119 w 475"/>
              <a:gd name="T37" fmla="*/ 306 h 584"/>
              <a:gd name="T38" fmla="*/ 170 w 475"/>
              <a:gd name="T39" fmla="*/ 341 h 584"/>
              <a:gd name="T40" fmla="*/ 232 w 475"/>
              <a:gd name="T41" fmla="*/ 378 h 584"/>
              <a:gd name="T42" fmla="*/ 242 w 475"/>
              <a:gd name="T43" fmla="*/ 380 h 584"/>
              <a:gd name="T44" fmla="*/ 311 w 475"/>
              <a:gd name="T45" fmla="*/ 303 h 584"/>
              <a:gd name="T46" fmla="*/ 229 w 475"/>
              <a:gd name="T47" fmla="*/ 339 h 584"/>
              <a:gd name="T48" fmla="*/ 158 w 475"/>
              <a:gd name="T49" fmla="*/ 247 h 584"/>
              <a:gd name="T50" fmla="*/ 240 w 475"/>
              <a:gd name="T51" fmla="*/ 211 h 584"/>
              <a:gd name="T52" fmla="*/ 224 w 475"/>
              <a:gd name="T53" fmla="*/ 228 h 584"/>
              <a:gd name="T54" fmla="*/ 183 w 475"/>
              <a:gd name="T55" fmla="*/ 234 h 584"/>
              <a:gd name="T56" fmla="*/ 212 w 475"/>
              <a:gd name="T57" fmla="*/ 301 h 584"/>
              <a:gd name="T58" fmla="*/ 285 w 475"/>
              <a:gd name="T59" fmla="*/ 316 h 584"/>
              <a:gd name="T60" fmla="*/ 280 w 475"/>
              <a:gd name="T61" fmla="*/ 272 h 584"/>
              <a:gd name="T62" fmla="*/ 383 w 475"/>
              <a:gd name="T63" fmla="*/ 172 h 584"/>
              <a:gd name="T64" fmla="*/ 363 w 475"/>
              <a:gd name="T65" fmla="*/ 246 h 584"/>
              <a:gd name="T66" fmla="*/ 339 w 475"/>
              <a:gd name="T67" fmla="*/ 260 h 584"/>
              <a:gd name="T68" fmla="*/ 329 w 475"/>
              <a:gd name="T69" fmla="*/ 253 h 584"/>
              <a:gd name="T70" fmla="*/ 331 w 475"/>
              <a:gd name="T71" fmla="*/ 245 h 584"/>
              <a:gd name="T72" fmla="*/ 366 w 475"/>
              <a:gd name="T73" fmla="*/ 211 h 584"/>
              <a:gd name="T74" fmla="*/ 343 w 475"/>
              <a:gd name="T75" fmla="*/ 166 h 584"/>
              <a:gd name="T76" fmla="*/ 297 w 475"/>
              <a:gd name="T77" fmla="*/ 196 h 584"/>
              <a:gd name="T78" fmla="*/ 230 w 475"/>
              <a:gd name="T79" fmla="*/ 164 h 584"/>
              <a:gd name="T80" fmla="*/ 274 w 475"/>
              <a:gd name="T81" fmla="*/ 96 h 584"/>
              <a:gd name="T82" fmla="*/ 288 w 475"/>
              <a:gd name="T83" fmla="*/ 104 h 584"/>
              <a:gd name="T84" fmla="*/ 292 w 475"/>
              <a:gd name="T85" fmla="*/ 175 h 584"/>
              <a:gd name="T86" fmla="*/ 351 w 475"/>
              <a:gd name="T87" fmla="*/ 145 h 584"/>
              <a:gd name="T88" fmla="*/ 475 w 475"/>
              <a:gd name="T89" fmla="*/ 89 h 584"/>
              <a:gd name="T90" fmla="*/ 426 w 475"/>
              <a:gd name="T91" fmla="*/ 152 h 584"/>
              <a:gd name="T92" fmla="*/ 379 w 475"/>
              <a:gd name="T93" fmla="*/ 121 h 584"/>
              <a:gd name="T94" fmla="*/ 353 w 475"/>
              <a:gd name="T95" fmla="*/ 95 h 584"/>
              <a:gd name="T96" fmla="*/ 315 w 475"/>
              <a:gd name="T97" fmla="*/ 59 h 584"/>
              <a:gd name="T98" fmla="*/ 361 w 475"/>
              <a:gd name="T99" fmla="*/ 1 h 584"/>
              <a:gd name="T100" fmla="*/ 402 w 475"/>
              <a:gd name="T101" fmla="*/ 29 h 584"/>
              <a:gd name="T102" fmla="*/ 434 w 475"/>
              <a:gd name="T103" fmla="*/ 49 h 584"/>
              <a:gd name="T104" fmla="*/ 368 w 475"/>
              <a:gd name="T105" fmla="*/ 22 h 584"/>
              <a:gd name="T106" fmla="*/ 334 w 475"/>
              <a:gd name="T107" fmla="*/ 53 h 584"/>
              <a:gd name="T108" fmla="*/ 372 w 475"/>
              <a:gd name="T109" fmla="*/ 72 h 584"/>
              <a:gd name="T110" fmla="*/ 447 w 475"/>
              <a:gd name="T111" fmla="*/ 75 h 584"/>
              <a:gd name="T112" fmla="*/ 398 w 475"/>
              <a:gd name="T113" fmla="*/ 80 h 584"/>
              <a:gd name="T114" fmla="*/ 406 w 475"/>
              <a:gd name="T115" fmla="*/ 126 h 584"/>
              <a:gd name="T116" fmla="*/ 447 w 475"/>
              <a:gd name="T117" fmla="*/ 75 h 58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75" h="584">
                <a:moveTo>
                  <a:pt x="170" y="472"/>
                </a:moveTo>
                <a:cubicBezTo>
                  <a:pt x="172" y="473"/>
                  <a:pt x="174" y="474"/>
                  <a:pt x="175" y="474"/>
                </a:cubicBezTo>
                <a:cubicBezTo>
                  <a:pt x="175" y="475"/>
                  <a:pt x="176" y="476"/>
                  <a:pt x="176" y="477"/>
                </a:cubicBezTo>
                <a:cubicBezTo>
                  <a:pt x="176" y="478"/>
                  <a:pt x="176" y="479"/>
                  <a:pt x="175" y="480"/>
                </a:cubicBezTo>
                <a:cubicBezTo>
                  <a:pt x="174" y="481"/>
                  <a:pt x="173" y="483"/>
                  <a:pt x="171" y="485"/>
                </a:cubicBezTo>
                <a:cubicBezTo>
                  <a:pt x="170" y="487"/>
                  <a:pt x="168" y="489"/>
                  <a:pt x="167" y="490"/>
                </a:cubicBezTo>
                <a:cubicBezTo>
                  <a:pt x="166" y="491"/>
                  <a:pt x="165" y="492"/>
                  <a:pt x="164" y="492"/>
                </a:cubicBezTo>
                <a:cubicBezTo>
                  <a:pt x="164" y="493"/>
                  <a:pt x="163" y="493"/>
                  <a:pt x="162" y="493"/>
                </a:cubicBezTo>
                <a:cubicBezTo>
                  <a:pt x="162" y="493"/>
                  <a:pt x="161" y="493"/>
                  <a:pt x="160" y="492"/>
                </a:cubicBezTo>
                <a:lnTo>
                  <a:pt x="121" y="479"/>
                </a:lnTo>
                <a:lnTo>
                  <a:pt x="79" y="531"/>
                </a:lnTo>
                <a:lnTo>
                  <a:pt x="101" y="566"/>
                </a:lnTo>
                <a:cubicBezTo>
                  <a:pt x="101" y="567"/>
                  <a:pt x="102" y="567"/>
                  <a:pt x="102" y="568"/>
                </a:cubicBezTo>
                <a:cubicBezTo>
                  <a:pt x="102" y="569"/>
                  <a:pt x="102" y="569"/>
                  <a:pt x="102" y="570"/>
                </a:cubicBezTo>
                <a:cubicBezTo>
                  <a:pt x="102" y="571"/>
                  <a:pt x="101" y="572"/>
                  <a:pt x="100" y="573"/>
                </a:cubicBezTo>
                <a:cubicBezTo>
                  <a:pt x="100" y="575"/>
                  <a:pt x="99" y="576"/>
                  <a:pt x="97" y="578"/>
                </a:cubicBezTo>
                <a:cubicBezTo>
                  <a:pt x="96" y="580"/>
                  <a:pt x="94" y="581"/>
                  <a:pt x="93" y="582"/>
                </a:cubicBezTo>
                <a:cubicBezTo>
                  <a:pt x="92" y="583"/>
                  <a:pt x="91" y="584"/>
                  <a:pt x="90" y="584"/>
                </a:cubicBezTo>
                <a:cubicBezTo>
                  <a:pt x="89" y="584"/>
                  <a:pt x="88" y="584"/>
                  <a:pt x="88" y="583"/>
                </a:cubicBezTo>
                <a:cubicBezTo>
                  <a:pt x="87" y="582"/>
                  <a:pt x="86" y="581"/>
                  <a:pt x="85" y="580"/>
                </a:cubicBezTo>
                <a:lnTo>
                  <a:pt x="1" y="444"/>
                </a:lnTo>
                <a:cubicBezTo>
                  <a:pt x="1" y="443"/>
                  <a:pt x="0" y="442"/>
                  <a:pt x="0" y="441"/>
                </a:cubicBezTo>
                <a:cubicBezTo>
                  <a:pt x="0" y="440"/>
                  <a:pt x="0" y="439"/>
                  <a:pt x="1" y="438"/>
                </a:cubicBezTo>
                <a:cubicBezTo>
                  <a:pt x="1" y="437"/>
                  <a:pt x="2" y="436"/>
                  <a:pt x="3" y="435"/>
                </a:cubicBezTo>
                <a:cubicBezTo>
                  <a:pt x="4" y="433"/>
                  <a:pt x="5" y="432"/>
                  <a:pt x="6" y="430"/>
                </a:cubicBezTo>
                <a:cubicBezTo>
                  <a:pt x="8" y="428"/>
                  <a:pt x="9" y="426"/>
                  <a:pt x="11" y="425"/>
                </a:cubicBezTo>
                <a:cubicBezTo>
                  <a:pt x="12" y="424"/>
                  <a:pt x="13" y="423"/>
                  <a:pt x="14" y="422"/>
                </a:cubicBezTo>
                <a:cubicBezTo>
                  <a:pt x="15" y="421"/>
                  <a:pt x="16" y="421"/>
                  <a:pt x="16" y="421"/>
                </a:cubicBezTo>
                <a:cubicBezTo>
                  <a:pt x="17" y="421"/>
                  <a:pt x="18" y="421"/>
                  <a:pt x="19" y="421"/>
                </a:cubicBezTo>
                <a:lnTo>
                  <a:pt x="170" y="472"/>
                </a:lnTo>
                <a:close/>
                <a:moveTo>
                  <a:pt x="23" y="444"/>
                </a:moveTo>
                <a:lnTo>
                  <a:pt x="23" y="444"/>
                </a:lnTo>
                <a:lnTo>
                  <a:pt x="69" y="516"/>
                </a:lnTo>
                <a:lnTo>
                  <a:pt x="104" y="472"/>
                </a:lnTo>
                <a:lnTo>
                  <a:pt x="23" y="444"/>
                </a:lnTo>
                <a:close/>
                <a:moveTo>
                  <a:pt x="242" y="380"/>
                </a:moveTo>
                <a:cubicBezTo>
                  <a:pt x="243" y="381"/>
                  <a:pt x="244" y="382"/>
                  <a:pt x="245" y="383"/>
                </a:cubicBezTo>
                <a:cubicBezTo>
                  <a:pt x="246" y="384"/>
                  <a:pt x="246" y="385"/>
                  <a:pt x="247" y="385"/>
                </a:cubicBezTo>
                <a:cubicBezTo>
                  <a:pt x="247" y="386"/>
                  <a:pt x="247" y="387"/>
                  <a:pt x="247" y="388"/>
                </a:cubicBezTo>
                <a:cubicBezTo>
                  <a:pt x="247" y="388"/>
                  <a:pt x="247" y="389"/>
                  <a:pt x="246" y="390"/>
                </a:cubicBezTo>
                <a:lnTo>
                  <a:pt x="191" y="459"/>
                </a:lnTo>
                <a:cubicBezTo>
                  <a:pt x="190" y="460"/>
                  <a:pt x="189" y="461"/>
                  <a:pt x="188" y="462"/>
                </a:cubicBezTo>
                <a:cubicBezTo>
                  <a:pt x="188" y="462"/>
                  <a:pt x="187" y="462"/>
                  <a:pt x="186" y="462"/>
                </a:cubicBezTo>
                <a:cubicBezTo>
                  <a:pt x="185" y="463"/>
                  <a:pt x="184" y="462"/>
                  <a:pt x="183" y="462"/>
                </a:cubicBezTo>
                <a:cubicBezTo>
                  <a:pt x="182" y="461"/>
                  <a:pt x="180" y="460"/>
                  <a:pt x="179" y="459"/>
                </a:cubicBezTo>
                <a:cubicBezTo>
                  <a:pt x="177" y="458"/>
                  <a:pt x="176" y="457"/>
                  <a:pt x="175" y="456"/>
                </a:cubicBezTo>
                <a:cubicBezTo>
                  <a:pt x="175" y="455"/>
                  <a:pt x="174" y="455"/>
                  <a:pt x="173" y="454"/>
                </a:cubicBezTo>
                <a:cubicBezTo>
                  <a:pt x="173" y="453"/>
                  <a:pt x="173" y="452"/>
                  <a:pt x="172" y="451"/>
                </a:cubicBezTo>
                <a:cubicBezTo>
                  <a:pt x="172" y="449"/>
                  <a:pt x="172" y="448"/>
                  <a:pt x="171" y="447"/>
                </a:cubicBezTo>
                <a:lnTo>
                  <a:pt x="166" y="401"/>
                </a:lnTo>
                <a:cubicBezTo>
                  <a:pt x="164" y="390"/>
                  <a:pt x="163" y="381"/>
                  <a:pt x="161" y="374"/>
                </a:cubicBezTo>
                <a:cubicBezTo>
                  <a:pt x="159" y="366"/>
                  <a:pt x="156" y="360"/>
                  <a:pt x="154" y="355"/>
                </a:cubicBezTo>
                <a:cubicBezTo>
                  <a:pt x="152" y="350"/>
                  <a:pt x="149" y="346"/>
                  <a:pt x="146" y="343"/>
                </a:cubicBezTo>
                <a:cubicBezTo>
                  <a:pt x="144" y="340"/>
                  <a:pt x="141" y="337"/>
                  <a:pt x="138" y="335"/>
                </a:cubicBezTo>
                <a:cubicBezTo>
                  <a:pt x="135" y="333"/>
                  <a:pt x="132" y="331"/>
                  <a:pt x="129" y="330"/>
                </a:cubicBezTo>
                <a:cubicBezTo>
                  <a:pt x="126" y="329"/>
                  <a:pt x="123" y="328"/>
                  <a:pt x="119" y="329"/>
                </a:cubicBezTo>
                <a:cubicBezTo>
                  <a:pt x="116" y="329"/>
                  <a:pt x="113" y="330"/>
                  <a:pt x="109" y="332"/>
                </a:cubicBezTo>
                <a:cubicBezTo>
                  <a:pt x="106" y="334"/>
                  <a:pt x="103" y="336"/>
                  <a:pt x="100" y="340"/>
                </a:cubicBezTo>
                <a:cubicBezTo>
                  <a:pt x="97" y="344"/>
                  <a:pt x="95" y="348"/>
                  <a:pt x="93" y="352"/>
                </a:cubicBezTo>
                <a:cubicBezTo>
                  <a:pt x="92" y="356"/>
                  <a:pt x="91" y="360"/>
                  <a:pt x="90" y="364"/>
                </a:cubicBezTo>
                <a:cubicBezTo>
                  <a:pt x="89" y="367"/>
                  <a:pt x="89" y="370"/>
                  <a:pt x="89" y="373"/>
                </a:cubicBezTo>
                <a:cubicBezTo>
                  <a:pt x="88" y="375"/>
                  <a:pt x="88" y="377"/>
                  <a:pt x="87" y="378"/>
                </a:cubicBezTo>
                <a:cubicBezTo>
                  <a:pt x="87" y="378"/>
                  <a:pt x="87" y="378"/>
                  <a:pt x="86" y="379"/>
                </a:cubicBezTo>
                <a:cubicBezTo>
                  <a:pt x="85" y="379"/>
                  <a:pt x="85" y="379"/>
                  <a:pt x="84" y="379"/>
                </a:cubicBezTo>
                <a:cubicBezTo>
                  <a:pt x="83" y="378"/>
                  <a:pt x="82" y="378"/>
                  <a:pt x="81" y="377"/>
                </a:cubicBezTo>
                <a:cubicBezTo>
                  <a:pt x="80" y="377"/>
                  <a:pt x="79" y="376"/>
                  <a:pt x="78" y="375"/>
                </a:cubicBezTo>
                <a:cubicBezTo>
                  <a:pt x="77" y="374"/>
                  <a:pt x="76" y="373"/>
                  <a:pt x="75" y="372"/>
                </a:cubicBezTo>
                <a:cubicBezTo>
                  <a:pt x="74" y="372"/>
                  <a:pt x="74" y="371"/>
                  <a:pt x="74" y="371"/>
                </a:cubicBezTo>
                <a:cubicBezTo>
                  <a:pt x="73" y="370"/>
                  <a:pt x="73" y="369"/>
                  <a:pt x="73" y="369"/>
                </a:cubicBezTo>
                <a:cubicBezTo>
                  <a:pt x="72" y="368"/>
                  <a:pt x="72" y="367"/>
                  <a:pt x="72" y="366"/>
                </a:cubicBezTo>
                <a:cubicBezTo>
                  <a:pt x="72" y="365"/>
                  <a:pt x="72" y="363"/>
                  <a:pt x="73" y="360"/>
                </a:cubicBezTo>
                <a:cubicBezTo>
                  <a:pt x="73" y="357"/>
                  <a:pt x="74" y="353"/>
                  <a:pt x="75" y="350"/>
                </a:cubicBezTo>
                <a:cubicBezTo>
                  <a:pt x="76" y="346"/>
                  <a:pt x="78" y="342"/>
                  <a:pt x="80" y="338"/>
                </a:cubicBezTo>
                <a:cubicBezTo>
                  <a:pt x="82" y="334"/>
                  <a:pt x="84" y="330"/>
                  <a:pt x="87" y="326"/>
                </a:cubicBezTo>
                <a:cubicBezTo>
                  <a:pt x="92" y="320"/>
                  <a:pt x="97" y="315"/>
                  <a:pt x="103" y="312"/>
                </a:cubicBezTo>
                <a:cubicBezTo>
                  <a:pt x="108" y="309"/>
                  <a:pt x="113" y="307"/>
                  <a:pt x="119" y="306"/>
                </a:cubicBezTo>
                <a:cubicBezTo>
                  <a:pt x="124" y="305"/>
                  <a:pt x="130" y="306"/>
                  <a:pt x="135" y="308"/>
                </a:cubicBezTo>
                <a:cubicBezTo>
                  <a:pt x="140" y="309"/>
                  <a:pt x="145" y="312"/>
                  <a:pt x="149" y="315"/>
                </a:cubicBezTo>
                <a:cubicBezTo>
                  <a:pt x="153" y="319"/>
                  <a:pt x="157" y="322"/>
                  <a:pt x="160" y="326"/>
                </a:cubicBezTo>
                <a:cubicBezTo>
                  <a:pt x="164" y="330"/>
                  <a:pt x="167" y="335"/>
                  <a:pt x="170" y="341"/>
                </a:cubicBezTo>
                <a:cubicBezTo>
                  <a:pt x="173" y="347"/>
                  <a:pt x="175" y="355"/>
                  <a:pt x="177" y="364"/>
                </a:cubicBezTo>
                <a:cubicBezTo>
                  <a:pt x="180" y="372"/>
                  <a:pt x="181" y="383"/>
                  <a:pt x="183" y="397"/>
                </a:cubicBezTo>
                <a:lnTo>
                  <a:pt x="188" y="433"/>
                </a:lnTo>
                <a:lnTo>
                  <a:pt x="232" y="378"/>
                </a:lnTo>
                <a:cubicBezTo>
                  <a:pt x="232" y="378"/>
                  <a:pt x="233" y="377"/>
                  <a:pt x="234" y="377"/>
                </a:cubicBezTo>
                <a:cubicBezTo>
                  <a:pt x="234" y="377"/>
                  <a:pt x="235" y="377"/>
                  <a:pt x="236" y="377"/>
                </a:cubicBezTo>
                <a:cubicBezTo>
                  <a:pt x="237" y="377"/>
                  <a:pt x="238" y="377"/>
                  <a:pt x="239" y="378"/>
                </a:cubicBezTo>
                <a:cubicBezTo>
                  <a:pt x="240" y="378"/>
                  <a:pt x="241" y="379"/>
                  <a:pt x="242" y="380"/>
                </a:cubicBezTo>
                <a:close/>
                <a:moveTo>
                  <a:pt x="269" y="231"/>
                </a:moveTo>
                <a:cubicBezTo>
                  <a:pt x="279" y="239"/>
                  <a:pt x="287" y="247"/>
                  <a:pt x="294" y="254"/>
                </a:cubicBezTo>
                <a:cubicBezTo>
                  <a:pt x="300" y="262"/>
                  <a:pt x="305" y="270"/>
                  <a:pt x="308" y="279"/>
                </a:cubicBezTo>
                <a:cubicBezTo>
                  <a:pt x="311" y="287"/>
                  <a:pt x="312" y="295"/>
                  <a:pt x="311" y="303"/>
                </a:cubicBezTo>
                <a:cubicBezTo>
                  <a:pt x="309" y="311"/>
                  <a:pt x="305" y="320"/>
                  <a:pt x="298" y="328"/>
                </a:cubicBezTo>
                <a:cubicBezTo>
                  <a:pt x="292" y="336"/>
                  <a:pt x="285" y="342"/>
                  <a:pt x="278" y="345"/>
                </a:cubicBezTo>
                <a:cubicBezTo>
                  <a:pt x="271" y="348"/>
                  <a:pt x="263" y="349"/>
                  <a:pt x="255" y="348"/>
                </a:cubicBezTo>
                <a:cubicBezTo>
                  <a:pt x="247" y="347"/>
                  <a:pt x="238" y="344"/>
                  <a:pt x="229" y="339"/>
                </a:cubicBezTo>
                <a:cubicBezTo>
                  <a:pt x="220" y="334"/>
                  <a:pt x="210" y="327"/>
                  <a:pt x="200" y="319"/>
                </a:cubicBezTo>
                <a:cubicBezTo>
                  <a:pt x="190" y="311"/>
                  <a:pt x="182" y="303"/>
                  <a:pt x="175" y="295"/>
                </a:cubicBezTo>
                <a:cubicBezTo>
                  <a:pt x="168" y="287"/>
                  <a:pt x="163" y="279"/>
                  <a:pt x="160" y="271"/>
                </a:cubicBezTo>
                <a:cubicBezTo>
                  <a:pt x="157" y="263"/>
                  <a:pt x="157" y="255"/>
                  <a:pt x="158" y="247"/>
                </a:cubicBezTo>
                <a:cubicBezTo>
                  <a:pt x="160" y="238"/>
                  <a:pt x="164" y="230"/>
                  <a:pt x="170" y="222"/>
                </a:cubicBezTo>
                <a:cubicBezTo>
                  <a:pt x="177" y="214"/>
                  <a:pt x="183" y="208"/>
                  <a:pt x="191" y="205"/>
                </a:cubicBezTo>
                <a:cubicBezTo>
                  <a:pt x="198" y="202"/>
                  <a:pt x="205" y="201"/>
                  <a:pt x="214" y="202"/>
                </a:cubicBezTo>
                <a:cubicBezTo>
                  <a:pt x="222" y="203"/>
                  <a:pt x="230" y="206"/>
                  <a:pt x="240" y="211"/>
                </a:cubicBezTo>
                <a:cubicBezTo>
                  <a:pt x="249" y="216"/>
                  <a:pt x="258" y="223"/>
                  <a:pt x="269" y="231"/>
                </a:cubicBezTo>
                <a:close/>
                <a:moveTo>
                  <a:pt x="256" y="249"/>
                </a:moveTo>
                <a:cubicBezTo>
                  <a:pt x="250" y="244"/>
                  <a:pt x="244" y="240"/>
                  <a:pt x="239" y="236"/>
                </a:cubicBezTo>
                <a:cubicBezTo>
                  <a:pt x="233" y="233"/>
                  <a:pt x="228" y="230"/>
                  <a:pt x="224" y="228"/>
                </a:cubicBezTo>
                <a:cubicBezTo>
                  <a:pt x="219" y="225"/>
                  <a:pt x="215" y="224"/>
                  <a:pt x="211" y="223"/>
                </a:cubicBezTo>
                <a:cubicBezTo>
                  <a:pt x="207" y="222"/>
                  <a:pt x="204" y="222"/>
                  <a:pt x="200" y="223"/>
                </a:cubicBezTo>
                <a:cubicBezTo>
                  <a:pt x="197" y="223"/>
                  <a:pt x="194" y="224"/>
                  <a:pt x="191" y="226"/>
                </a:cubicBezTo>
                <a:cubicBezTo>
                  <a:pt x="188" y="228"/>
                  <a:pt x="186" y="231"/>
                  <a:pt x="183" y="234"/>
                </a:cubicBezTo>
                <a:cubicBezTo>
                  <a:pt x="179" y="239"/>
                  <a:pt x="177" y="245"/>
                  <a:pt x="176" y="250"/>
                </a:cubicBezTo>
                <a:cubicBezTo>
                  <a:pt x="176" y="256"/>
                  <a:pt x="178" y="261"/>
                  <a:pt x="181" y="267"/>
                </a:cubicBezTo>
                <a:cubicBezTo>
                  <a:pt x="184" y="273"/>
                  <a:pt x="188" y="278"/>
                  <a:pt x="193" y="284"/>
                </a:cubicBezTo>
                <a:cubicBezTo>
                  <a:pt x="199" y="290"/>
                  <a:pt x="205" y="295"/>
                  <a:pt x="212" y="301"/>
                </a:cubicBezTo>
                <a:cubicBezTo>
                  <a:pt x="222" y="308"/>
                  <a:pt x="230" y="314"/>
                  <a:pt x="238" y="318"/>
                </a:cubicBezTo>
                <a:cubicBezTo>
                  <a:pt x="245" y="323"/>
                  <a:pt x="252" y="326"/>
                  <a:pt x="257" y="327"/>
                </a:cubicBezTo>
                <a:cubicBezTo>
                  <a:pt x="263" y="328"/>
                  <a:pt x="268" y="328"/>
                  <a:pt x="273" y="326"/>
                </a:cubicBezTo>
                <a:cubicBezTo>
                  <a:pt x="277" y="324"/>
                  <a:pt x="282" y="321"/>
                  <a:pt x="285" y="316"/>
                </a:cubicBezTo>
                <a:cubicBezTo>
                  <a:pt x="288" y="313"/>
                  <a:pt x="290" y="309"/>
                  <a:pt x="291" y="305"/>
                </a:cubicBezTo>
                <a:cubicBezTo>
                  <a:pt x="292" y="301"/>
                  <a:pt x="293" y="298"/>
                  <a:pt x="292" y="294"/>
                </a:cubicBezTo>
                <a:cubicBezTo>
                  <a:pt x="291" y="290"/>
                  <a:pt x="290" y="287"/>
                  <a:pt x="288" y="283"/>
                </a:cubicBezTo>
                <a:cubicBezTo>
                  <a:pt x="286" y="279"/>
                  <a:pt x="283" y="275"/>
                  <a:pt x="280" y="272"/>
                </a:cubicBezTo>
                <a:cubicBezTo>
                  <a:pt x="277" y="268"/>
                  <a:pt x="274" y="264"/>
                  <a:pt x="270" y="260"/>
                </a:cubicBezTo>
                <a:cubicBezTo>
                  <a:pt x="265" y="257"/>
                  <a:pt x="261" y="253"/>
                  <a:pt x="256" y="249"/>
                </a:cubicBezTo>
                <a:close/>
                <a:moveTo>
                  <a:pt x="368" y="154"/>
                </a:moveTo>
                <a:cubicBezTo>
                  <a:pt x="375" y="159"/>
                  <a:pt x="380" y="165"/>
                  <a:pt x="383" y="172"/>
                </a:cubicBezTo>
                <a:cubicBezTo>
                  <a:pt x="387" y="178"/>
                  <a:pt x="388" y="185"/>
                  <a:pt x="389" y="192"/>
                </a:cubicBezTo>
                <a:cubicBezTo>
                  <a:pt x="389" y="199"/>
                  <a:pt x="388" y="206"/>
                  <a:pt x="385" y="214"/>
                </a:cubicBezTo>
                <a:cubicBezTo>
                  <a:pt x="382" y="221"/>
                  <a:pt x="378" y="228"/>
                  <a:pt x="373" y="235"/>
                </a:cubicBezTo>
                <a:cubicBezTo>
                  <a:pt x="370" y="239"/>
                  <a:pt x="366" y="242"/>
                  <a:pt x="363" y="246"/>
                </a:cubicBezTo>
                <a:cubicBezTo>
                  <a:pt x="360" y="249"/>
                  <a:pt x="356" y="251"/>
                  <a:pt x="353" y="253"/>
                </a:cubicBezTo>
                <a:cubicBezTo>
                  <a:pt x="350" y="255"/>
                  <a:pt x="348" y="257"/>
                  <a:pt x="346" y="258"/>
                </a:cubicBezTo>
                <a:cubicBezTo>
                  <a:pt x="343" y="259"/>
                  <a:pt x="342" y="260"/>
                  <a:pt x="341" y="260"/>
                </a:cubicBezTo>
                <a:cubicBezTo>
                  <a:pt x="340" y="260"/>
                  <a:pt x="340" y="260"/>
                  <a:pt x="339" y="260"/>
                </a:cubicBezTo>
                <a:cubicBezTo>
                  <a:pt x="338" y="260"/>
                  <a:pt x="338" y="260"/>
                  <a:pt x="337" y="259"/>
                </a:cubicBezTo>
                <a:cubicBezTo>
                  <a:pt x="336" y="259"/>
                  <a:pt x="336" y="259"/>
                  <a:pt x="335" y="258"/>
                </a:cubicBezTo>
                <a:cubicBezTo>
                  <a:pt x="334" y="257"/>
                  <a:pt x="333" y="257"/>
                  <a:pt x="332" y="256"/>
                </a:cubicBezTo>
                <a:cubicBezTo>
                  <a:pt x="331" y="255"/>
                  <a:pt x="330" y="254"/>
                  <a:pt x="329" y="253"/>
                </a:cubicBezTo>
                <a:cubicBezTo>
                  <a:pt x="328" y="252"/>
                  <a:pt x="327" y="252"/>
                  <a:pt x="327" y="251"/>
                </a:cubicBezTo>
                <a:cubicBezTo>
                  <a:pt x="327" y="250"/>
                  <a:pt x="327" y="250"/>
                  <a:pt x="327" y="249"/>
                </a:cubicBezTo>
                <a:cubicBezTo>
                  <a:pt x="327" y="248"/>
                  <a:pt x="327" y="248"/>
                  <a:pt x="327" y="248"/>
                </a:cubicBezTo>
                <a:cubicBezTo>
                  <a:pt x="328" y="247"/>
                  <a:pt x="329" y="246"/>
                  <a:pt x="331" y="245"/>
                </a:cubicBezTo>
                <a:cubicBezTo>
                  <a:pt x="333" y="245"/>
                  <a:pt x="335" y="244"/>
                  <a:pt x="338" y="242"/>
                </a:cubicBezTo>
                <a:cubicBezTo>
                  <a:pt x="341" y="240"/>
                  <a:pt x="344" y="238"/>
                  <a:pt x="347" y="236"/>
                </a:cubicBezTo>
                <a:cubicBezTo>
                  <a:pt x="351" y="233"/>
                  <a:pt x="355" y="229"/>
                  <a:pt x="358" y="224"/>
                </a:cubicBezTo>
                <a:cubicBezTo>
                  <a:pt x="362" y="220"/>
                  <a:pt x="365" y="216"/>
                  <a:pt x="366" y="211"/>
                </a:cubicBezTo>
                <a:cubicBezTo>
                  <a:pt x="368" y="207"/>
                  <a:pt x="369" y="202"/>
                  <a:pt x="369" y="198"/>
                </a:cubicBezTo>
                <a:cubicBezTo>
                  <a:pt x="369" y="193"/>
                  <a:pt x="368" y="189"/>
                  <a:pt x="366" y="185"/>
                </a:cubicBezTo>
                <a:cubicBezTo>
                  <a:pt x="363" y="181"/>
                  <a:pt x="360" y="177"/>
                  <a:pt x="355" y="173"/>
                </a:cubicBezTo>
                <a:cubicBezTo>
                  <a:pt x="351" y="170"/>
                  <a:pt x="347" y="168"/>
                  <a:pt x="343" y="166"/>
                </a:cubicBezTo>
                <a:cubicBezTo>
                  <a:pt x="339" y="165"/>
                  <a:pt x="335" y="165"/>
                  <a:pt x="331" y="166"/>
                </a:cubicBezTo>
                <a:cubicBezTo>
                  <a:pt x="326" y="167"/>
                  <a:pt x="322" y="169"/>
                  <a:pt x="318" y="172"/>
                </a:cubicBezTo>
                <a:cubicBezTo>
                  <a:pt x="314" y="176"/>
                  <a:pt x="309" y="180"/>
                  <a:pt x="305" y="186"/>
                </a:cubicBezTo>
                <a:cubicBezTo>
                  <a:pt x="302" y="190"/>
                  <a:pt x="299" y="193"/>
                  <a:pt x="297" y="196"/>
                </a:cubicBezTo>
                <a:cubicBezTo>
                  <a:pt x="295" y="200"/>
                  <a:pt x="293" y="202"/>
                  <a:pt x="292" y="205"/>
                </a:cubicBezTo>
                <a:cubicBezTo>
                  <a:pt x="290" y="207"/>
                  <a:pt x="289" y="208"/>
                  <a:pt x="287" y="208"/>
                </a:cubicBezTo>
                <a:cubicBezTo>
                  <a:pt x="286" y="208"/>
                  <a:pt x="284" y="207"/>
                  <a:pt x="281" y="205"/>
                </a:cubicBezTo>
                <a:lnTo>
                  <a:pt x="230" y="164"/>
                </a:lnTo>
                <a:cubicBezTo>
                  <a:pt x="228" y="162"/>
                  <a:pt x="226" y="160"/>
                  <a:pt x="226" y="159"/>
                </a:cubicBezTo>
                <a:cubicBezTo>
                  <a:pt x="226" y="157"/>
                  <a:pt x="227" y="155"/>
                  <a:pt x="228" y="153"/>
                </a:cubicBezTo>
                <a:lnTo>
                  <a:pt x="273" y="97"/>
                </a:lnTo>
                <a:cubicBezTo>
                  <a:pt x="273" y="96"/>
                  <a:pt x="274" y="96"/>
                  <a:pt x="274" y="96"/>
                </a:cubicBezTo>
                <a:cubicBezTo>
                  <a:pt x="275" y="96"/>
                  <a:pt x="276" y="96"/>
                  <a:pt x="277" y="96"/>
                </a:cubicBezTo>
                <a:cubicBezTo>
                  <a:pt x="278" y="96"/>
                  <a:pt x="279" y="96"/>
                  <a:pt x="280" y="97"/>
                </a:cubicBezTo>
                <a:cubicBezTo>
                  <a:pt x="281" y="97"/>
                  <a:pt x="282" y="98"/>
                  <a:pt x="283" y="99"/>
                </a:cubicBezTo>
                <a:cubicBezTo>
                  <a:pt x="285" y="101"/>
                  <a:pt x="287" y="103"/>
                  <a:pt x="288" y="104"/>
                </a:cubicBezTo>
                <a:cubicBezTo>
                  <a:pt x="289" y="106"/>
                  <a:pt x="288" y="107"/>
                  <a:pt x="288" y="109"/>
                </a:cubicBezTo>
                <a:lnTo>
                  <a:pt x="252" y="154"/>
                </a:lnTo>
                <a:lnTo>
                  <a:pt x="287" y="182"/>
                </a:lnTo>
                <a:cubicBezTo>
                  <a:pt x="288" y="180"/>
                  <a:pt x="290" y="177"/>
                  <a:pt x="292" y="175"/>
                </a:cubicBezTo>
                <a:cubicBezTo>
                  <a:pt x="294" y="173"/>
                  <a:pt x="296" y="170"/>
                  <a:pt x="298" y="167"/>
                </a:cubicBezTo>
                <a:cubicBezTo>
                  <a:pt x="304" y="160"/>
                  <a:pt x="309" y="154"/>
                  <a:pt x="315" y="151"/>
                </a:cubicBezTo>
                <a:cubicBezTo>
                  <a:pt x="321" y="147"/>
                  <a:pt x="327" y="144"/>
                  <a:pt x="333" y="143"/>
                </a:cubicBezTo>
                <a:cubicBezTo>
                  <a:pt x="339" y="142"/>
                  <a:pt x="345" y="143"/>
                  <a:pt x="351" y="145"/>
                </a:cubicBezTo>
                <a:cubicBezTo>
                  <a:pt x="357" y="146"/>
                  <a:pt x="362" y="150"/>
                  <a:pt x="368" y="154"/>
                </a:cubicBezTo>
                <a:close/>
                <a:moveTo>
                  <a:pt x="459" y="57"/>
                </a:moveTo>
                <a:cubicBezTo>
                  <a:pt x="464" y="61"/>
                  <a:pt x="468" y="66"/>
                  <a:pt x="471" y="71"/>
                </a:cubicBezTo>
                <a:cubicBezTo>
                  <a:pt x="474" y="77"/>
                  <a:pt x="475" y="83"/>
                  <a:pt x="475" y="89"/>
                </a:cubicBezTo>
                <a:cubicBezTo>
                  <a:pt x="475" y="95"/>
                  <a:pt x="474" y="101"/>
                  <a:pt x="471" y="107"/>
                </a:cubicBezTo>
                <a:cubicBezTo>
                  <a:pt x="468" y="114"/>
                  <a:pt x="464" y="121"/>
                  <a:pt x="458" y="128"/>
                </a:cubicBezTo>
                <a:cubicBezTo>
                  <a:pt x="453" y="134"/>
                  <a:pt x="448" y="140"/>
                  <a:pt x="442" y="144"/>
                </a:cubicBezTo>
                <a:cubicBezTo>
                  <a:pt x="437" y="148"/>
                  <a:pt x="431" y="151"/>
                  <a:pt x="426" y="152"/>
                </a:cubicBezTo>
                <a:cubicBezTo>
                  <a:pt x="420" y="153"/>
                  <a:pt x="415" y="154"/>
                  <a:pt x="409" y="152"/>
                </a:cubicBezTo>
                <a:cubicBezTo>
                  <a:pt x="404" y="151"/>
                  <a:pt x="399" y="148"/>
                  <a:pt x="394" y="144"/>
                </a:cubicBezTo>
                <a:cubicBezTo>
                  <a:pt x="390" y="141"/>
                  <a:pt x="386" y="138"/>
                  <a:pt x="384" y="134"/>
                </a:cubicBezTo>
                <a:cubicBezTo>
                  <a:pt x="382" y="130"/>
                  <a:pt x="380" y="125"/>
                  <a:pt x="379" y="121"/>
                </a:cubicBezTo>
                <a:cubicBezTo>
                  <a:pt x="379" y="116"/>
                  <a:pt x="378" y="111"/>
                  <a:pt x="379" y="105"/>
                </a:cubicBezTo>
                <a:cubicBezTo>
                  <a:pt x="379" y="100"/>
                  <a:pt x="380" y="94"/>
                  <a:pt x="382" y="88"/>
                </a:cubicBezTo>
                <a:cubicBezTo>
                  <a:pt x="376" y="90"/>
                  <a:pt x="371" y="92"/>
                  <a:pt x="367" y="93"/>
                </a:cubicBezTo>
                <a:cubicBezTo>
                  <a:pt x="362" y="94"/>
                  <a:pt x="358" y="95"/>
                  <a:pt x="353" y="95"/>
                </a:cubicBezTo>
                <a:cubicBezTo>
                  <a:pt x="349" y="95"/>
                  <a:pt x="345" y="94"/>
                  <a:pt x="341" y="93"/>
                </a:cubicBezTo>
                <a:cubicBezTo>
                  <a:pt x="337" y="92"/>
                  <a:pt x="334" y="89"/>
                  <a:pt x="330" y="87"/>
                </a:cubicBezTo>
                <a:cubicBezTo>
                  <a:pt x="326" y="83"/>
                  <a:pt x="322" y="79"/>
                  <a:pt x="320" y="74"/>
                </a:cubicBezTo>
                <a:cubicBezTo>
                  <a:pt x="317" y="70"/>
                  <a:pt x="316" y="65"/>
                  <a:pt x="315" y="59"/>
                </a:cubicBezTo>
                <a:cubicBezTo>
                  <a:pt x="315" y="54"/>
                  <a:pt x="316" y="48"/>
                  <a:pt x="318" y="41"/>
                </a:cubicBezTo>
                <a:cubicBezTo>
                  <a:pt x="321" y="35"/>
                  <a:pt x="324" y="28"/>
                  <a:pt x="330" y="22"/>
                </a:cubicBezTo>
                <a:cubicBezTo>
                  <a:pt x="335" y="15"/>
                  <a:pt x="340" y="11"/>
                  <a:pt x="345" y="7"/>
                </a:cubicBezTo>
                <a:cubicBezTo>
                  <a:pt x="350" y="4"/>
                  <a:pt x="356" y="2"/>
                  <a:pt x="361" y="1"/>
                </a:cubicBezTo>
                <a:cubicBezTo>
                  <a:pt x="366" y="0"/>
                  <a:pt x="371" y="0"/>
                  <a:pt x="375" y="1"/>
                </a:cubicBezTo>
                <a:cubicBezTo>
                  <a:pt x="380" y="3"/>
                  <a:pt x="384" y="5"/>
                  <a:pt x="389" y="8"/>
                </a:cubicBezTo>
                <a:cubicBezTo>
                  <a:pt x="392" y="11"/>
                  <a:pt x="395" y="14"/>
                  <a:pt x="397" y="18"/>
                </a:cubicBezTo>
                <a:cubicBezTo>
                  <a:pt x="399" y="21"/>
                  <a:pt x="401" y="25"/>
                  <a:pt x="402" y="29"/>
                </a:cubicBezTo>
                <a:cubicBezTo>
                  <a:pt x="403" y="34"/>
                  <a:pt x="403" y="38"/>
                  <a:pt x="403" y="43"/>
                </a:cubicBezTo>
                <a:cubicBezTo>
                  <a:pt x="403" y="48"/>
                  <a:pt x="403" y="53"/>
                  <a:pt x="402" y="59"/>
                </a:cubicBezTo>
                <a:cubicBezTo>
                  <a:pt x="408" y="56"/>
                  <a:pt x="413" y="54"/>
                  <a:pt x="419" y="52"/>
                </a:cubicBezTo>
                <a:cubicBezTo>
                  <a:pt x="424" y="50"/>
                  <a:pt x="429" y="49"/>
                  <a:pt x="434" y="49"/>
                </a:cubicBezTo>
                <a:cubicBezTo>
                  <a:pt x="438" y="49"/>
                  <a:pt x="443" y="49"/>
                  <a:pt x="447" y="51"/>
                </a:cubicBezTo>
                <a:cubicBezTo>
                  <a:pt x="451" y="52"/>
                  <a:pt x="455" y="54"/>
                  <a:pt x="459" y="57"/>
                </a:cubicBezTo>
                <a:close/>
                <a:moveTo>
                  <a:pt x="377" y="26"/>
                </a:moveTo>
                <a:cubicBezTo>
                  <a:pt x="374" y="24"/>
                  <a:pt x="371" y="23"/>
                  <a:pt x="368" y="22"/>
                </a:cubicBezTo>
                <a:cubicBezTo>
                  <a:pt x="365" y="21"/>
                  <a:pt x="362" y="21"/>
                  <a:pt x="359" y="21"/>
                </a:cubicBezTo>
                <a:cubicBezTo>
                  <a:pt x="356" y="22"/>
                  <a:pt x="353" y="23"/>
                  <a:pt x="350" y="25"/>
                </a:cubicBezTo>
                <a:cubicBezTo>
                  <a:pt x="347" y="27"/>
                  <a:pt x="345" y="30"/>
                  <a:pt x="342" y="34"/>
                </a:cubicBezTo>
                <a:cubicBezTo>
                  <a:pt x="336" y="41"/>
                  <a:pt x="334" y="47"/>
                  <a:pt x="334" y="53"/>
                </a:cubicBezTo>
                <a:cubicBezTo>
                  <a:pt x="334" y="60"/>
                  <a:pt x="337" y="65"/>
                  <a:pt x="343" y="69"/>
                </a:cubicBezTo>
                <a:cubicBezTo>
                  <a:pt x="345" y="71"/>
                  <a:pt x="348" y="73"/>
                  <a:pt x="351" y="74"/>
                </a:cubicBezTo>
                <a:cubicBezTo>
                  <a:pt x="354" y="74"/>
                  <a:pt x="357" y="75"/>
                  <a:pt x="360" y="74"/>
                </a:cubicBezTo>
                <a:cubicBezTo>
                  <a:pt x="364" y="74"/>
                  <a:pt x="367" y="73"/>
                  <a:pt x="372" y="72"/>
                </a:cubicBezTo>
                <a:cubicBezTo>
                  <a:pt x="376" y="71"/>
                  <a:pt x="380" y="69"/>
                  <a:pt x="385" y="66"/>
                </a:cubicBezTo>
                <a:cubicBezTo>
                  <a:pt x="387" y="57"/>
                  <a:pt x="388" y="49"/>
                  <a:pt x="386" y="42"/>
                </a:cubicBezTo>
                <a:cubicBezTo>
                  <a:pt x="385" y="36"/>
                  <a:pt x="382" y="30"/>
                  <a:pt x="377" y="26"/>
                </a:cubicBezTo>
                <a:close/>
                <a:moveTo>
                  <a:pt x="447" y="75"/>
                </a:moveTo>
                <a:cubicBezTo>
                  <a:pt x="444" y="73"/>
                  <a:pt x="441" y="71"/>
                  <a:pt x="437" y="70"/>
                </a:cubicBezTo>
                <a:cubicBezTo>
                  <a:pt x="434" y="70"/>
                  <a:pt x="430" y="69"/>
                  <a:pt x="426" y="70"/>
                </a:cubicBezTo>
                <a:cubicBezTo>
                  <a:pt x="423" y="71"/>
                  <a:pt x="418" y="72"/>
                  <a:pt x="414" y="74"/>
                </a:cubicBezTo>
                <a:cubicBezTo>
                  <a:pt x="409" y="75"/>
                  <a:pt x="404" y="78"/>
                  <a:pt x="398" y="80"/>
                </a:cubicBezTo>
                <a:cubicBezTo>
                  <a:pt x="397" y="86"/>
                  <a:pt x="396" y="91"/>
                  <a:pt x="396" y="96"/>
                </a:cubicBezTo>
                <a:cubicBezTo>
                  <a:pt x="395" y="101"/>
                  <a:pt x="395" y="105"/>
                  <a:pt x="396" y="108"/>
                </a:cubicBezTo>
                <a:cubicBezTo>
                  <a:pt x="396" y="112"/>
                  <a:pt x="397" y="115"/>
                  <a:pt x="399" y="118"/>
                </a:cubicBezTo>
                <a:cubicBezTo>
                  <a:pt x="400" y="121"/>
                  <a:pt x="403" y="124"/>
                  <a:pt x="406" y="126"/>
                </a:cubicBezTo>
                <a:cubicBezTo>
                  <a:pt x="412" y="131"/>
                  <a:pt x="419" y="133"/>
                  <a:pt x="425" y="131"/>
                </a:cubicBezTo>
                <a:cubicBezTo>
                  <a:pt x="432" y="130"/>
                  <a:pt x="439" y="125"/>
                  <a:pt x="446" y="116"/>
                </a:cubicBezTo>
                <a:cubicBezTo>
                  <a:pt x="453" y="108"/>
                  <a:pt x="456" y="100"/>
                  <a:pt x="456" y="93"/>
                </a:cubicBezTo>
                <a:cubicBezTo>
                  <a:pt x="456" y="86"/>
                  <a:pt x="453" y="80"/>
                  <a:pt x="447" y="75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4" name="Freeform 18"/>
          <p:cNvSpPr>
            <a:spLocks noEditPoints="1"/>
          </p:cNvSpPr>
          <p:nvPr/>
        </p:nvSpPr>
        <p:spPr bwMode="auto">
          <a:xfrm>
            <a:off x="3706827" y="2389823"/>
            <a:ext cx="231775" cy="290513"/>
          </a:xfrm>
          <a:custGeom>
            <a:avLst/>
            <a:gdLst>
              <a:gd name="T0" fmla="*/ 176 w 389"/>
              <a:gd name="T1" fmla="*/ 382 h 489"/>
              <a:gd name="T2" fmla="*/ 167 w 389"/>
              <a:gd name="T3" fmla="*/ 395 h 489"/>
              <a:gd name="T4" fmla="*/ 160 w 389"/>
              <a:gd name="T5" fmla="*/ 397 h 489"/>
              <a:gd name="T6" fmla="*/ 101 w 389"/>
              <a:gd name="T7" fmla="*/ 471 h 489"/>
              <a:gd name="T8" fmla="*/ 100 w 389"/>
              <a:gd name="T9" fmla="*/ 478 h 489"/>
              <a:gd name="T10" fmla="*/ 90 w 389"/>
              <a:gd name="T11" fmla="*/ 489 h 489"/>
              <a:gd name="T12" fmla="*/ 1 w 389"/>
              <a:gd name="T13" fmla="*/ 348 h 489"/>
              <a:gd name="T14" fmla="*/ 2 w 389"/>
              <a:gd name="T15" fmla="*/ 340 h 489"/>
              <a:gd name="T16" fmla="*/ 14 w 389"/>
              <a:gd name="T17" fmla="*/ 327 h 489"/>
              <a:gd name="T18" fmla="*/ 170 w 389"/>
              <a:gd name="T19" fmla="*/ 377 h 489"/>
              <a:gd name="T20" fmla="*/ 69 w 389"/>
              <a:gd name="T21" fmla="*/ 421 h 489"/>
              <a:gd name="T22" fmla="*/ 212 w 389"/>
              <a:gd name="T23" fmla="*/ 263 h 489"/>
              <a:gd name="T24" fmla="*/ 227 w 389"/>
              <a:gd name="T25" fmla="*/ 317 h 489"/>
              <a:gd name="T26" fmla="*/ 194 w 389"/>
              <a:gd name="T27" fmla="*/ 357 h 489"/>
              <a:gd name="T28" fmla="*/ 178 w 389"/>
              <a:gd name="T29" fmla="*/ 363 h 489"/>
              <a:gd name="T30" fmla="*/ 169 w 389"/>
              <a:gd name="T31" fmla="*/ 359 h 489"/>
              <a:gd name="T32" fmla="*/ 170 w 389"/>
              <a:gd name="T33" fmla="*/ 349 h 489"/>
              <a:gd name="T34" fmla="*/ 201 w 389"/>
              <a:gd name="T35" fmla="*/ 326 h 489"/>
              <a:gd name="T36" fmla="*/ 208 w 389"/>
              <a:gd name="T37" fmla="*/ 290 h 489"/>
              <a:gd name="T38" fmla="*/ 176 w 389"/>
              <a:gd name="T39" fmla="*/ 276 h 489"/>
              <a:gd name="T40" fmla="*/ 140 w 389"/>
              <a:gd name="T41" fmla="*/ 308 h 489"/>
              <a:gd name="T42" fmla="*/ 134 w 389"/>
              <a:gd name="T43" fmla="*/ 309 h 489"/>
              <a:gd name="T44" fmla="*/ 126 w 389"/>
              <a:gd name="T45" fmla="*/ 301 h 489"/>
              <a:gd name="T46" fmla="*/ 136 w 389"/>
              <a:gd name="T47" fmla="*/ 286 h 489"/>
              <a:gd name="T48" fmla="*/ 142 w 389"/>
              <a:gd name="T49" fmla="*/ 249 h 489"/>
              <a:gd name="T50" fmla="*/ 116 w 389"/>
              <a:gd name="T51" fmla="*/ 234 h 489"/>
              <a:gd name="T52" fmla="*/ 92 w 389"/>
              <a:gd name="T53" fmla="*/ 257 h 489"/>
              <a:gd name="T54" fmla="*/ 86 w 389"/>
              <a:gd name="T55" fmla="*/ 282 h 489"/>
              <a:gd name="T56" fmla="*/ 81 w 389"/>
              <a:gd name="T57" fmla="*/ 282 h 489"/>
              <a:gd name="T58" fmla="*/ 73 w 389"/>
              <a:gd name="T59" fmla="*/ 275 h 489"/>
              <a:gd name="T60" fmla="*/ 72 w 389"/>
              <a:gd name="T61" fmla="*/ 265 h 489"/>
              <a:gd name="T62" fmla="*/ 87 w 389"/>
              <a:gd name="T63" fmla="*/ 231 h 489"/>
              <a:gd name="T64" fmla="*/ 132 w 389"/>
              <a:gd name="T65" fmla="*/ 212 h 489"/>
              <a:gd name="T66" fmla="*/ 162 w 389"/>
              <a:gd name="T67" fmla="*/ 242 h 489"/>
              <a:gd name="T68" fmla="*/ 158 w 389"/>
              <a:gd name="T69" fmla="*/ 269 h 489"/>
              <a:gd name="T70" fmla="*/ 199 w 389"/>
              <a:gd name="T71" fmla="*/ 256 h 489"/>
              <a:gd name="T72" fmla="*/ 214 w 389"/>
              <a:gd name="T73" fmla="*/ 96 h 489"/>
              <a:gd name="T74" fmla="*/ 220 w 389"/>
              <a:gd name="T75" fmla="*/ 105 h 489"/>
              <a:gd name="T76" fmla="*/ 290 w 389"/>
              <a:gd name="T77" fmla="*/ 240 h 489"/>
              <a:gd name="T78" fmla="*/ 280 w 389"/>
              <a:gd name="T79" fmla="*/ 252 h 489"/>
              <a:gd name="T80" fmla="*/ 273 w 389"/>
              <a:gd name="T81" fmla="*/ 251 h 489"/>
              <a:gd name="T82" fmla="*/ 152 w 389"/>
              <a:gd name="T83" fmla="*/ 180 h 489"/>
              <a:gd name="T84" fmla="*/ 141 w 389"/>
              <a:gd name="T85" fmla="*/ 171 h 489"/>
              <a:gd name="T86" fmla="*/ 200 w 389"/>
              <a:gd name="T87" fmla="*/ 93 h 489"/>
              <a:gd name="T88" fmla="*/ 207 w 389"/>
              <a:gd name="T89" fmla="*/ 91 h 489"/>
              <a:gd name="T90" fmla="*/ 383 w 389"/>
              <a:gd name="T91" fmla="*/ 77 h 489"/>
              <a:gd name="T92" fmla="*/ 372 w 389"/>
              <a:gd name="T93" fmla="*/ 140 h 489"/>
              <a:gd name="T94" fmla="*/ 345 w 389"/>
              <a:gd name="T95" fmla="*/ 163 h 489"/>
              <a:gd name="T96" fmla="*/ 337 w 389"/>
              <a:gd name="T97" fmla="*/ 164 h 489"/>
              <a:gd name="T98" fmla="*/ 329 w 389"/>
              <a:gd name="T99" fmla="*/ 158 h 489"/>
              <a:gd name="T100" fmla="*/ 327 w 389"/>
              <a:gd name="T101" fmla="*/ 152 h 489"/>
              <a:gd name="T102" fmla="*/ 347 w 389"/>
              <a:gd name="T103" fmla="*/ 140 h 489"/>
              <a:gd name="T104" fmla="*/ 369 w 389"/>
              <a:gd name="T105" fmla="*/ 103 h 489"/>
              <a:gd name="T106" fmla="*/ 343 w 389"/>
              <a:gd name="T107" fmla="*/ 71 h 489"/>
              <a:gd name="T108" fmla="*/ 305 w 389"/>
              <a:gd name="T109" fmla="*/ 91 h 489"/>
              <a:gd name="T110" fmla="*/ 287 w 389"/>
              <a:gd name="T111" fmla="*/ 113 h 489"/>
              <a:gd name="T112" fmla="*/ 226 w 389"/>
              <a:gd name="T113" fmla="*/ 63 h 489"/>
              <a:gd name="T114" fmla="*/ 274 w 389"/>
              <a:gd name="T115" fmla="*/ 1 h 489"/>
              <a:gd name="T116" fmla="*/ 283 w 389"/>
              <a:gd name="T117" fmla="*/ 4 h 489"/>
              <a:gd name="T118" fmla="*/ 251 w 389"/>
              <a:gd name="T119" fmla="*/ 59 h 489"/>
              <a:gd name="T120" fmla="*/ 298 w 389"/>
              <a:gd name="T121" fmla="*/ 72 h 489"/>
              <a:gd name="T122" fmla="*/ 351 w 389"/>
              <a:gd name="T123" fmla="*/ 50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9" h="489">
                <a:moveTo>
                  <a:pt x="170" y="377"/>
                </a:moveTo>
                <a:cubicBezTo>
                  <a:pt x="172" y="378"/>
                  <a:pt x="173" y="379"/>
                  <a:pt x="174" y="379"/>
                </a:cubicBezTo>
                <a:cubicBezTo>
                  <a:pt x="175" y="380"/>
                  <a:pt x="176" y="381"/>
                  <a:pt x="176" y="382"/>
                </a:cubicBezTo>
                <a:cubicBezTo>
                  <a:pt x="176" y="383"/>
                  <a:pt x="175" y="384"/>
                  <a:pt x="175" y="385"/>
                </a:cubicBezTo>
                <a:cubicBezTo>
                  <a:pt x="174" y="386"/>
                  <a:pt x="173" y="388"/>
                  <a:pt x="171" y="390"/>
                </a:cubicBezTo>
                <a:cubicBezTo>
                  <a:pt x="169" y="392"/>
                  <a:pt x="168" y="394"/>
                  <a:pt x="167" y="395"/>
                </a:cubicBezTo>
                <a:cubicBezTo>
                  <a:pt x="166" y="396"/>
                  <a:pt x="165" y="397"/>
                  <a:pt x="164" y="397"/>
                </a:cubicBezTo>
                <a:cubicBezTo>
                  <a:pt x="164" y="397"/>
                  <a:pt x="163" y="398"/>
                  <a:pt x="162" y="398"/>
                </a:cubicBezTo>
                <a:cubicBezTo>
                  <a:pt x="162" y="398"/>
                  <a:pt x="161" y="397"/>
                  <a:pt x="160" y="397"/>
                </a:cubicBezTo>
                <a:lnTo>
                  <a:pt x="121" y="384"/>
                </a:lnTo>
                <a:lnTo>
                  <a:pt x="79" y="436"/>
                </a:lnTo>
                <a:lnTo>
                  <a:pt x="101" y="471"/>
                </a:lnTo>
                <a:cubicBezTo>
                  <a:pt x="101" y="471"/>
                  <a:pt x="102" y="472"/>
                  <a:pt x="102" y="473"/>
                </a:cubicBezTo>
                <a:cubicBezTo>
                  <a:pt x="102" y="473"/>
                  <a:pt x="102" y="474"/>
                  <a:pt x="102" y="475"/>
                </a:cubicBezTo>
                <a:cubicBezTo>
                  <a:pt x="101" y="476"/>
                  <a:pt x="101" y="477"/>
                  <a:pt x="100" y="478"/>
                </a:cubicBezTo>
                <a:cubicBezTo>
                  <a:pt x="99" y="479"/>
                  <a:pt x="98" y="481"/>
                  <a:pt x="97" y="483"/>
                </a:cubicBezTo>
                <a:cubicBezTo>
                  <a:pt x="95" y="485"/>
                  <a:pt x="94" y="486"/>
                  <a:pt x="93" y="487"/>
                </a:cubicBezTo>
                <a:cubicBezTo>
                  <a:pt x="92" y="488"/>
                  <a:pt x="91" y="489"/>
                  <a:pt x="90" y="489"/>
                </a:cubicBezTo>
                <a:cubicBezTo>
                  <a:pt x="89" y="489"/>
                  <a:pt x="88" y="489"/>
                  <a:pt x="87" y="488"/>
                </a:cubicBezTo>
                <a:cubicBezTo>
                  <a:pt x="87" y="487"/>
                  <a:pt x="86" y="486"/>
                  <a:pt x="85" y="484"/>
                </a:cubicBezTo>
                <a:lnTo>
                  <a:pt x="1" y="348"/>
                </a:lnTo>
                <a:cubicBezTo>
                  <a:pt x="0" y="348"/>
                  <a:pt x="0" y="347"/>
                  <a:pt x="0" y="346"/>
                </a:cubicBezTo>
                <a:cubicBezTo>
                  <a:pt x="0" y="345"/>
                  <a:pt x="0" y="344"/>
                  <a:pt x="0" y="343"/>
                </a:cubicBezTo>
                <a:cubicBezTo>
                  <a:pt x="1" y="342"/>
                  <a:pt x="1" y="341"/>
                  <a:pt x="2" y="340"/>
                </a:cubicBezTo>
                <a:cubicBezTo>
                  <a:pt x="3" y="338"/>
                  <a:pt x="5" y="337"/>
                  <a:pt x="6" y="335"/>
                </a:cubicBezTo>
                <a:cubicBezTo>
                  <a:pt x="8" y="333"/>
                  <a:pt x="9" y="331"/>
                  <a:pt x="10" y="330"/>
                </a:cubicBezTo>
                <a:cubicBezTo>
                  <a:pt x="12" y="328"/>
                  <a:pt x="13" y="327"/>
                  <a:pt x="14" y="327"/>
                </a:cubicBezTo>
                <a:cubicBezTo>
                  <a:pt x="15" y="326"/>
                  <a:pt x="15" y="326"/>
                  <a:pt x="16" y="326"/>
                </a:cubicBezTo>
                <a:cubicBezTo>
                  <a:pt x="17" y="326"/>
                  <a:pt x="18" y="326"/>
                  <a:pt x="19" y="326"/>
                </a:cubicBezTo>
                <a:lnTo>
                  <a:pt x="170" y="377"/>
                </a:lnTo>
                <a:close/>
                <a:moveTo>
                  <a:pt x="23" y="349"/>
                </a:moveTo>
                <a:lnTo>
                  <a:pt x="23" y="349"/>
                </a:lnTo>
                <a:lnTo>
                  <a:pt x="69" y="421"/>
                </a:lnTo>
                <a:lnTo>
                  <a:pt x="104" y="377"/>
                </a:lnTo>
                <a:lnTo>
                  <a:pt x="23" y="349"/>
                </a:lnTo>
                <a:close/>
                <a:moveTo>
                  <a:pt x="212" y="263"/>
                </a:moveTo>
                <a:cubicBezTo>
                  <a:pt x="218" y="268"/>
                  <a:pt x="222" y="273"/>
                  <a:pt x="225" y="278"/>
                </a:cubicBezTo>
                <a:cubicBezTo>
                  <a:pt x="228" y="284"/>
                  <a:pt x="230" y="290"/>
                  <a:pt x="230" y="297"/>
                </a:cubicBezTo>
                <a:cubicBezTo>
                  <a:pt x="231" y="303"/>
                  <a:pt x="230" y="310"/>
                  <a:pt x="227" y="317"/>
                </a:cubicBezTo>
                <a:cubicBezTo>
                  <a:pt x="224" y="324"/>
                  <a:pt x="220" y="331"/>
                  <a:pt x="215" y="338"/>
                </a:cubicBezTo>
                <a:cubicBezTo>
                  <a:pt x="211" y="342"/>
                  <a:pt x="208" y="346"/>
                  <a:pt x="204" y="349"/>
                </a:cubicBezTo>
                <a:cubicBezTo>
                  <a:pt x="201" y="352"/>
                  <a:pt x="197" y="355"/>
                  <a:pt x="194" y="357"/>
                </a:cubicBezTo>
                <a:cubicBezTo>
                  <a:pt x="191" y="359"/>
                  <a:pt x="188" y="360"/>
                  <a:pt x="185" y="361"/>
                </a:cubicBezTo>
                <a:cubicBezTo>
                  <a:pt x="183" y="362"/>
                  <a:pt x="181" y="363"/>
                  <a:pt x="180" y="363"/>
                </a:cubicBezTo>
                <a:cubicBezTo>
                  <a:pt x="179" y="363"/>
                  <a:pt x="179" y="363"/>
                  <a:pt x="178" y="363"/>
                </a:cubicBezTo>
                <a:cubicBezTo>
                  <a:pt x="177" y="363"/>
                  <a:pt x="177" y="363"/>
                  <a:pt x="176" y="363"/>
                </a:cubicBezTo>
                <a:cubicBezTo>
                  <a:pt x="175" y="362"/>
                  <a:pt x="174" y="362"/>
                  <a:pt x="173" y="361"/>
                </a:cubicBezTo>
                <a:cubicBezTo>
                  <a:pt x="172" y="360"/>
                  <a:pt x="171" y="360"/>
                  <a:pt x="169" y="359"/>
                </a:cubicBezTo>
                <a:cubicBezTo>
                  <a:pt x="167" y="357"/>
                  <a:pt x="166" y="355"/>
                  <a:pt x="165" y="354"/>
                </a:cubicBezTo>
                <a:cubicBezTo>
                  <a:pt x="165" y="353"/>
                  <a:pt x="165" y="352"/>
                  <a:pt x="165" y="351"/>
                </a:cubicBezTo>
                <a:cubicBezTo>
                  <a:pt x="166" y="350"/>
                  <a:pt x="167" y="349"/>
                  <a:pt x="170" y="349"/>
                </a:cubicBezTo>
                <a:cubicBezTo>
                  <a:pt x="172" y="348"/>
                  <a:pt x="175" y="346"/>
                  <a:pt x="179" y="344"/>
                </a:cubicBezTo>
                <a:cubicBezTo>
                  <a:pt x="182" y="343"/>
                  <a:pt x="186" y="340"/>
                  <a:pt x="190" y="337"/>
                </a:cubicBezTo>
                <a:cubicBezTo>
                  <a:pt x="194" y="334"/>
                  <a:pt x="197" y="331"/>
                  <a:pt x="201" y="326"/>
                </a:cubicBezTo>
                <a:cubicBezTo>
                  <a:pt x="205" y="322"/>
                  <a:pt x="207" y="317"/>
                  <a:pt x="209" y="313"/>
                </a:cubicBezTo>
                <a:cubicBezTo>
                  <a:pt x="210" y="309"/>
                  <a:pt x="211" y="305"/>
                  <a:pt x="211" y="301"/>
                </a:cubicBezTo>
                <a:cubicBezTo>
                  <a:pt x="211" y="297"/>
                  <a:pt x="210" y="294"/>
                  <a:pt x="208" y="290"/>
                </a:cubicBezTo>
                <a:cubicBezTo>
                  <a:pt x="206" y="287"/>
                  <a:pt x="203" y="284"/>
                  <a:pt x="200" y="281"/>
                </a:cubicBezTo>
                <a:cubicBezTo>
                  <a:pt x="196" y="278"/>
                  <a:pt x="193" y="277"/>
                  <a:pt x="189" y="276"/>
                </a:cubicBezTo>
                <a:cubicBezTo>
                  <a:pt x="185" y="275"/>
                  <a:pt x="180" y="275"/>
                  <a:pt x="176" y="276"/>
                </a:cubicBezTo>
                <a:cubicBezTo>
                  <a:pt x="172" y="277"/>
                  <a:pt x="167" y="280"/>
                  <a:pt x="163" y="283"/>
                </a:cubicBezTo>
                <a:cubicBezTo>
                  <a:pt x="159" y="286"/>
                  <a:pt x="154" y="290"/>
                  <a:pt x="150" y="295"/>
                </a:cubicBezTo>
                <a:lnTo>
                  <a:pt x="140" y="308"/>
                </a:lnTo>
                <a:cubicBezTo>
                  <a:pt x="140" y="308"/>
                  <a:pt x="139" y="309"/>
                  <a:pt x="139" y="309"/>
                </a:cubicBezTo>
                <a:cubicBezTo>
                  <a:pt x="138" y="309"/>
                  <a:pt x="137" y="309"/>
                  <a:pt x="137" y="309"/>
                </a:cubicBezTo>
                <a:cubicBezTo>
                  <a:pt x="136" y="309"/>
                  <a:pt x="135" y="309"/>
                  <a:pt x="134" y="309"/>
                </a:cubicBezTo>
                <a:cubicBezTo>
                  <a:pt x="133" y="308"/>
                  <a:pt x="132" y="307"/>
                  <a:pt x="130" y="306"/>
                </a:cubicBezTo>
                <a:cubicBezTo>
                  <a:pt x="129" y="305"/>
                  <a:pt x="128" y="304"/>
                  <a:pt x="127" y="304"/>
                </a:cubicBezTo>
                <a:cubicBezTo>
                  <a:pt x="127" y="303"/>
                  <a:pt x="126" y="302"/>
                  <a:pt x="126" y="301"/>
                </a:cubicBezTo>
                <a:cubicBezTo>
                  <a:pt x="126" y="300"/>
                  <a:pt x="126" y="300"/>
                  <a:pt x="126" y="299"/>
                </a:cubicBezTo>
                <a:cubicBezTo>
                  <a:pt x="126" y="298"/>
                  <a:pt x="126" y="298"/>
                  <a:pt x="127" y="297"/>
                </a:cubicBezTo>
                <a:lnTo>
                  <a:pt x="136" y="286"/>
                </a:lnTo>
                <a:cubicBezTo>
                  <a:pt x="139" y="282"/>
                  <a:pt x="142" y="278"/>
                  <a:pt x="143" y="273"/>
                </a:cubicBezTo>
                <a:cubicBezTo>
                  <a:pt x="145" y="269"/>
                  <a:pt x="146" y="265"/>
                  <a:pt x="146" y="261"/>
                </a:cubicBezTo>
                <a:cubicBezTo>
                  <a:pt x="145" y="257"/>
                  <a:pt x="144" y="253"/>
                  <a:pt x="142" y="249"/>
                </a:cubicBezTo>
                <a:cubicBezTo>
                  <a:pt x="141" y="246"/>
                  <a:pt x="138" y="243"/>
                  <a:pt x="134" y="240"/>
                </a:cubicBezTo>
                <a:cubicBezTo>
                  <a:pt x="132" y="238"/>
                  <a:pt x="129" y="236"/>
                  <a:pt x="126" y="235"/>
                </a:cubicBezTo>
                <a:cubicBezTo>
                  <a:pt x="123" y="234"/>
                  <a:pt x="120" y="234"/>
                  <a:pt x="116" y="234"/>
                </a:cubicBezTo>
                <a:cubicBezTo>
                  <a:pt x="113" y="234"/>
                  <a:pt x="110" y="235"/>
                  <a:pt x="107" y="237"/>
                </a:cubicBezTo>
                <a:cubicBezTo>
                  <a:pt x="104" y="239"/>
                  <a:pt x="101" y="242"/>
                  <a:pt x="98" y="245"/>
                </a:cubicBezTo>
                <a:cubicBezTo>
                  <a:pt x="95" y="249"/>
                  <a:pt x="93" y="253"/>
                  <a:pt x="92" y="257"/>
                </a:cubicBezTo>
                <a:cubicBezTo>
                  <a:pt x="90" y="261"/>
                  <a:pt x="89" y="265"/>
                  <a:pt x="89" y="268"/>
                </a:cubicBezTo>
                <a:cubicBezTo>
                  <a:pt x="88" y="272"/>
                  <a:pt x="88" y="275"/>
                  <a:pt x="87" y="277"/>
                </a:cubicBezTo>
                <a:cubicBezTo>
                  <a:pt x="87" y="280"/>
                  <a:pt x="87" y="281"/>
                  <a:pt x="86" y="282"/>
                </a:cubicBezTo>
                <a:cubicBezTo>
                  <a:pt x="86" y="282"/>
                  <a:pt x="86" y="283"/>
                  <a:pt x="85" y="283"/>
                </a:cubicBezTo>
                <a:cubicBezTo>
                  <a:pt x="85" y="283"/>
                  <a:pt x="84" y="283"/>
                  <a:pt x="83" y="283"/>
                </a:cubicBezTo>
                <a:cubicBezTo>
                  <a:pt x="83" y="283"/>
                  <a:pt x="82" y="283"/>
                  <a:pt x="81" y="282"/>
                </a:cubicBezTo>
                <a:cubicBezTo>
                  <a:pt x="80" y="281"/>
                  <a:pt x="79" y="281"/>
                  <a:pt x="77" y="279"/>
                </a:cubicBezTo>
                <a:cubicBezTo>
                  <a:pt x="76" y="279"/>
                  <a:pt x="76" y="278"/>
                  <a:pt x="75" y="277"/>
                </a:cubicBezTo>
                <a:cubicBezTo>
                  <a:pt x="74" y="277"/>
                  <a:pt x="74" y="276"/>
                  <a:pt x="73" y="275"/>
                </a:cubicBezTo>
                <a:cubicBezTo>
                  <a:pt x="73" y="275"/>
                  <a:pt x="73" y="274"/>
                  <a:pt x="72" y="273"/>
                </a:cubicBezTo>
                <a:cubicBezTo>
                  <a:pt x="72" y="273"/>
                  <a:pt x="72" y="272"/>
                  <a:pt x="72" y="271"/>
                </a:cubicBezTo>
                <a:cubicBezTo>
                  <a:pt x="72" y="270"/>
                  <a:pt x="72" y="268"/>
                  <a:pt x="72" y="265"/>
                </a:cubicBezTo>
                <a:cubicBezTo>
                  <a:pt x="72" y="262"/>
                  <a:pt x="73" y="259"/>
                  <a:pt x="74" y="255"/>
                </a:cubicBezTo>
                <a:cubicBezTo>
                  <a:pt x="75" y="251"/>
                  <a:pt x="77" y="247"/>
                  <a:pt x="79" y="243"/>
                </a:cubicBezTo>
                <a:cubicBezTo>
                  <a:pt x="81" y="239"/>
                  <a:pt x="84" y="235"/>
                  <a:pt x="87" y="231"/>
                </a:cubicBezTo>
                <a:cubicBezTo>
                  <a:pt x="92" y="225"/>
                  <a:pt x="97" y="220"/>
                  <a:pt x="102" y="217"/>
                </a:cubicBezTo>
                <a:cubicBezTo>
                  <a:pt x="107" y="214"/>
                  <a:pt x="112" y="212"/>
                  <a:pt x="117" y="211"/>
                </a:cubicBezTo>
                <a:cubicBezTo>
                  <a:pt x="122" y="210"/>
                  <a:pt x="127" y="211"/>
                  <a:pt x="132" y="212"/>
                </a:cubicBezTo>
                <a:cubicBezTo>
                  <a:pt x="137" y="214"/>
                  <a:pt x="142" y="216"/>
                  <a:pt x="146" y="220"/>
                </a:cubicBezTo>
                <a:cubicBezTo>
                  <a:pt x="150" y="223"/>
                  <a:pt x="154" y="227"/>
                  <a:pt x="156" y="230"/>
                </a:cubicBezTo>
                <a:cubicBezTo>
                  <a:pt x="159" y="234"/>
                  <a:pt x="161" y="238"/>
                  <a:pt x="162" y="242"/>
                </a:cubicBezTo>
                <a:cubicBezTo>
                  <a:pt x="163" y="246"/>
                  <a:pt x="163" y="251"/>
                  <a:pt x="162" y="255"/>
                </a:cubicBezTo>
                <a:cubicBezTo>
                  <a:pt x="162" y="260"/>
                  <a:pt x="161" y="264"/>
                  <a:pt x="158" y="268"/>
                </a:cubicBezTo>
                <a:lnTo>
                  <a:pt x="158" y="269"/>
                </a:lnTo>
                <a:cubicBezTo>
                  <a:pt x="162" y="265"/>
                  <a:pt x="167" y="261"/>
                  <a:pt x="171" y="259"/>
                </a:cubicBezTo>
                <a:cubicBezTo>
                  <a:pt x="176" y="257"/>
                  <a:pt x="180" y="256"/>
                  <a:pt x="185" y="255"/>
                </a:cubicBezTo>
                <a:cubicBezTo>
                  <a:pt x="190" y="254"/>
                  <a:pt x="195" y="255"/>
                  <a:pt x="199" y="256"/>
                </a:cubicBezTo>
                <a:cubicBezTo>
                  <a:pt x="204" y="257"/>
                  <a:pt x="208" y="260"/>
                  <a:pt x="212" y="263"/>
                </a:cubicBezTo>
                <a:close/>
                <a:moveTo>
                  <a:pt x="211" y="94"/>
                </a:moveTo>
                <a:cubicBezTo>
                  <a:pt x="212" y="95"/>
                  <a:pt x="213" y="96"/>
                  <a:pt x="214" y="96"/>
                </a:cubicBezTo>
                <a:cubicBezTo>
                  <a:pt x="215" y="97"/>
                  <a:pt x="216" y="98"/>
                  <a:pt x="217" y="99"/>
                </a:cubicBezTo>
                <a:cubicBezTo>
                  <a:pt x="217" y="100"/>
                  <a:pt x="218" y="101"/>
                  <a:pt x="219" y="102"/>
                </a:cubicBezTo>
                <a:cubicBezTo>
                  <a:pt x="219" y="103"/>
                  <a:pt x="220" y="104"/>
                  <a:pt x="220" y="105"/>
                </a:cubicBezTo>
                <a:lnTo>
                  <a:pt x="289" y="234"/>
                </a:lnTo>
                <a:cubicBezTo>
                  <a:pt x="290" y="235"/>
                  <a:pt x="290" y="236"/>
                  <a:pt x="290" y="237"/>
                </a:cubicBezTo>
                <a:cubicBezTo>
                  <a:pt x="290" y="238"/>
                  <a:pt x="290" y="239"/>
                  <a:pt x="290" y="240"/>
                </a:cubicBezTo>
                <a:cubicBezTo>
                  <a:pt x="289" y="241"/>
                  <a:pt x="289" y="242"/>
                  <a:pt x="288" y="243"/>
                </a:cubicBezTo>
                <a:cubicBezTo>
                  <a:pt x="287" y="244"/>
                  <a:pt x="286" y="246"/>
                  <a:pt x="285" y="247"/>
                </a:cubicBezTo>
                <a:cubicBezTo>
                  <a:pt x="283" y="250"/>
                  <a:pt x="281" y="251"/>
                  <a:pt x="280" y="252"/>
                </a:cubicBezTo>
                <a:cubicBezTo>
                  <a:pt x="279" y="253"/>
                  <a:pt x="278" y="254"/>
                  <a:pt x="277" y="254"/>
                </a:cubicBezTo>
                <a:cubicBezTo>
                  <a:pt x="276" y="254"/>
                  <a:pt x="276" y="254"/>
                  <a:pt x="275" y="254"/>
                </a:cubicBezTo>
                <a:cubicBezTo>
                  <a:pt x="274" y="253"/>
                  <a:pt x="274" y="252"/>
                  <a:pt x="273" y="251"/>
                </a:cubicBezTo>
                <a:lnTo>
                  <a:pt x="204" y="118"/>
                </a:lnTo>
                <a:lnTo>
                  <a:pt x="156" y="179"/>
                </a:lnTo>
                <a:cubicBezTo>
                  <a:pt x="155" y="180"/>
                  <a:pt x="153" y="180"/>
                  <a:pt x="152" y="180"/>
                </a:cubicBezTo>
                <a:cubicBezTo>
                  <a:pt x="150" y="179"/>
                  <a:pt x="148" y="178"/>
                  <a:pt x="145" y="176"/>
                </a:cubicBezTo>
                <a:cubicBezTo>
                  <a:pt x="144" y="175"/>
                  <a:pt x="143" y="174"/>
                  <a:pt x="142" y="173"/>
                </a:cubicBezTo>
                <a:cubicBezTo>
                  <a:pt x="142" y="173"/>
                  <a:pt x="141" y="172"/>
                  <a:pt x="141" y="171"/>
                </a:cubicBezTo>
                <a:cubicBezTo>
                  <a:pt x="140" y="170"/>
                  <a:pt x="140" y="169"/>
                  <a:pt x="140" y="169"/>
                </a:cubicBezTo>
                <a:cubicBezTo>
                  <a:pt x="140" y="168"/>
                  <a:pt x="141" y="167"/>
                  <a:pt x="141" y="167"/>
                </a:cubicBezTo>
                <a:lnTo>
                  <a:pt x="200" y="93"/>
                </a:lnTo>
                <a:cubicBezTo>
                  <a:pt x="201" y="92"/>
                  <a:pt x="201" y="91"/>
                  <a:pt x="202" y="91"/>
                </a:cubicBezTo>
                <a:cubicBezTo>
                  <a:pt x="203" y="90"/>
                  <a:pt x="204" y="90"/>
                  <a:pt x="204" y="90"/>
                </a:cubicBezTo>
                <a:cubicBezTo>
                  <a:pt x="205" y="90"/>
                  <a:pt x="206" y="91"/>
                  <a:pt x="207" y="91"/>
                </a:cubicBezTo>
                <a:cubicBezTo>
                  <a:pt x="208" y="92"/>
                  <a:pt x="210" y="93"/>
                  <a:pt x="211" y="94"/>
                </a:cubicBezTo>
                <a:close/>
                <a:moveTo>
                  <a:pt x="368" y="59"/>
                </a:moveTo>
                <a:cubicBezTo>
                  <a:pt x="374" y="64"/>
                  <a:pt x="379" y="70"/>
                  <a:pt x="383" y="77"/>
                </a:cubicBezTo>
                <a:cubicBezTo>
                  <a:pt x="386" y="83"/>
                  <a:pt x="388" y="90"/>
                  <a:pt x="389" y="97"/>
                </a:cubicBezTo>
                <a:cubicBezTo>
                  <a:pt x="389" y="104"/>
                  <a:pt x="388" y="111"/>
                  <a:pt x="385" y="118"/>
                </a:cubicBezTo>
                <a:cubicBezTo>
                  <a:pt x="382" y="126"/>
                  <a:pt x="378" y="133"/>
                  <a:pt x="372" y="140"/>
                </a:cubicBezTo>
                <a:cubicBezTo>
                  <a:pt x="369" y="144"/>
                  <a:pt x="366" y="147"/>
                  <a:pt x="363" y="150"/>
                </a:cubicBezTo>
                <a:cubicBezTo>
                  <a:pt x="359" y="153"/>
                  <a:pt x="356" y="156"/>
                  <a:pt x="353" y="158"/>
                </a:cubicBezTo>
                <a:cubicBezTo>
                  <a:pt x="350" y="160"/>
                  <a:pt x="348" y="162"/>
                  <a:pt x="345" y="163"/>
                </a:cubicBezTo>
                <a:cubicBezTo>
                  <a:pt x="343" y="164"/>
                  <a:pt x="342" y="165"/>
                  <a:pt x="341" y="165"/>
                </a:cubicBezTo>
                <a:cubicBezTo>
                  <a:pt x="340" y="165"/>
                  <a:pt x="339" y="165"/>
                  <a:pt x="339" y="165"/>
                </a:cubicBezTo>
                <a:cubicBezTo>
                  <a:pt x="338" y="165"/>
                  <a:pt x="338" y="165"/>
                  <a:pt x="337" y="164"/>
                </a:cubicBezTo>
                <a:cubicBezTo>
                  <a:pt x="336" y="164"/>
                  <a:pt x="335" y="164"/>
                  <a:pt x="335" y="163"/>
                </a:cubicBezTo>
                <a:cubicBezTo>
                  <a:pt x="334" y="162"/>
                  <a:pt x="333" y="162"/>
                  <a:pt x="331" y="161"/>
                </a:cubicBezTo>
                <a:cubicBezTo>
                  <a:pt x="330" y="160"/>
                  <a:pt x="329" y="159"/>
                  <a:pt x="329" y="158"/>
                </a:cubicBezTo>
                <a:cubicBezTo>
                  <a:pt x="328" y="157"/>
                  <a:pt x="327" y="157"/>
                  <a:pt x="327" y="156"/>
                </a:cubicBezTo>
                <a:cubicBezTo>
                  <a:pt x="327" y="155"/>
                  <a:pt x="326" y="155"/>
                  <a:pt x="326" y="154"/>
                </a:cubicBezTo>
                <a:cubicBezTo>
                  <a:pt x="326" y="153"/>
                  <a:pt x="327" y="153"/>
                  <a:pt x="327" y="152"/>
                </a:cubicBezTo>
                <a:cubicBezTo>
                  <a:pt x="328" y="152"/>
                  <a:pt x="329" y="151"/>
                  <a:pt x="331" y="150"/>
                </a:cubicBezTo>
                <a:cubicBezTo>
                  <a:pt x="333" y="150"/>
                  <a:pt x="335" y="148"/>
                  <a:pt x="338" y="147"/>
                </a:cubicBezTo>
                <a:cubicBezTo>
                  <a:pt x="340" y="145"/>
                  <a:pt x="344" y="143"/>
                  <a:pt x="347" y="140"/>
                </a:cubicBezTo>
                <a:cubicBezTo>
                  <a:pt x="351" y="138"/>
                  <a:pt x="354" y="134"/>
                  <a:pt x="358" y="129"/>
                </a:cubicBezTo>
                <a:cubicBezTo>
                  <a:pt x="362" y="125"/>
                  <a:pt x="364" y="121"/>
                  <a:pt x="366" y="116"/>
                </a:cubicBezTo>
                <a:cubicBezTo>
                  <a:pt x="368" y="112"/>
                  <a:pt x="369" y="107"/>
                  <a:pt x="369" y="103"/>
                </a:cubicBezTo>
                <a:cubicBezTo>
                  <a:pt x="369" y="98"/>
                  <a:pt x="368" y="94"/>
                  <a:pt x="365" y="90"/>
                </a:cubicBezTo>
                <a:cubicBezTo>
                  <a:pt x="363" y="86"/>
                  <a:pt x="360" y="82"/>
                  <a:pt x="355" y="78"/>
                </a:cubicBezTo>
                <a:cubicBezTo>
                  <a:pt x="351" y="75"/>
                  <a:pt x="347" y="72"/>
                  <a:pt x="343" y="71"/>
                </a:cubicBezTo>
                <a:cubicBezTo>
                  <a:pt x="339" y="70"/>
                  <a:pt x="335" y="70"/>
                  <a:pt x="330" y="71"/>
                </a:cubicBezTo>
                <a:cubicBezTo>
                  <a:pt x="326" y="72"/>
                  <a:pt x="322" y="74"/>
                  <a:pt x="318" y="77"/>
                </a:cubicBezTo>
                <a:cubicBezTo>
                  <a:pt x="314" y="80"/>
                  <a:pt x="309" y="85"/>
                  <a:pt x="305" y="91"/>
                </a:cubicBezTo>
                <a:cubicBezTo>
                  <a:pt x="302" y="94"/>
                  <a:pt x="299" y="98"/>
                  <a:pt x="297" y="101"/>
                </a:cubicBezTo>
                <a:cubicBezTo>
                  <a:pt x="295" y="104"/>
                  <a:pt x="293" y="107"/>
                  <a:pt x="291" y="110"/>
                </a:cubicBezTo>
                <a:cubicBezTo>
                  <a:pt x="290" y="112"/>
                  <a:pt x="288" y="113"/>
                  <a:pt x="287" y="113"/>
                </a:cubicBezTo>
                <a:cubicBezTo>
                  <a:pt x="285" y="113"/>
                  <a:pt x="284" y="112"/>
                  <a:pt x="281" y="110"/>
                </a:cubicBezTo>
                <a:lnTo>
                  <a:pt x="230" y="69"/>
                </a:lnTo>
                <a:cubicBezTo>
                  <a:pt x="227" y="67"/>
                  <a:pt x="226" y="65"/>
                  <a:pt x="226" y="63"/>
                </a:cubicBezTo>
                <a:cubicBezTo>
                  <a:pt x="226" y="62"/>
                  <a:pt x="226" y="60"/>
                  <a:pt x="228" y="58"/>
                </a:cubicBezTo>
                <a:lnTo>
                  <a:pt x="273" y="2"/>
                </a:lnTo>
                <a:cubicBezTo>
                  <a:pt x="273" y="1"/>
                  <a:pt x="274" y="1"/>
                  <a:pt x="274" y="1"/>
                </a:cubicBezTo>
                <a:cubicBezTo>
                  <a:pt x="275" y="0"/>
                  <a:pt x="276" y="0"/>
                  <a:pt x="277" y="1"/>
                </a:cubicBezTo>
                <a:cubicBezTo>
                  <a:pt x="277" y="1"/>
                  <a:pt x="278" y="1"/>
                  <a:pt x="279" y="2"/>
                </a:cubicBezTo>
                <a:cubicBezTo>
                  <a:pt x="280" y="2"/>
                  <a:pt x="282" y="3"/>
                  <a:pt x="283" y="4"/>
                </a:cubicBezTo>
                <a:cubicBezTo>
                  <a:pt x="285" y="6"/>
                  <a:pt x="287" y="8"/>
                  <a:pt x="288" y="9"/>
                </a:cubicBezTo>
                <a:cubicBezTo>
                  <a:pt x="288" y="11"/>
                  <a:pt x="288" y="12"/>
                  <a:pt x="287" y="13"/>
                </a:cubicBezTo>
                <a:lnTo>
                  <a:pt x="251" y="59"/>
                </a:lnTo>
                <a:lnTo>
                  <a:pt x="287" y="87"/>
                </a:lnTo>
                <a:cubicBezTo>
                  <a:pt x="288" y="84"/>
                  <a:pt x="290" y="82"/>
                  <a:pt x="292" y="80"/>
                </a:cubicBezTo>
                <a:cubicBezTo>
                  <a:pt x="293" y="77"/>
                  <a:pt x="295" y="75"/>
                  <a:pt x="298" y="72"/>
                </a:cubicBezTo>
                <a:cubicBezTo>
                  <a:pt x="303" y="65"/>
                  <a:pt x="309" y="59"/>
                  <a:pt x="315" y="56"/>
                </a:cubicBezTo>
                <a:cubicBezTo>
                  <a:pt x="321" y="52"/>
                  <a:pt x="327" y="49"/>
                  <a:pt x="333" y="48"/>
                </a:cubicBezTo>
                <a:cubicBezTo>
                  <a:pt x="339" y="47"/>
                  <a:pt x="345" y="48"/>
                  <a:pt x="351" y="50"/>
                </a:cubicBezTo>
                <a:cubicBezTo>
                  <a:pt x="356" y="51"/>
                  <a:pt x="362" y="54"/>
                  <a:pt x="368" y="5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Freeform 19"/>
          <p:cNvSpPr>
            <a:spLocks noEditPoints="1"/>
          </p:cNvSpPr>
          <p:nvPr/>
        </p:nvSpPr>
        <p:spPr bwMode="auto">
          <a:xfrm>
            <a:off x="2674952" y="2337435"/>
            <a:ext cx="290513" cy="334963"/>
          </a:xfrm>
          <a:custGeom>
            <a:avLst/>
            <a:gdLst>
              <a:gd name="T0" fmla="*/ 116 w 488"/>
              <a:gd name="T1" fmla="*/ 449 h 561"/>
              <a:gd name="T2" fmla="*/ 89 w 488"/>
              <a:gd name="T3" fmla="*/ 507 h 561"/>
              <a:gd name="T4" fmla="*/ 135 w 488"/>
              <a:gd name="T5" fmla="*/ 547 h 561"/>
              <a:gd name="T6" fmla="*/ 127 w 488"/>
              <a:gd name="T7" fmla="*/ 558 h 561"/>
              <a:gd name="T8" fmla="*/ 121 w 488"/>
              <a:gd name="T9" fmla="*/ 560 h 561"/>
              <a:gd name="T10" fmla="*/ 2 w 488"/>
              <a:gd name="T11" fmla="*/ 455 h 561"/>
              <a:gd name="T12" fmla="*/ 39 w 488"/>
              <a:gd name="T13" fmla="*/ 412 h 561"/>
              <a:gd name="T14" fmla="*/ 81 w 488"/>
              <a:gd name="T15" fmla="*/ 405 h 561"/>
              <a:gd name="T16" fmla="*/ 68 w 488"/>
              <a:gd name="T17" fmla="*/ 425 h 561"/>
              <a:gd name="T18" fmla="*/ 37 w 488"/>
              <a:gd name="T19" fmla="*/ 440 h 561"/>
              <a:gd name="T20" fmla="*/ 87 w 488"/>
              <a:gd name="T21" fmla="*/ 481 h 561"/>
              <a:gd name="T22" fmla="*/ 92 w 488"/>
              <a:gd name="T23" fmla="*/ 442 h 561"/>
              <a:gd name="T24" fmla="*/ 243 w 488"/>
              <a:gd name="T25" fmla="*/ 360 h 561"/>
              <a:gd name="T26" fmla="*/ 249 w 488"/>
              <a:gd name="T27" fmla="*/ 397 h 561"/>
              <a:gd name="T28" fmla="*/ 208 w 488"/>
              <a:gd name="T29" fmla="*/ 456 h 561"/>
              <a:gd name="T30" fmla="*/ 84 w 488"/>
              <a:gd name="T31" fmla="*/ 367 h 561"/>
              <a:gd name="T32" fmla="*/ 105 w 488"/>
              <a:gd name="T33" fmla="*/ 326 h 561"/>
              <a:gd name="T34" fmla="*/ 153 w 488"/>
              <a:gd name="T35" fmla="*/ 303 h 561"/>
              <a:gd name="T36" fmla="*/ 182 w 488"/>
              <a:gd name="T37" fmla="*/ 329 h 561"/>
              <a:gd name="T38" fmla="*/ 194 w 488"/>
              <a:gd name="T39" fmla="*/ 343 h 561"/>
              <a:gd name="T40" fmla="*/ 234 w 488"/>
              <a:gd name="T41" fmla="*/ 350 h 561"/>
              <a:gd name="T42" fmla="*/ 138 w 488"/>
              <a:gd name="T43" fmla="*/ 324 h 561"/>
              <a:gd name="T44" fmla="*/ 104 w 488"/>
              <a:gd name="T45" fmla="*/ 356 h 561"/>
              <a:gd name="T46" fmla="*/ 167 w 488"/>
              <a:gd name="T47" fmla="*/ 357 h 561"/>
              <a:gd name="T48" fmla="*/ 157 w 488"/>
              <a:gd name="T49" fmla="*/ 330 h 561"/>
              <a:gd name="T50" fmla="*/ 198 w 488"/>
              <a:gd name="T51" fmla="*/ 362 h 561"/>
              <a:gd name="T52" fmla="*/ 158 w 488"/>
              <a:gd name="T53" fmla="*/ 399 h 561"/>
              <a:gd name="T54" fmla="*/ 229 w 488"/>
              <a:gd name="T55" fmla="*/ 399 h 561"/>
              <a:gd name="T56" fmla="*/ 220 w 488"/>
              <a:gd name="T57" fmla="*/ 369 h 561"/>
              <a:gd name="T58" fmla="*/ 401 w 488"/>
              <a:gd name="T59" fmla="*/ 214 h 561"/>
              <a:gd name="T60" fmla="*/ 393 w 488"/>
              <a:gd name="T61" fmla="*/ 225 h 561"/>
              <a:gd name="T62" fmla="*/ 387 w 488"/>
              <a:gd name="T63" fmla="*/ 227 h 561"/>
              <a:gd name="T64" fmla="*/ 352 w 488"/>
              <a:gd name="T65" fmla="*/ 272 h 561"/>
              <a:gd name="T66" fmla="*/ 350 w 488"/>
              <a:gd name="T67" fmla="*/ 279 h 561"/>
              <a:gd name="T68" fmla="*/ 342 w 488"/>
              <a:gd name="T69" fmla="*/ 288 h 561"/>
              <a:gd name="T70" fmla="*/ 194 w 488"/>
              <a:gd name="T71" fmla="*/ 243 h 561"/>
              <a:gd name="T72" fmla="*/ 305 w 488"/>
              <a:gd name="T73" fmla="*/ 332 h 561"/>
              <a:gd name="T74" fmla="*/ 300 w 488"/>
              <a:gd name="T75" fmla="*/ 342 h 561"/>
              <a:gd name="T76" fmla="*/ 292 w 488"/>
              <a:gd name="T77" fmla="*/ 348 h 561"/>
              <a:gd name="T78" fmla="*/ 170 w 488"/>
              <a:gd name="T79" fmla="*/ 248 h 561"/>
              <a:gd name="T80" fmla="*/ 186 w 488"/>
              <a:gd name="T81" fmla="*/ 226 h 561"/>
              <a:gd name="T82" fmla="*/ 203 w 488"/>
              <a:gd name="T83" fmla="*/ 225 h 561"/>
              <a:gd name="T84" fmla="*/ 262 w 488"/>
              <a:gd name="T85" fmla="*/ 151 h 561"/>
              <a:gd name="T86" fmla="*/ 259 w 488"/>
              <a:gd name="T87" fmla="*/ 134 h 561"/>
              <a:gd name="T88" fmla="*/ 273 w 488"/>
              <a:gd name="T89" fmla="*/ 116 h 561"/>
              <a:gd name="T90" fmla="*/ 284 w 488"/>
              <a:gd name="T91" fmla="*/ 117 h 561"/>
              <a:gd name="T92" fmla="*/ 485 w 488"/>
              <a:gd name="T93" fmla="*/ 78 h 561"/>
              <a:gd name="T94" fmla="*/ 488 w 488"/>
              <a:gd name="T95" fmla="*/ 85 h 561"/>
              <a:gd name="T96" fmla="*/ 480 w 488"/>
              <a:gd name="T97" fmla="*/ 115 h 561"/>
              <a:gd name="T98" fmla="*/ 424 w 488"/>
              <a:gd name="T99" fmla="*/ 156 h 561"/>
              <a:gd name="T100" fmla="*/ 341 w 488"/>
              <a:gd name="T101" fmla="*/ 106 h 561"/>
              <a:gd name="T102" fmla="*/ 343 w 488"/>
              <a:gd name="T103" fmla="*/ 24 h 561"/>
              <a:gd name="T104" fmla="*/ 373 w 488"/>
              <a:gd name="T105" fmla="*/ 2 h 561"/>
              <a:gd name="T106" fmla="*/ 386 w 488"/>
              <a:gd name="T107" fmla="*/ 0 h 561"/>
              <a:gd name="T108" fmla="*/ 394 w 488"/>
              <a:gd name="T109" fmla="*/ 7 h 561"/>
              <a:gd name="T110" fmla="*/ 396 w 488"/>
              <a:gd name="T111" fmla="*/ 13 h 561"/>
              <a:gd name="T112" fmla="*/ 370 w 488"/>
              <a:gd name="T113" fmla="*/ 24 h 561"/>
              <a:gd name="T114" fmla="*/ 349 w 488"/>
              <a:gd name="T115" fmla="*/ 74 h 561"/>
              <a:gd name="T116" fmla="*/ 402 w 488"/>
              <a:gd name="T117" fmla="*/ 129 h 561"/>
              <a:gd name="T118" fmla="*/ 458 w 488"/>
              <a:gd name="T119" fmla="*/ 116 h 561"/>
              <a:gd name="T120" fmla="*/ 471 w 488"/>
              <a:gd name="T121" fmla="*/ 78 h 561"/>
              <a:gd name="T122" fmla="*/ 476 w 488"/>
              <a:gd name="T123" fmla="*/ 72 h 56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488" h="561">
                <a:moveTo>
                  <a:pt x="96" y="413"/>
                </a:moveTo>
                <a:cubicBezTo>
                  <a:pt x="102" y="418"/>
                  <a:pt x="107" y="424"/>
                  <a:pt x="111" y="430"/>
                </a:cubicBezTo>
                <a:cubicBezTo>
                  <a:pt x="114" y="436"/>
                  <a:pt x="116" y="443"/>
                  <a:pt x="116" y="449"/>
                </a:cubicBezTo>
                <a:cubicBezTo>
                  <a:pt x="117" y="456"/>
                  <a:pt x="116" y="463"/>
                  <a:pt x="113" y="470"/>
                </a:cubicBezTo>
                <a:cubicBezTo>
                  <a:pt x="111" y="478"/>
                  <a:pt x="106" y="485"/>
                  <a:pt x="100" y="493"/>
                </a:cubicBezTo>
                <a:lnTo>
                  <a:pt x="89" y="507"/>
                </a:lnTo>
                <a:lnTo>
                  <a:pt x="134" y="544"/>
                </a:lnTo>
                <a:cubicBezTo>
                  <a:pt x="135" y="544"/>
                  <a:pt x="135" y="544"/>
                  <a:pt x="135" y="545"/>
                </a:cubicBezTo>
                <a:cubicBezTo>
                  <a:pt x="135" y="546"/>
                  <a:pt x="135" y="546"/>
                  <a:pt x="135" y="547"/>
                </a:cubicBezTo>
                <a:cubicBezTo>
                  <a:pt x="135" y="548"/>
                  <a:pt x="134" y="549"/>
                  <a:pt x="134" y="550"/>
                </a:cubicBezTo>
                <a:cubicBezTo>
                  <a:pt x="133" y="551"/>
                  <a:pt x="132" y="553"/>
                  <a:pt x="131" y="554"/>
                </a:cubicBezTo>
                <a:cubicBezTo>
                  <a:pt x="129" y="556"/>
                  <a:pt x="128" y="557"/>
                  <a:pt x="127" y="558"/>
                </a:cubicBezTo>
                <a:cubicBezTo>
                  <a:pt x="126" y="559"/>
                  <a:pt x="125" y="560"/>
                  <a:pt x="125" y="560"/>
                </a:cubicBezTo>
                <a:cubicBezTo>
                  <a:pt x="124" y="561"/>
                  <a:pt x="123" y="561"/>
                  <a:pt x="123" y="561"/>
                </a:cubicBezTo>
                <a:cubicBezTo>
                  <a:pt x="122" y="561"/>
                  <a:pt x="121" y="561"/>
                  <a:pt x="121" y="560"/>
                </a:cubicBezTo>
                <a:lnTo>
                  <a:pt x="4" y="467"/>
                </a:lnTo>
                <a:cubicBezTo>
                  <a:pt x="2" y="465"/>
                  <a:pt x="0" y="463"/>
                  <a:pt x="0" y="461"/>
                </a:cubicBezTo>
                <a:cubicBezTo>
                  <a:pt x="0" y="459"/>
                  <a:pt x="1" y="457"/>
                  <a:pt x="2" y="455"/>
                </a:cubicBezTo>
                <a:lnTo>
                  <a:pt x="24" y="428"/>
                </a:lnTo>
                <a:cubicBezTo>
                  <a:pt x="26" y="425"/>
                  <a:pt x="28" y="423"/>
                  <a:pt x="31" y="420"/>
                </a:cubicBezTo>
                <a:cubicBezTo>
                  <a:pt x="33" y="418"/>
                  <a:pt x="36" y="415"/>
                  <a:pt x="39" y="412"/>
                </a:cubicBezTo>
                <a:cubicBezTo>
                  <a:pt x="43" y="410"/>
                  <a:pt x="47" y="407"/>
                  <a:pt x="52" y="405"/>
                </a:cubicBezTo>
                <a:cubicBezTo>
                  <a:pt x="57" y="403"/>
                  <a:pt x="61" y="402"/>
                  <a:pt x="66" y="402"/>
                </a:cubicBezTo>
                <a:cubicBezTo>
                  <a:pt x="71" y="402"/>
                  <a:pt x="76" y="403"/>
                  <a:pt x="81" y="405"/>
                </a:cubicBezTo>
                <a:cubicBezTo>
                  <a:pt x="86" y="407"/>
                  <a:pt x="91" y="410"/>
                  <a:pt x="96" y="413"/>
                </a:cubicBezTo>
                <a:close/>
                <a:moveTo>
                  <a:pt x="83" y="432"/>
                </a:moveTo>
                <a:cubicBezTo>
                  <a:pt x="78" y="428"/>
                  <a:pt x="73" y="426"/>
                  <a:pt x="68" y="425"/>
                </a:cubicBezTo>
                <a:cubicBezTo>
                  <a:pt x="63" y="424"/>
                  <a:pt x="59" y="424"/>
                  <a:pt x="55" y="426"/>
                </a:cubicBezTo>
                <a:cubicBezTo>
                  <a:pt x="51" y="427"/>
                  <a:pt x="47" y="429"/>
                  <a:pt x="44" y="432"/>
                </a:cubicBezTo>
                <a:cubicBezTo>
                  <a:pt x="42" y="435"/>
                  <a:pt x="39" y="437"/>
                  <a:pt x="37" y="440"/>
                </a:cubicBezTo>
                <a:lnTo>
                  <a:pt x="24" y="456"/>
                </a:lnTo>
                <a:lnTo>
                  <a:pt x="75" y="496"/>
                </a:lnTo>
                <a:lnTo>
                  <a:pt x="87" y="481"/>
                </a:lnTo>
                <a:cubicBezTo>
                  <a:pt x="91" y="476"/>
                  <a:pt x="94" y="471"/>
                  <a:pt x="95" y="467"/>
                </a:cubicBezTo>
                <a:cubicBezTo>
                  <a:pt x="97" y="462"/>
                  <a:pt x="97" y="458"/>
                  <a:pt x="97" y="454"/>
                </a:cubicBezTo>
                <a:cubicBezTo>
                  <a:pt x="96" y="450"/>
                  <a:pt x="95" y="446"/>
                  <a:pt x="92" y="442"/>
                </a:cubicBezTo>
                <a:cubicBezTo>
                  <a:pt x="90" y="439"/>
                  <a:pt x="87" y="435"/>
                  <a:pt x="83" y="432"/>
                </a:cubicBezTo>
                <a:close/>
                <a:moveTo>
                  <a:pt x="234" y="350"/>
                </a:moveTo>
                <a:cubicBezTo>
                  <a:pt x="237" y="353"/>
                  <a:pt x="241" y="357"/>
                  <a:pt x="243" y="360"/>
                </a:cubicBezTo>
                <a:cubicBezTo>
                  <a:pt x="246" y="364"/>
                  <a:pt x="248" y="368"/>
                  <a:pt x="249" y="372"/>
                </a:cubicBezTo>
                <a:cubicBezTo>
                  <a:pt x="250" y="376"/>
                  <a:pt x="251" y="380"/>
                  <a:pt x="251" y="384"/>
                </a:cubicBezTo>
                <a:cubicBezTo>
                  <a:pt x="251" y="388"/>
                  <a:pt x="250" y="392"/>
                  <a:pt x="249" y="397"/>
                </a:cubicBezTo>
                <a:cubicBezTo>
                  <a:pt x="248" y="401"/>
                  <a:pt x="246" y="405"/>
                  <a:pt x="244" y="410"/>
                </a:cubicBezTo>
                <a:cubicBezTo>
                  <a:pt x="241" y="414"/>
                  <a:pt x="238" y="418"/>
                  <a:pt x="235" y="423"/>
                </a:cubicBezTo>
                <a:lnTo>
                  <a:pt x="208" y="456"/>
                </a:lnTo>
                <a:cubicBezTo>
                  <a:pt x="207" y="458"/>
                  <a:pt x="205" y="459"/>
                  <a:pt x="203" y="459"/>
                </a:cubicBezTo>
                <a:cubicBezTo>
                  <a:pt x="201" y="460"/>
                  <a:pt x="199" y="459"/>
                  <a:pt x="196" y="457"/>
                </a:cubicBezTo>
                <a:lnTo>
                  <a:pt x="84" y="367"/>
                </a:lnTo>
                <a:cubicBezTo>
                  <a:pt x="81" y="365"/>
                  <a:pt x="80" y="363"/>
                  <a:pt x="80" y="361"/>
                </a:cubicBezTo>
                <a:cubicBezTo>
                  <a:pt x="80" y="359"/>
                  <a:pt x="81" y="357"/>
                  <a:pt x="82" y="355"/>
                </a:cubicBezTo>
                <a:lnTo>
                  <a:pt x="105" y="326"/>
                </a:lnTo>
                <a:cubicBezTo>
                  <a:pt x="111" y="319"/>
                  <a:pt x="116" y="313"/>
                  <a:pt x="122" y="310"/>
                </a:cubicBezTo>
                <a:cubicBezTo>
                  <a:pt x="127" y="306"/>
                  <a:pt x="132" y="304"/>
                  <a:pt x="138" y="303"/>
                </a:cubicBezTo>
                <a:cubicBezTo>
                  <a:pt x="143" y="302"/>
                  <a:pt x="148" y="302"/>
                  <a:pt x="153" y="303"/>
                </a:cubicBezTo>
                <a:cubicBezTo>
                  <a:pt x="159" y="305"/>
                  <a:pt x="164" y="308"/>
                  <a:pt x="169" y="312"/>
                </a:cubicBezTo>
                <a:cubicBezTo>
                  <a:pt x="172" y="314"/>
                  <a:pt x="174" y="317"/>
                  <a:pt x="177" y="320"/>
                </a:cubicBezTo>
                <a:cubicBezTo>
                  <a:pt x="179" y="322"/>
                  <a:pt x="180" y="326"/>
                  <a:pt x="182" y="329"/>
                </a:cubicBezTo>
                <a:cubicBezTo>
                  <a:pt x="183" y="332"/>
                  <a:pt x="184" y="335"/>
                  <a:pt x="184" y="339"/>
                </a:cubicBezTo>
                <a:cubicBezTo>
                  <a:pt x="184" y="343"/>
                  <a:pt x="183" y="346"/>
                  <a:pt x="182" y="350"/>
                </a:cubicBezTo>
                <a:cubicBezTo>
                  <a:pt x="186" y="347"/>
                  <a:pt x="190" y="345"/>
                  <a:pt x="194" y="343"/>
                </a:cubicBezTo>
                <a:cubicBezTo>
                  <a:pt x="198" y="341"/>
                  <a:pt x="202" y="341"/>
                  <a:pt x="207" y="340"/>
                </a:cubicBezTo>
                <a:cubicBezTo>
                  <a:pt x="211" y="340"/>
                  <a:pt x="216" y="341"/>
                  <a:pt x="220" y="343"/>
                </a:cubicBezTo>
                <a:cubicBezTo>
                  <a:pt x="225" y="344"/>
                  <a:pt x="229" y="347"/>
                  <a:pt x="234" y="350"/>
                </a:cubicBezTo>
                <a:close/>
                <a:moveTo>
                  <a:pt x="157" y="330"/>
                </a:moveTo>
                <a:cubicBezTo>
                  <a:pt x="154" y="328"/>
                  <a:pt x="151" y="326"/>
                  <a:pt x="147" y="325"/>
                </a:cubicBezTo>
                <a:cubicBezTo>
                  <a:pt x="144" y="324"/>
                  <a:pt x="141" y="323"/>
                  <a:pt x="138" y="324"/>
                </a:cubicBezTo>
                <a:cubicBezTo>
                  <a:pt x="135" y="324"/>
                  <a:pt x="132" y="326"/>
                  <a:pt x="128" y="328"/>
                </a:cubicBezTo>
                <a:cubicBezTo>
                  <a:pt x="125" y="330"/>
                  <a:pt x="122" y="334"/>
                  <a:pt x="118" y="338"/>
                </a:cubicBezTo>
                <a:lnTo>
                  <a:pt x="104" y="356"/>
                </a:lnTo>
                <a:lnTo>
                  <a:pt x="145" y="388"/>
                </a:lnTo>
                <a:lnTo>
                  <a:pt x="160" y="369"/>
                </a:lnTo>
                <a:cubicBezTo>
                  <a:pt x="164" y="365"/>
                  <a:pt x="166" y="361"/>
                  <a:pt x="167" y="357"/>
                </a:cubicBezTo>
                <a:cubicBezTo>
                  <a:pt x="168" y="354"/>
                  <a:pt x="168" y="350"/>
                  <a:pt x="167" y="347"/>
                </a:cubicBezTo>
                <a:cubicBezTo>
                  <a:pt x="167" y="344"/>
                  <a:pt x="166" y="341"/>
                  <a:pt x="164" y="338"/>
                </a:cubicBezTo>
                <a:cubicBezTo>
                  <a:pt x="162" y="335"/>
                  <a:pt x="159" y="332"/>
                  <a:pt x="157" y="330"/>
                </a:cubicBezTo>
                <a:close/>
                <a:moveTo>
                  <a:pt x="220" y="369"/>
                </a:moveTo>
                <a:cubicBezTo>
                  <a:pt x="217" y="366"/>
                  <a:pt x="213" y="363"/>
                  <a:pt x="209" y="362"/>
                </a:cubicBezTo>
                <a:cubicBezTo>
                  <a:pt x="205" y="361"/>
                  <a:pt x="201" y="361"/>
                  <a:pt x="198" y="362"/>
                </a:cubicBezTo>
                <a:cubicBezTo>
                  <a:pt x="194" y="363"/>
                  <a:pt x="190" y="364"/>
                  <a:pt x="186" y="367"/>
                </a:cubicBezTo>
                <a:cubicBezTo>
                  <a:pt x="182" y="370"/>
                  <a:pt x="178" y="374"/>
                  <a:pt x="174" y="379"/>
                </a:cubicBezTo>
                <a:lnTo>
                  <a:pt x="158" y="399"/>
                </a:lnTo>
                <a:lnTo>
                  <a:pt x="203" y="435"/>
                </a:lnTo>
                <a:lnTo>
                  <a:pt x="222" y="410"/>
                </a:lnTo>
                <a:cubicBezTo>
                  <a:pt x="225" y="406"/>
                  <a:pt x="227" y="403"/>
                  <a:pt x="229" y="399"/>
                </a:cubicBezTo>
                <a:cubicBezTo>
                  <a:pt x="230" y="395"/>
                  <a:pt x="231" y="392"/>
                  <a:pt x="231" y="388"/>
                </a:cubicBezTo>
                <a:cubicBezTo>
                  <a:pt x="231" y="385"/>
                  <a:pt x="230" y="381"/>
                  <a:pt x="228" y="378"/>
                </a:cubicBezTo>
                <a:cubicBezTo>
                  <a:pt x="227" y="374"/>
                  <a:pt x="224" y="371"/>
                  <a:pt x="220" y="369"/>
                </a:cubicBezTo>
                <a:close/>
                <a:moveTo>
                  <a:pt x="400" y="210"/>
                </a:moveTo>
                <a:cubicBezTo>
                  <a:pt x="401" y="211"/>
                  <a:pt x="401" y="211"/>
                  <a:pt x="401" y="212"/>
                </a:cubicBezTo>
                <a:cubicBezTo>
                  <a:pt x="401" y="212"/>
                  <a:pt x="401" y="213"/>
                  <a:pt x="401" y="214"/>
                </a:cubicBezTo>
                <a:cubicBezTo>
                  <a:pt x="401" y="215"/>
                  <a:pt x="400" y="216"/>
                  <a:pt x="400" y="217"/>
                </a:cubicBezTo>
                <a:cubicBezTo>
                  <a:pt x="399" y="218"/>
                  <a:pt x="398" y="220"/>
                  <a:pt x="397" y="221"/>
                </a:cubicBezTo>
                <a:cubicBezTo>
                  <a:pt x="395" y="223"/>
                  <a:pt x="394" y="224"/>
                  <a:pt x="393" y="225"/>
                </a:cubicBezTo>
                <a:cubicBezTo>
                  <a:pt x="392" y="226"/>
                  <a:pt x="391" y="227"/>
                  <a:pt x="391" y="227"/>
                </a:cubicBezTo>
                <a:cubicBezTo>
                  <a:pt x="390" y="228"/>
                  <a:pt x="389" y="228"/>
                  <a:pt x="389" y="228"/>
                </a:cubicBezTo>
                <a:cubicBezTo>
                  <a:pt x="388" y="228"/>
                  <a:pt x="387" y="227"/>
                  <a:pt x="387" y="227"/>
                </a:cubicBezTo>
                <a:lnTo>
                  <a:pt x="277" y="139"/>
                </a:lnTo>
                <a:lnTo>
                  <a:pt x="277" y="139"/>
                </a:lnTo>
                <a:lnTo>
                  <a:pt x="352" y="272"/>
                </a:lnTo>
                <a:cubicBezTo>
                  <a:pt x="352" y="273"/>
                  <a:pt x="352" y="273"/>
                  <a:pt x="352" y="274"/>
                </a:cubicBezTo>
                <a:cubicBezTo>
                  <a:pt x="352" y="275"/>
                  <a:pt x="352" y="275"/>
                  <a:pt x="352" y="276"/>
                </a:cubicBezTo>
                <a:cubicBezTo>
                  <a:pt x="351" y="277"/>
                  <a:pt x="351" y="278"/>
                  <a:pt x="350" y="279"/>
                </a:cubicBezTo>
                <a:cubicBezTo>
                  <a:pt x="350" y="280"/>
                  <a:pt x="349" y="281"/>
                  <a:pt x="348" y="283"/>
                </a:cubicBezTo>
                <a:cubicBezTo>
                  <a:pt x="347" y="284"/>
                  <a:pt x="346" y="285"/>
                  <a:pt x="345" y="286"/>
                </a:cubicBezTo>
                <a:cubicBezTo>
                  <a:pt x="344" y="287"/>
                  <a:pt x="343" y="287"/>
                  <a:pt x="342" y="288"/>
                </a:cubicBezTo>
                <a:cubicBezTo>
                  <a:pt x="341" y="288"/>
                  <a:pt x="341" y="289"/>
                  <a:pt x="340" y="289"/>
                </a:cubicBezTo>
                <a:cubicBezTo>
                  <a:pt x="340" y="289"/>
                  <a:pt x="339" y="289"/>
                  <a:pt x="339" y="289"/>
                </a:cubicBezTo>
                <a:lnTo>
                  <a:pt x="194" y="243"/>
                </a:lnTo>
                <a:lnTo>
                  <a:pt x="194" y="243"/>
                </a:lnTo>
                <a:lnTo>
                  <a:pt x="304" y="331"/>
                </a:lnTo>
                <a:cubicBezTo>
                  <a:pt x="304" y="331"/>
                  <a:pt x="305" y="332"/>
                  <a:pt x="305" y="332"/>
                </a:cubicBezTo>
                <a:cubicBezTo>
                  <a:pt x="305" y="333"/>
                  <a:pt x="305" y="334"/>
                  <a:pt x="305" y="335"/>
                </a:cubicBezTo>
                <a:cubicBezTo>
                  <a:pt x="304" y="335"/>
                  <a:pt x="304" y="336"/>
                  <a:pt x="303" y="338"/>
                </a:cubicBezTo>
                <a:cubicBezTo>
                  <a:pt x="303" y="339"/>
                  <a:pt x="302" y="340"/>
                  <a:pt x="300" y="342"/>
                </a:cubicBezTo>
                <a:cubicBezTo>
                  <a:pt x="299" y="344"/>
                  <a:pt x="298" y="345"/>
                  <a:pt x="297" y="346"/>
                </a:cubicBezTo>
                <a:cubicBezTo>
                  <a:pt x="296" y="347"/>
                  <a:pt x="295" y="347"/>
                  <a:pt x="294" y="348"/>
                </a:cubicBezTo>
                <a:cubicBezTo>
                  <a:pt x="293" y="348"/>
                  <a:pt x="293" y="349"/>
                  <a:pt x="292" y="348"/>
                </a:cubicBezTo>
                <a:cubicBezTo>
                  <a:pt x="292" y="348"/>
                  <a:pt x="291" y="348"/>
                  <a:pt x="291" y="348"/>
                </a:cubicBezTo>
                <a:lnTo>
                  <a:pt x="174" y="255"/>
                </a:lnTo>
                <a:cubicBezTo>
                  <a:pt x="172" y="253"/>
                  <a:pt x="170" y="251"/>
                  <a:pt x="170" y="248"/>
                </a:cubicBezTo>
                <a:cubicBezTo>
                  <a:pt x="170" y="246"/>
                  <a:pt x="171" y="244"/>
                  <a:pt x="172" y="242"/>
                </a:cubicBezTo>
                <a:lnTo>
                  <a:pt x="180" y="232"/>
                </a:lnTo>
                <a:cubicBezTo>
                  <a:pt x="182" y="229"/>
                  <a:pt x="184" y="228"/>
                  <a:pt x="186" y="226"/>
                </a:cubicBezTo>
                <a:cubicBezTo>
                  <a:pt x="187" y="225"/>
                  <a:pt x="189" y="224"/>
                  <a:pt x="191" y="224"/>
                </a:cubicBezTo>
                <a:cubicBezTo>
                  <a:pt x="192" y="223"/>
                  <a:pt x="194" y="223"/>
                  <a:pt x="196" y="223"/>
                </a:cubicBezTo>
                <a:cubicBezTo>
                  <a:pt x="198" y="224"/>
                  <a:pt x="200" y="224"/>
                  <a:pt x="203" y="225"/>
                </a:cubicBezTo>
                <a:lnTo>
                  <a:pt x="323" y="262"/>
                </a:lnTo>
                <a:lnTo>
                  <a:pt x="323" y="261"/>
                </a:lnTo>
                <a:lnTo>
                  <a:pt x="262" y="151"/>
                </a:lnTo>
                <a:cubicBezTo>
                  <a:pt x="261" y="149"/>
                  <a:pt x="260" y="146"/>
                  <a:pt x="259" y="145"/>
                </a:cubicBezTo>
                <a:cubicBezTo>
                  <a:pt x="258" y="143"/>
                  <a:pt x="258" y="141"/>
                  <a:pt x="258" y="139"/>
                </a:cubicBezTo>
                <a:cubicBezTo>
                  <a:pt x="258" y="137"/>
                  <a:pt x="258" y="136"/>
                  <a:pt x="259" y="134"/>
                </a:cubicBezTo>
                <a:cubicBezTo>
                  <a:pt x="260" y="133"/>
                  <a:pt x="261" y="131"/>
                  <a:pt x="262" y="129"/>
                </a:cubicBezTo>
                <a:lnTo>
                  <a:pt x="271" y="119"/>
                </a:lnTo>
                <a:cubicBezTo>
                  <a:pt x="271" y="118"/>
                  <a:pt x="272" y="117"/>
                  <a:pt x="273" y="116"/>
                </a:cubicBezTo>
                <a:cubicBezTo>
                  <a:pt x="274" y="116"/>
                  <a:pt x="275" y="115"/>
                  <a:pt x="276" y="115"/>
                </a:cubicBezTo>
                <a:cubicBezTo>
                  <a:pt x="278" y="115"/>
                  <a:pt x="279" y="115"/>
                  <a:pt x="280" y="115"/>
                </a:cubicBezTo>
                <a:cubicBezTo>
                  <a:pt x="281" y="116"/>
                  <a:pt x="283" y="116"/>
                  <a:pt x="284" y="117"/>
                </a:cubicBezTo>
                <a:lnTo>
                  <a:pt x="400" y="210"/>
                </a:lnTo>
                <a:close/>
                <a:moveTo>
                  <a:pt x="482" y="76"/>
                </a:moveTo>
                <a:cubicBezTo>
                  <a:pt x="483" y="77"/>
                  <a:pt x="484" y="78"/>
                  <a:pt x="485" y="78"/>
                </a:cubicBezTo>
                <a:cubicBezTo>
                  <a:pt x="486" y="79"/>
                  <a:pt x="486" y="80"/>
                  <a:pt x="487" y="80"/>
                </a:cubicBezTo>
                <a:cubicBezTo>
                  <a:pt x="487" y="81"/>
                  <a:pt x="487" y="81"/>
                  <a:pt x="488" y="82"/>
                </a:cubicBezTo>
                <a:cubicBezTo>
                  <a:pt x="488" y="83"/>
                  <a:pt x="488" y="84"/>
                  <a:pt x="488" y="85"/>
                </a:cubicBezTo>
                <a:cubicBezTo>
                  <a:pt x="488" y="86"/>
                  <a:pt x="488" y="88"/>
                  <a:pt x="488" y="91"/>
                </a:cubicBezTo>
                <a:cubicBezTo>
                  <a:pt x="488" y="94"/>
                  <a:pt x="487" y="98"/>
                  <a:pt x="486" y="102"/>
                </a:cubicBezTo>
                <a:cubicBezTo>
                  <a:pt x="485" y="106"/>
                  <a:pt x="483" y="111"/>
                  <a:pt x="480" y="115"/>
                </a:cubicBezTo>
                <a:cubicBezTo>
                  <a:pt x="478" y="120"/>
                  <a:pt x="475" y="125"/>
                  <a:pt x="471" y="130"/>
                </a:cubicBezTo>
                <a:cubicBezTo>
                  <a:pt x="465" y="138"/>
                  <a:pt x="457" y="144"/>
                  <a:pt x="449" y="149"/>
                </a:cubicBezTo>
                <a:cubicBezTo>
                  <a:pt x="441" y="153"/>
                  <a:pt x="433" y="155"/>
                  <a:pt x="424" y="156"/>
                </a:cubicBezTo>
                <a:cubicBezTo>
                  <a:pt x="415" y="156"/>
                  <a:pt x="405" y="155"/>
                  <a:pt x="395" y="151"/>
                </a:cubicBezTo>
                <a:cubicBezTo>
                  <a:pt x="386" y="147"/>
                  <a:pt x="376" y="141"/>
                  <a:pt x="365" y="133"/>
                </a:cubicBezTo>
                <a:cubicBezTo>
                  <a:pt x="355" y="125"/>
                  <a:pt x="347" y="116"/>
                  <a:pt x="341" y="106"/>
                </a:cubicBezTo>
                <a:cubicBezTo>
                  <a:pt x="335" y="97"/>
                  <a:pt x="331" y="88"/>
                  <a:pt x="329" y="78"/>
                </a:cubicBezTo>
                <a:cubicBezTo>
                  <a:pt x="327" y="69"/>
                  <a:pt x="327" y="60"/>
                  <a:pt x="330" y="50"/>
                </a:cubicBezTo>
                <a:cubicBezTo>
                  <a:pt x="332" y="41"/>
                  <a:pt x="337" y="33"/>
                  <a:pt x="343" y="24"/>
                </a:cubicBezTo>
                <a:cubicBezTo>
                  <a:pt x="346" y="21"/>
                  <a:pt x="349" y="17"/>
                  <a:pt x="353" y="14"/>
                </a:cubicBezTo>
                <a:cubicBezTo>
                  <a:pt x="356" y="12"/>
                  <a:pt x="360" y="9"/>
                  <a:pt x="363" y="7"/>
                </a:cubicBezTo>
                <a:cubicBezTo>
                  <a:pt x="366" y="5"/>
                  <a:pt x="370" y="3"/>
                  <a:pt x="373" y="2"/>
                </a:cubicBezTo>
                <a:cubicBezTo>
                  <a:pt x="376" y="1"/>
                  <a:pt x="378" y="0"/>
                  <a:pt x="380" y="0"/>
                </a:cubicBezTo>
                <a:cubicBezTo>
                  <a:pt x="382" y="0"/>
                  <a:pt x="383" y="0"/>
                  <a:pt x="383" y="0"/>
                </a:cubicBezTo>
                <a:cubicBezTo>
                  <a:pt x="384" y="0"/>
                  <a:pt x="385" y="0"/>
                  <a:pt x="386" y="0"/>
                </a:cubicBezTo>
                <a:cubicBezTo>
                  <a:pt x="386" y="1"/>
                  <a:pt x="387" y="1"/>
                  <a:pt x="388" y="2"/>
                </a:cubicBezTo>
                <a:cubicBezTo>
                  <a:pt x="389" y="2"/>
                  <a:pt x="390" y="3"/>
                  <a:pt x="391" y="4"/>
                </a:cubicBezTo>
                <a:cubicBezTo>
                  <a:pt x="392" y="5"/>
                  <a:pt x="394" y="6"/>
                  <a:pt x="394" y="7"/>
                </a:cubicBezTo>
                <a:cubicBezTo>
                  <a:pt x="395" y="8"/>
                  <a:pt x="396" y="9"/>
                  <a:pt x="396" y="9"/>
                </a:cubicBezTo>
                <a:cubicBezTo>
                  <a:pt x="397" y="10"/>
                  <a:pt x="397" y="11"/>
                  <a:pt x="397" y="11"/>
                </a:cubicBezTo>
                <a:cubicBezTo>
                  <a:pt x="397" y="12"/>
                  <a:pt x="397" y="13"/>
                  <a:pt x="396" y="13"/>
                </a:cubicBezTo>
                <a:cubicBezTo>
                  <a:pt x="395" y="14"/>
                  <a:pt x="394" y="15"/>
                  <a:pt x="391" y="15"/>
                </a:cubicBezTo>
                <a:cubicBezTo>
                  <a:pt x="389" y="16"/>
                  <a:pt x="386" y="17"/>
                  <a:pt x="382" y="18"/>
                </a:cubicBezTo>
                <a:cubicBezTo>
                  <a:pt x="378" y="20"/>
                  <a:pt x="374" y="22"/>
                  <a:pt x="370" y="24"/>
                </a:cubicBezTo>
                <a:cubicBezTo>
                  <a:pt x="366" y="27"/>
                  <a:pt x="362" y="31"/>
                  <a:pt x="358" y="36"/>
                </a:cubicBezTo>
                <a:cubicBezTo>
                  <a:pt x="353" y="42"/>
                  <a:pt x="350" y="48"/>
                  <a:pt x="349" y="54"/>
                </a:cubicBezTo>
                <a:cubicBezTo>
                  <a:pt x="347" y="61"/>
                  <a:pt x="348" y="67"/>
                  <a:pt x="349" y="74"/>
                </a:cubicBezTo>
                <a:cubicBezTo>
                  <a:pt x="351" y="81"/>
                  <a:pt x="354" y="88"/>
                  <a:pt x="359" y="94"/>
                </a:cubicBezTo>
                <a:cubicBezTo>
                  <a:pt x="364" y="101"/>
                  <a:pt x="370" y="108"/>
                  <a:pt x="379" y="114"/>
                </a:cubicBezTo>
                <a:cubicBezTo>
                  <a:pt x="387" y="121"/>
                  <a:pt x="394" y="125"/>
                  <a:pt x="402" y="129"/>
                </a:cubicBezTo>
                <a:cubicBezTo>
                  <a:pt x="409" y="132"/>
                  <a:pt x="417" y="133"/>
                  <a:pt x="423" y="134"/>
                </a:cubicBezTo>
                <a:cubicBezTo>
                  <a:pt x="430" y="134"/>
                  <a:pt x="436" y="132"/>
                  <a:pt x="442" y="129"/>
                </a:cubicBezTo>
                <a:cubicBezTo>
                  <a:pt x="448" y="126"/>
                  <a:pt x="453" y="122"/>
                  <a:pt x="458" y="116"/>
                </a:cubicBezTo>
                <a:cubicBezTo>
                  <a:pt x="462" y="111"/>
                  <a:pt x="465" y="106"/>
                  <a:pt x="467" y="101"/>
                </a:cubicBezTo>
                <a:cubicBezTo>
                  <a:pt x="469" y="96"/>
                  <a:pt x="470" y="92"/>
                  <a:pt x="470" y="88"/>
                </a:cubicBezTo>
                <a:cubicBezTo>
                  <a:pt x="471" y="84"/>
                  <a:pt x="471" y="81"/>
                  <a:pt x="471" y="78"/>
                </a:cubicBezTo>
                <a:cubicBezTo>
                  <a:pt x="472" y="75"/>
                  <a:pt x="472" y="74"/>
                  <a:pt x="473" y="73"/>
                </a:cubicBezTo>
                <a:cubicBezTo>
                  <a:pt x="473" y="72"/>
                  <a:pt x="474" y="72"/>
                  <a:pt x="474" y="72"/>
                </a:cubicBezTo>
                <a:cubicBezTo>
                  <a:pt x="474" y="71"/>
                  <a:pt x="475" y="72"/>
                  <a:pt x="476" y="72"/>
                </a:cubicBezTo>
                <a:cubicBezTo>
                  <a:pt x="476" y="72"/>
                  <a:pt x="477" y="72"/>
                  <a:pt x="478" y="73"/>
                </a:cubicBezTo>
                <a:cubicBezTo>
                  <a:pt x="479" y="74"/>
                  <a:pt x="481" y="75"/>
                  <a:pt x="482" y="7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6" name="Freeform 20"/>
          <p:cNvSpPr>
            <a:spLocks noEditPoints="1"/>
          </p:cNvSpPr>
          <p:nvPr/>
        </p:nvSpPr>
        <p:spPr bwMode="auto">
          <a:xfrm>
            <a:off x="2011377" y="2243773"/>
            <a:ext cx="366713" cy="412750"/>
          </a:xfrm>
          <a:custGeom>
            <a:avLst/>
            <a:gdLst>
              <a:gd name="T0" fmla="*/ 222 w 616"/>
              <a:gd name="T1" fmla="*/ 609 h 692"/>
              <a:gd name="T2" fmla="*/ 91 w 616"/>
              <a:gd name="T3" fmla="*/ 567 h 692"/>
              <a:gd name="T4" fmla="*/ 166 w 616"/>
              <a:gd name="T5" fmla="*/ 677 h 692"/>
              <a:gd name="T6" fmla="*/ 148 w 616"/>
              <a:gd name="T7" fmla="*/ 691 h 692"/>
              <a:gd name="T8" fmla="*/ 5 w 616"/>
              <a:gd name="T9" fmla="*/ 619 h 692"/>
              <a:gd name="T10" fmla="*/ 144 w 616"/>
              <a:gd name="T11" fmla="*/ 668 h 692"/>
              <a:gd name="T12" fmla="*/ 61 w 616"/>
              <a:gd name="T13" fmla="*/ 549 h 692"/>
              <a:gd name="T14" fmla="*/ 75 w 616"/>
              <a:gd name="T15" fmla="*/ 538 h 692"/>
              <a:gd name="T16" fmla="*/ 119 w 616"/>
              <a:gd name="T17" fmla="*/ 477 h 692"/>
              <a:gd name="T18" fmla="*/ 133 w 616"/>
              <a:gd name="T19" fmla="*/ 464 h 692"/>
              <a:gd name="T20" fmla="*/ 381 w 616"/>
              <a:gd name="T21" fmla="*/ 407 h 692"/>
              <a:gd name="T22" fmla="*/ 369 w 616"/>
              <a:gd name="T23" fmla="*/ 420 h 692"/>
              <a:gd name="T24" fmla="*/ 332 w 616"/>
              <a:gd name="T25" fmla="*/ 467 h 692"/>
              <a:gd name="T26" fmla="*/ 322 w 616"/>
              <a:gd name="T27" fmla="*/ 481 h 692"/>
              <a:gd name="T28" fmla="*/ 284 w 616"/>
              <a:gd name="T29" fmla="*/ 524 h 692"/>
              <a:gd name="T30" fmla="*/ 277 w 616"/>
              <a:gd name="T31" fmla="*/ 538 h 692"/>
              <a:gd name="T32" fmla="*/ 150 w 616"/>
              <a:gd name="T33" fmla="*/ 441 h 692"/>
              <a:gd name="T34" fmla="*/ 177 w 616"/>
              <a:gd name="T35" fmla="*/ 416 h 692"/>
              <a:gd name="T36" fmla="*/ 239 w 616"/>
              <a:gd name="T37" fmla="*/ 337 h 692"/>
              <a:gd name="T38" fmla="*/ 253 w 616"/>
              <a:gd name="T39" fmla="*/ 309 h 692"/>
              <a:gd name="T40" fmla="*/ 464 w 616"/>
              <a:gd name="T41" fmla="*/ 288 h 692"/>
              <a:gd name="T42" fmla="*/ 413 w 616"/>
              <a:gd name="T43" fmla="*/ 367 h 692"/>
              <a:gd name="T44" fmla="*/ 398 w 616"/>
              <a:gd name="T45" fmla="*/ 364 h 692"/>
              <a:gd name="T46" fmla="*/ 383 w 616"/>
              <a:gd name="T47" fmla="*/ 282 h 692"/>
              <a:gd name="T48" fmla="*/ 342 w 616"/>
              <a:gd name="T49" fmla="*/ 237 h 692"/>
              <a:gd name="T50" fmla="*/ 311 w 616"/>
              <a:gd name="T51" fmla="*/ 281 h 692"/>
              <a:gd name="T52" fmla="*/ 300 w 616"/>
              <a:gd name="T53" fmla="*/ 283 h 692"/>
              <a:gd name="T54" fmla="*/ 295 w 616"/>
              <a:gd name="T55" fmla="*/ 268 h 692"/>
              <a:gd name="T56" fmla="*/ 341 w 616"/>
              <a:gd name="T57" fmla="*/ 214 h 692"/>
              <a:gd name="T58" fmla="*/ 400 w 616"/>
              <a:gd name="T59" fmla="*/ 271 h 692"/>
              <a:gd name="T60" fmla="*/ 458 w 616"/>
              <a:gd name="T61" fmla="*/ 285 h 692"/>
              <a:gd name="T62" fmla="*/ 535 w 616"/>
              <a:gd name="T63" fmla="*/ 192 h 692"/>
              <a:gd name="T64" fmla="*/ 480 w 616"/>
              <a:gd name="T65" fmla="*/ 254 h 692"/>
              <a:gd name="T66" fmla="*/ 400 w 616"/>
              <a:gd name="T67" fmla="*/ 197 h 692"/>
              <a:gd name="T68" fmla="*/ 408 w 616"/>
              <a:gd name="T69" fmla="*/ 112 h 692"/>
              <a:gd name="T70" fmla="*/ 428 w 616"/>
              <a:gd name="T71" fmla="*/ 101 h 692"/>
              <a:gd name="T72" fmla="*/ 437 w 616"/>
              <a:gd name="T73" fmla="*/ 110 h 692"/>
              <a:gd name="T74" fmla="*/ 414 w 616"/>
              <a:gd name="T75" fmla="*/ 131 h 692"/>
              <a:gd name="T76" fmla="*/ 433 w 616"/>
              <a:gd name="T77" fmla="*/ 193 h 692"/>
              <a:gd name="T78" fmla="*/ 481 w 616"/>
              <a:gd name="T79" fmla="*/ 145 h 692"/>
              <a:gd name="T80" fmla="*/ 479 w 616"/>
              <a:gd name="T81" fmla="*/ 167 h 692"/>
              <a:gd name="T82" fmla="*/ 447 w 616"/>
              <a:gd name="T83" fmla="*/ 204 h 692"/>
              <a:gd name="T84" fmla="*/ 509 w 616"/>
              <a:gd name="T85" fmla="*/ 223 h 692"/>
              <a:gd name="T86" fmla="*/ 593 w 616"/>
              <a:gd name="T87" fmla="*/ 58 h 692"/>
              <a:gd name="T88" fmla="*/ 588 w 616"/>
              <a:gd name="T89" fmla="*/ 147 h 692"/>
              <a:gd name="T90" fmla="*/ 509 w 616"/>
              <a:gd name="T91" fmla="*/ 127 h 692"/>
              <a:gd name="T92" fmla="*/ 469 w 616"/>
              <a:gd name="T93" fmla="*/ 40 h 692"/>
              <a:gd name="T94" fmla="*/ 504 w 616"/>
              <a:gd name="T95" fmla="*/ 0 h 692"/>
              <a:gd name="T96" fmla="*/ 515 w 616"/>
              <a:gd name="T97" fmla="*/ 6 h 692"/>
              <a:gd name="T98" fmla="*/ 508 w 616"/>
              <a:gd name="T99" fmla="*/ 17 h 692"/>
              <a:gd name="T100" fmla="*/ 496 w 616"/>
              <a:gd name="T101" fmla="*/ 85 h 692"/>
              <a:gd name="T102" fmla="*/ 527 w 616"/>
              <a:gd name="T103" fmla="*/ 65 h 692"/>
              <a:gd name="T104" fmla="*/ 581 w 616"/>
              <a:gd name="T105" fmla="*/ 76 h 692"/>
              <a:gd name="T106" fmla="*/ 533 w 616"/>
              <a:gd name="T107" fmla="*/ 87 h 692"/>
              <a:gd name="T108" fmla="*/ 565 w 616"/>
              <a:gd name="T109" fmla="*/ 133 h 692"/>
              <a:gd name="T110" fmla="*/ 590 w 616"/>
              <a:gd name="T111" fmla="*/ 86 h 6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</a:cxnLst>
            <a:rect l="0" t="0" r="r" b="b"/>
            <a:pathLst>
              <a:path w="616" h="692">
                <a:moveTo>
                  <a:pt x="226" y="593"/>
                </a:moveTo>
                <a:cubicBezTo>
                  <a:pt x="227" y="594"/>
                  <a:pt x="228" y="595"/>
                  <a:pt x="228" y="596"/>
                </a:cubicBezTo>
                <a:cubicBezTo>
                  <a:pt x="228" y="597"/>
                  <a:pt x="228" y="598"/>
                  <a:pt x="227" y="600"/>
                </a:cubicBezTo>
                <a:cubicBezTo>
                  <a:pt x="227" y="601"/>
                  <a:pt x="226" y="602"/>
                  <a:pt x="225" y="603"/>
                </a:cubicBezTo>
                <a:cubicBezTo>
                  <a:pt x="224" y="605"/>
                  <a:pt x="223" y="607"/>
                  <a:pt x="222" y="609"/>
                </a:cubicBezTo>
                <a:cubicBezTo>
                  <a:pt x="220" y="611"/>
                  <a:pt x="218" y="612"/>
                  <a:pt x="217" y="614"/>
                </a:cubicBezTo>
                <a:cubicBezTo>
                  <a:pt x="216" y="615"/>
                  <a:pt x="215" y="616"/>
                  <a:pt x="214" y="616"/>
                </a:cubicBezTo>
                <a:cubicBezTo>
                  <a:pt x="213" y="617"/>
                  <a:pt x="212" y="618"/>
                  <a:pt x="211" y="618"/>
                </a:cubicBezTo>
                <a:cubicBezTo>
                  <a:pt x="210" y="618"/>
                  <a:pt x="209" y="617"/>
                  <a:pt x="208" y="617"/>
                </a:cubicBezTo>
                <a:lnTo>
                  <a:pt x="91" y="567"/>
                </a:lnTo>
                <a:lnTo>
                  <a:pt x="91" y="567"/>
                </a:lnTo>
                <a:lnTo>
                  <a:pt x="167" y="668"/>
                </a:lnTo>
                <a:cubicBezTo>
                  <a:pt x="168" y="669"/>
                  <a:pt x="168" y="670"/>
                  <a:pt x="169" y="671"/>
                </a:cubicBezTo>
                <a:cubicBezTo>
                  <a:pt x="169" y="672"/>
                  <a:pt x="169" y="673"/>
                  <a:pt x="168" y="674"/>
                </a:cubicBezTo>
                <a:cubicBezTo>
                  <a:pt x="168" y="675"/>
                  <a:pt x="167" y="676"/>
                  <a:pt x="166" y="677"/>
                </a:cubicBezTo>
                <a:cubicBezTo>
                  <a:pt x="165" y="679"/>
                  <a:pt x="164" y="681"/>
                  <a:pt x="162" y="683"/>
                </a:cubicBezTo>
                <a:cubicBezTo>
                  <a:pt x="161" y="685"/>
                  <a:pt x="159" y="687"/>
                  <a:pt x="158" y="688"/>
                </a:cubicBezTo>
                <a:cubicBezTo>
                  <a:pt x="157" y="689"/>
                  <a:pt x="155" y="690"/>
                  <a:pt x="154" y="691"/>
                </a:cubicBezTo>
                <a:cubicBezTo>
                  <a:pt x="153" y="692"/>
                  <a:pt x="152" y="692"/>
                  <a:pt x="151" y="692"/>
                </a:cubicBezTo>
                <a:cubicBezTo>
                  <a:pt x="151" y="692"/>
                  <a:pt x="150" y="692"/>
                  <a:pt x="148" y="691"/>
                </a:cubicBezTo>
                <a:lnTo>
                  <a:pt x="5" y="632"/>
                </a:lnTo>
                <a:cubicBezTo>
                  <a:pt x="3" y="631"/>
                  <a:pt x="2" y="630"/>
                  <a:pt x="1" y="629"/>
                </a:cubicBezTo>
                <a:cubicBezTo>
                  <a:pt x="0" y="629"/>
                  <a:pt x="0" y="628"/>
                  <a:pt x="0" y="627"/>
                </a:cubicBezTo>
                <a:cubicBezTo>
                  <a:pt x="0" y="626"/>
                  <a:pt x="0" y="625"/>
                  <a:pt x="1" y="624"/>
                </a:cubicBezTo>
                <a:cubicBezTo>
                  <a:pt x="2" y="622"/>
                  <a:pt x="3" y="621"/>
                  <a:pt x="5" y="619"/>
                </a:cubicBezTo>
                <a:cubicBezTo>
                  <a:pt x="6" y="617"/>
                  <a:pt x="8" y="615"/>
                  <a:pt x="9" y="614"/>
                </a:cubicBezTo>
                <a:cubicBezTo>
                  <a:pt x="10" y="613"/>
                  <a:pt x="11" y="612"/>
                  <a:pt x="11" y="612"/>
                </a:cubicBezTo>
                <a:cubicBezTo>
                  <a:pt x="12" y="611"/>
                  <a:pt x="13" y="611"/>
                  <a:pt x="13" y="611"/>
                </a:cubicBezTo>
                <a:cubicBezTo>
                  <a:pt x="14" y="611"/>
                  <a:pt x="15" y="612"/>
                  <a:pt x="16" y="612"/>
                </a:cubicBezTo>
                <a:lnTo>
                  <a:pt x="144" y="668"/>
                </a:lnTo>
                <a:lnTo>
                  <a:pt x="144" y="668"/>
                </a:lnTo>
                <a:lnTo>
                  <a:pt x="60" y="557"/>
                </a:lnTo>
                <a:cubicBezTo>
                  <a:pt x="60" y="556"/>
                  <a:pt x="59" y="555"/>
                  <a:pt x="59" y="555"/>
                </a:cubicBezTo>
                <a:cubicBezTo>
                  <a:pt x="59" y="554"/>
                  <a:pt x="59" y="553"/>
                  <a:pt x="59" y="552"/>
                </a:cubicBezTo>
                <a:cubicBezTo>
                  <a:pt x="59" y="551"/>
                  <a:pt x="60" y="550"/>
                  <a:pt x="61" y="549"/>
                </a:cubicBezTo>
                <a:cubicBezTo>
                  <a:pt x="61" y="548"/>
                  <a:pt x="63" y="546"/>
                  <a:pt x="64" y="544"/>
                </a:cubicBezTo>
                <a:cubicBezTo>
                  <a:pt x="66" y="542"/>
                  <a:pt x="67" y="541"/>
                  <a:pt x="68" y="540"/>
                </a:cubicBezTo>
                <a:cubicBezTo>
                  <a:pt x="69" y="539"/>
                  <a:pt x="70" y="538"/>
                  <a:pt x="70" y="538"/>
                </a:cubicBezTo>
                <a:cubicBezTo>
                  <a:pt x="71" y="537"/>
                  <a:pt x="72" y="537"/>
                  <a:pt x="73" y="537"/>
                </a:cubicBezTo>
                <a:cubicBezTo>
                  <a:pt x="73" y="537"/>
                  <a:pt x="74" y="538"/>
                  <a:pt x="75" y="538"/>
                </a:cubicBezTo>
                <a:lnTo>
                  <a:pt x="204" y="593"/>
                </a:lnTo>
                <a:lnTo>
                  <a:pt x="204" y="593"/>
                </a:lnTo>
                <a:lnTo>
                  <a:pt x="121" y="481"/>
                </a:lnTo>
                <a:cubicBezTo>
                  <a:pt x="120" y="480"/>
                  <a:pt x="120" y="479"/>
                  <a:pt x="119" y="479"/>
                </a:cubicBezTo>
                <a:cubicBezTo>
                  <a:pt x="119" y="478"/>
                  <a:pt x="119" y="478"/>
                  <a:pt x="119" y="477"/>
                </a:cubicBezTo>
                <a:cubicBezTo>
                  <a:pt x="119" y="476"/>
                  <a:pt x="120" y="475"/>
                  <a:pt x="121" y="474"/>
                </a:cubicBezTo>
                <a:cubicBezTo>
                  <a:pt x="121" y="472"/>
                  <a:pt x="123" y="471"/>
                  <a:pt x="124" y="469"/>
                </a:cubicBezTo>
                <a:cubicBezTo>
                  <a:pt x="126" y="467"/>
                  <a:pt x="127" y="465"/>
                  <a:pt x="128" y="464"/>
                </a:cubicBezTo>
                <a:cubicBezTo>
                  <a:pt x="129" y="463"/>
                  <a:pt x="130" y="463"/>
                  <a:pt x="131" y="463"/>
                </a:cubicBezTo>
                <a:cubicBezTo>
                  <a:pt x="132" y="463"/>
                  <a:pt x="133" y="463"/>
                  <a:pt x="133" y="464"/>
                </a:cubicBezTo>
                <a:cubicBezTo>
                  <a:pt x="134" y="464"/>
                  <a:pt x="135" y="465"/>
                  <a:pt x="137" y="467"/>
                </a:cubicBezTo>
                <a:lnTo>
                  <a:pt x="226" y="593"/>
                </a:lnTo>
                <a:close/>
                <a:moveTo>
                  <a:pt x="380" y="403"/>
                </a:moveTo>
                <a:cubicBezTo>
                  <a:pt x="381" y="403"/>
                  <a:pt x="381" y="404"/>
                  <a:pt x="381" y="404"/>
                </a:cubicBezTo>
                <a:cubicBezTo>
                  <a:pt x="382" y="405"/>
                  <a:pt x="382" y="406"/>
                  <a:pt x="381" y="407"/>
                </a:cubicBezTo>
                <a:cubicBezTo>
                  <a:pt x="381" y="407"/>
                  <a:pt x="380" y="408"/>
                  <a:pt x="380" y="410"/>
                </a:cubicBezTo>
                <a:cubicBezTo>
                  <a:pt x="379" y="411"/>
                  <a:pt x="378" y="412"/>
                  <a:pt x="377" y="414"/>
                </a:cubicBezTo>
                <a:cubicBezTo>
                  <a:pt x="376" y="415"/>
                  <a:pt x="374" y="417"/>
                  <a:pt x="373" y="418"/>
                </a:cubicBezTo>
                <a:cubicBezTo>
                  <a:pt x="372" y="419"/>
                  <a:pt x="371" y="419"/>
                  <a:pt x="371" y="420"/>
                </a:cubicBezTo>
                <a:cubicBezTo>
                  <a:pt x="370" y="420"/>
                  <a:pt x="369" y="420"/>
                  <a:pt x="369" y="420"/>
                </a:cubicBezTo>
                <a:cubicBezTo>
                  <a:pt x="368" y="420"/>
                  <a:pt x="368" y="420"/>
                  <a:pt x="367" y="420"/>
                </a:cubicBezTo>
                <a:lnTo>
                  <a:pt x="257" y="332"/>
                </a:lnTo>
                <a:lnTo>
                  <a:pt x="257" y="332"/>
                </a:lnTo>
                <a:lnTo>
                  <a:pt x="332" y="465"/>
                </a:lnTo>
                <a:cubicBezTo>
                  <a:pt x="332" y="465"/>
                  <a:pt x="332" y="466"/>
                  <a:pt x="332" y="467"/>
                </a:cubicBezTo>
                <a:cubicBezTo>
                  <a:pt x="332" y="467"/>
                  <a:pt x="332" y="468"/>
                  <a:pt x="332" y="469"/>
                </a:cubicBezTo>
                <a:cubicBezTo>
                  <a:pt x="332" y="470"/>
                  <a:pt x="331" y="471"/>
                  <a:pt x="330" y="472"/>
                </a:cubicBezTo>
                <a:cubicBezTo>
                  <a:pt x="330" y="473"/>
                  <a:pt x="329" y="474"/>
                  <a:pt x="328" y="475"/>
                </a:cubicBezTo>
                <a:cubicBezTo>
                  <a:pt x="327" y="477"/>
                  <a:pt x="326" y="478"/>
                  <a:pt x="325" y="479"/>
                </a:cubicBezTo>
                <a:cubicBezTo>
                  <a:pt x="324" y="479"/>
                  <a:pt x="323" y="480"/>
                  <a:pt x="322" y="481"/>
                </a:cubicBezTo>
                <a:cubicBezTo>
                  <a:pt x="322" y="481"/>
                  <a:pt x="321" y="481"/>
                  <a:pt x="320" y="481"/>
                </a:cubicBezTo>
                <a:cubicBezTo>
                  <a:pt x="320" y="481"/>
                  <a:pt x="319" y="481"/>
                  <a:pt x="319" y="481"/>
                </a:cubicBezTo>
                <a:lnTo>
                  <a:pt x="174" y="436"/>
                </a:lnTo>
                <a:lnTo>
                  <a:pt x="174" y="436"/>
                </a:lnTo>
                <a:lnTo>
                  <a:pt x="284" y="524"/>
                </a:lnTo>
                <a:cubicBezTo>
                  <a:pt x="285" y="524"/>
                  <a:pt x="285" y="524"/>
                  <a:pt x="285" y="525"/>
                </a:cubicBezTo>
                <a:cubicBezTo>
                  <a:pt x="285" y="526"/>
                  <a:pt x="285" y="526"/>
                  <a:pt x="285" y="527"/>
                </a:cubicBezTo>
                <a:cubicBezTo>
                  <a:pt x="285" y="528"/>
                  <a:pt x="284" y="529"/>
                  <a:pt x="284" y="530"/>
                </a:cubicBezTo>
                <a:cubicBezTo>
                  <a:pt x="283" y="532"/>
                  <a:pt x="282" y="533"/>
                  <a:pt x="280" y="535"/>
                </a:cubicBezTo>
                <a:cubicBezTo>
                  <a:pt x="279" y="536"/>
                  <a:pt x="278" y="538"/>
                  <a:pt x="277" y="538"/>
                </a:cubicBezTo>
                <a:cubicBezTo>
                  <a:pt x="276" y="539"/>
                  <a:pt x="275" y="540"/>
                  <a:pt x="274" y="541"/>
                </a:cubicBezTo>
                <a:cubicBezTo>
                  <a:pt x="274" y="541"/>
                  <a:pt x="273" y="541"/>
                  <a:pt x="272" y="541"/>
                </a:cubicBezTo>
                <a:cubicBezTo>
                  <a:pt x="272" y="541"/>
                  <a:pt x="271" y="541"/>
                  <a:pt x="271" y="540"/>
                </a:cubicBezTo>
                <a:lnTo>
                  <a:pt x="154" y="448"/>
                </a:lnTo>
                <a:cubicBezTo>
                  <a:pt x="152" y="445"/>
                  <a:pt x="150" y="443"/>
                  <a:pt x="150" y="441"/>
                </a:cubicBezTo>
                <a:cubicBezTo>
                  <a:pt x="150" y="438"/>
                  <a:pt x="151" y="436"/>
                  <a:pt x="152" y="435"/>
                </a:cubicBezTo>
                <a:lnTo>
                  <a:pt x="161" y="424"/>
                </a:lnTo>
                <a:cubicBezTo>
                  <a:pt x="162" y="422"/>
                  <a:pt x="164" y="420"/>
                  <a:pt x="166" y="419"/>
                </a:cubicBezTo>
                <a:cubicBezTo>
                  <a:pt x="167" y="418"/>
                  <a:pt x="169" y="417"/>
                  <a:pt x="171" y="416"/>
                </a:cubicBezTo>
                <a:cubicBezTo>
                  <a:pt x="173" y="416"/>
                  <a:pt x="175" y="416"/>
                  <a:pt x="177" y="416"/>
                </a:cubicBezTo>
                <a:cubicBezTo>
                  <a:pt x="178" y="416"/>
                  <a:pt x="181" y="417"/>
                  <a:pt x="183" y="418"/>
                </a:cubicBezTo>
                <a:lnTo>
                  <a:pt x="303" y="454"/>
                </a:lnTo>
                <a:lnTo>
                  <a:pt x="304" y="454"/>
                </a:lnTo>
                <a:lnTo>
                  <a:pt x="242" y="344"/>
                </a:lnTo>
                <a:cubicBezTo>
                  <a:pt x="241" y="341"/>
                  <a:pt x="240" y="339"/>
                  <a:pt x="239" y="337"/>
                </a:cubicBezTo>
                <a:cubicBezTo>
                  <a:pt x="239" y="335"/>
                  <a:pt x="238" y="333"/>
                  <a:pt x="238" y="332"/>
                </a:cubicBezTo>
                <a:cubicBezTo>
                  <a:pt x="238" y="330"/>
                  <a:pt x="239" y="328"/>
                  <a:pt x="239" y="327"/>
                </a:cubicBezTo>
                <a:cubicBezTo>
                  <a:pt x="240" y="325"/>
                  <a:pt x="241" y="324"/>
                  <a:pt x="242" y="322"/>
                </a:cubicBezTo>
                <a:lnTo>
                  <a:pt x="251" y="311"/>
                </a:lnTo>
                <a:cubicBezTo>
                  <a:pt x="252" y="310"/>
                  <a:pt x="252" y="309"/>
                  <a:pt x="253" y="309"/>
                </a:cubicBezTo>
                <a:cubicBezTo>
                  <a:pt x="254" y="308"/>
                  <a:pt x="256" y="308"/>
                  <a:pt x="257" y="308"/>
                </a:cubicBezTo>
                <a:cubicBezTo>
                  <a:pt x="258" y="308"/>
                  <a:pt x="259" y="308"/>
                  <a:pt x="260" y="308"/>
                </a:cubicBezTo>
                <a:cubicBezTo>
                  <a:pt x="261" y="308"/>
                  <a:pt x="263" y="309"/>
                  <a:pt x="264" y="310"/>
                </a:cubicBezTo>
                <a:lnTo>
                  <a:pt x="380" y="403"/>
                </a:lnTo>
                <a:close/>
                <a:moveTo>
                  <a:pt x="464" y="288"/>
                </a:moveTo>
                <a:cubicBezTo>
                  <a:pt x="466" y="289"/>
                  <a:pt x="467" y="290"/>
                  <a:pt x="467" y="291"/>
                </a:cubicBezTo>
                <a:cubicBezTo>
                  <a:pt x="468" y="292"/>
                  <a:pt x="469" y="293"/>
                  <a:pt x="469" y="293"/>
                </a:cubicBezTo>
                <a:cubicBezTo>
                  <a:pt x="469" y="294"/>
                  <a:pt x="470" y="295"/>
                  <a:pt x="470" y="296"/>
                </a:cubicBezTo>
                <a:cubicBezTo>
                  <a:pt x="469" y="296"/>
                  <a:pt x="469" y="297"/>
                  <a:pt x="469" y="298"/>
                </a:cubicBezTo>
                <a:lnTo>
                  <a:pt x="413" y="367"/>
                </a:lnTo>
                <a:cubicBezTo>
                  <a:pt x="412" y="368"/>
                  <a:pt x="411" y="369"/>
                  <a:pt x="411" y="370"/>
                </a:cubicBezTo>
                <a:cubicBezTo>
                  <a:pt x="410" y="370"/>
                  <a:pt x="409" y="370"/>
                  <a:pt x="408" y="370"/>
                </a:cubicBezTo>
                <a:cubicBezTo>
                  <a:pt x="407" y="370"/>
                  <a:pt x="406" y="370"/>
                  <a:pt x="405" y="370"/>
                </a:cubicBezTo>
                <a:cubicBezTo>
                  <a:pt x="404" y="369"/>
                  <a:pt x="403" y="368"/>
                  <a:pt x="401" y="367"/>
                </a:cubicBezTo>
                <a:cubicBezTo>
                  <a:pt x="400" y="366"/>
                  <a:pt x="399" y="365"/>
                  <a:pt x="398" y="364"/>
                </a:cubicBezTo>
                <a:cubicBezTo>
                  <a:pt x="397" y="363"/>
                  <a:pt x="396" y="362"/>
                  <a:pt x="396" y="362"/>
                </a:cubicBezTo>
                <a:cubicBezTo>
                  <a:pt x="395" y="361"/>
                  <a:pt x="395" y="360"/>
                  <a:pt x="395" y="358"/>
                </a:cubicBezTo>
                <a:cubicBezTo>
                  <a:pt x="394" y="357"/>
                  <a:pt x="394" y="356"/>
                  <a:pt x="394" y="355"/>
                </a:cubicBezTo>
                <a:lnTo>
                  <a:pt x="388" y="309"/>
                </a:lnTo>
                <a:cubicBezTo>
                  <a:pt x="387" y="298"/>
                  <a:pt x="385" y="289"/>
                  <a:pt x="383" y="282"/>
                </a:cubicBezTo>
                <a:cubicBezTo>
                  <a:pt x="381" y="274"/>
                  <a:pt x="379" y="268"/>
                  <a:pt x="376" y="263"/>
                </a:cubicBezTo>
                <a:cubicBezTo>
                  <a:pt x="374" y="258"/>
                  <a:pt x="372" y="254"/>
                  <a:pt x="369" y="251"/>
                </a:cubicBezTo>
                <a:cubicBezTo>
                  <a:pt x="366" y="248"/>
                  <a:pt x="363" y="245"/>
                  <a:pt x="361" y="243"/>
                </a:cubicBezTo>
                <a:cubicBezTo>
                  <a:pt x="358" y="241"/>
                  <a:pt x="355" y="239"/>
                  <a:pt x="351" y="238"/>
                </a:cubicBezTo>
                <a:cubicBezTo>
                  <a:pt x="348" y="237"/>
                  <a:pt x="345" y="236"/>
                  <a:pt x="342" y="237"/>
                </a:cubicBezTo>
                <a:cubicBezTo>
                  <a:pt x="338" y="237"/>
                  <a:pt x="335" y="238"/>
                  <a:pt x="332" y="240"/>
                </a:cubicBezTo>
                <a:cubicBezTo>
                  <a:pt x="329" y="242"/>
                  <a:pt x="326" y="244"/>
                  <a:pt x="323" y="248"/>
                </a:cubicBezTo>
                <a:cubicBezTo>
                  <a:pt x="319" y="252"/>
                  <a:pt x="317" y="256"/>
                  <a:pt x="316" y="260"/>
                </a:cubicBezTo>
                <a:cubicBezTo>
                  <a:pt x="314" y="264"/>
                  <a:pt x="313" y="268"/>
                  <a:pt x="312" y="272"/>
                </a:cubicBezTo>
                <a:cubicBezTo>
                  <a:pt x="312" y="275"/>
                  <a:pt x="311" y="278"/>
                  <a:pt x="311" y="281"/>
                </a:cubicBezTo>
                <a:cubicBezTo>
                  <a:pt x="311" y="283"/>
                  <a:pt x="310" y="285"/>
                  <a:pt x="310" y="286"/>
                </a:cubicBezTo>
                <a:cubicBezTo>
                  <a:pt x="309" y="286"/>
                  <a:pt x="309" y="286"/>
                  <a:pt x="308" y="287"/>
                </a:cubicBezTo>
                <a:cubicBezTo>
                  <a:pt x="308" y="287"/>
                  <a:pt x="307" y="287"/>
                  <a:pt x="306" y="286"/>
                </a:cubicBezTo>
                <a:cubicBezTo>
                  <a:pt x="306" y="286"/>
                  <a:pt x="305" y="286"/>
                  <a:pt x="304" y="285"/>
                </a:cubicBezTo>
                <a:cubicBezTo>
                  <a:pt x="303" y="285"/>
                  <a:pt x="301" y="284"/>
                  <a:pt x="300" y="283"/>
                </a:cubicBezTo>
                <a:cubicBezTo>
                  <a:pt x="299" y="282"/>
                  <a:pt x="298" y="281"/>
                  <a:pt x="297" y="280"/>
                </a:cubicBezTo>
                <a:cubicBezTo>
                  <a:pt x="297" y="280"/>
                  <a:pt x="296" y="279"/>
                  <a:pt x="296" y="279"/>
                </a:cubicBezTo>
                <a:cubicBezTo>
                  <a:pt x="295" y="278"/>
                  <a:pt x="295" y="277"/>
                  <a:pt x="295" y="277"/>
                </a:cubicBezTo>
                <a:cubicBezTo>
                  <a:pt x="295" y="276"/>
                  <a:pt x="295" y="275"/>
                  <a:pt x="294" y="274"/>
                </a:cubicBezTo>
                <a:cubicBezTo>
                  <a:pt x="294" y="273"/>
                  <a:pt x="295" y="270"/>
                  <a:pt x="295" y="268"/>
                </a:cubicBezTo>
                <a:cubicBezTo>
                  <a:pt x="295" y="265"/>
                  <a:pt x="296" y="261"/>
                  <a:pt x="297" y="258"/>
                </a:cubicBezTo>
                <a:cubicBezTo>
                  <a:pt x="298" y="254"/>
                  <a:pt x="300" y="250"/>
                  <a:pt x="302" y="246"/>
                </a:cubicBezTo>
                <a:cubicBezTo>
                  <a:pt x="304" y="242"/>
                  <a:pt x="306" y="238"/>
                  <a:pt x="310" y="234"/>
                </a:cubicBezTo>
                <a:cubicBezTo>
                  <a:pt x="314" y="228"/>
                  <a:pt x="320" y="223"/>
                  <a:pt x="325" y="220"/>
                </a:cubicBezTo>
                <a:cubicBezTo>
                  <a:pt x="330" y="217"/>
                  <a:pt x="336" y="215"/>
                  <a:pt x="341" y="214"/>
                </a:cubicBezTo>
                <a:cubicBezTo>
                  <a:pt x="347" y="213"/>
                  <a:pt x="352" y="214"/>
                  <a:pt x="357" y="216"/>
                </a:cubicBezTo>
                <a:cubicBezTo>
                  <a:pt x="362" y="217"/>
                  <a:pt x="367" y="220"/>
                  <a:pt x="372" y="223"/>
                </a:cubicBezTo>
                <a:cubicBezTo>
                  <a:pt x="376" y="227"/>
                  <a:pt x="379" y="230"/>
                  <a:pt x="383" y="234"/>
                </a:cubicBezTo>
                <a:cubicBezTo>
                  <a:pt x="386" y="238"/>
                  <a:pt x="389" y="243"/>
                  <a:pt x="392" y="249"/>
                </a:cubicBezTo>
                <a:cubicBezTo>
                  <a:pt x="395" y="255"/>
                  <a:pt x="397" y="263"/>
                  <a:pt x="400" y="271"/>
                </a:cubicBezTo>
                <a:cubicBezTo>
                  <a:pt x="402" y="280"/>
                  <a:pt x="404" y="291"/>
                  <a:pt x="405" y="305"/>
                </a:cubicBezTo>
                <a:lnTo>
                  <a:pt x="410" y="341"/>
                </a:lnTo>
                <a:lnTo>
                  <a:pt x="454" y="286"/>
                </a:lnTo>
                <a:cubicBezTo>
                  <a:pt x="455" y="286"/>
                  <a:pt x="455" y="285"/>
                  <a:pt x="456" y="285"/>
                </a:cubicBezTo>
                <a:cubicBezTo>
                  <a:pt x="457" y="285"/>
                  <a:pt x="457" y="285"/>
                  <a:pt x="458" y="285"/>
                </a:cubicBezTo>
                <a:cubicBezTo>
                  <a:pt x="459" y="285"/>
                  <a:pt x="460" y="285"/>
                  <a:pt x="461" y="286"/>
                </a:cubicBezTo>
                <a:cubicBezTo>
                  <a:pt x="462" y="286"/>
                  <a:pt x="463" y="287"/>
                  <a:pt x="464" y="288"/>
                </a:cubicBezTo>
                <a:close/>
                <a:moveTo>
                  <a:pt x="513" y="158"/>
                </a:moveTo>
                <a:cubicBezTo>
                  <a:pt x="519" y="162"/>
                  <a:pt x="523" y="167"/>
                  <a:pt x="527" y="173"/>
                </a:cubicBezTo>
                <a:cubicBezTo>
                  <a:pt x="531" y="179"/>
                  <a:pt x="533" y="185"/>
                  <a:pt x="535" y="192"/>
                </a:cubicBezTo>
                <a:cubicBezTo>
                  <a:pt x="536" y="199"/>
                  <a:pt x="535" y="206"/>
                  <a:pt x="533" y="213"/>
                </a:cubicBezTo>
                <a:cubicBezTo>
                  <a:pt x="531" y="220"/>
                  <a:pt x="528" y="228"/>
                  <a:pt x="522" y="235"/>
                </a:cubicBezTo>
                <a:cubicBezTo>
                  <a:pt x="517" y="240"/>
                  <a:pt x="513" y="244"/>
                  <a:pt x="509" y="247"/>
                </a:cubicBezTo>
                <a:cubicBezTo>
                  <a:pt x="504" y="250"/>
                  <a:pt x="499" y="252"/>
                  <a:pt x="495" y="253"/>
                </a:cubicBezTo>
                <a:cubicBezTo>
                  <a:pt x="490" y="255"/>
                  <a:pt x="485" y="255"/>
                  <a:pt x="480" y="254"/>
                </a:cubicBezTo>
                <a:cubicBezTo>
                  <a:pt x="475" y="253"/>
                  <a:pt x="469" y="251"/>
                  <a:pt x="464" y="249"/>
                </a:cubicBezTo>
                <a:cubicBezTo>
                  <a:pt x="458" y="247"/>
                  <a:pt x="453" y="244"/>
                  <a:pt x="447" y="240"/>
                </a:cubicBezTo>
                <a:cubicBezTo>
                  <a:pt x="441" y="236"/>
                  <a:pt x="435" y="232"/>
                  <a:pt x="429" y="227"/>
                </a:cubicBezTo>
                <a:cubicBezTo>
                  <a:pt x="424" y="223"/>
                  <a:pt x="419" y="218"/>
                  <a:pt x="414" y="213"/>
                </a:cubicBezTo>
                <a:cubicBezTo>
                  <a:pt x="408" y="208"/>
                  <a:pt x="404" y="203"/>
                  <a:pt x="400" y="197"/>
                </a:cubicBezTo>
                <a:cubicBezTo>
                  <a:pt x="396" y="191"/>
                  <a:pt x="393" y="186"/>
                  <a:pt x="390" y="179"/>
                </a:cubicBezTo>
                <a:cubicBezTo>
                  <a:pt x="388" y="173"/>
                  <a:pt x="386" y="167"/>
                  <a:pt x="386" y="160"/>
                </a:cubicBezTo>
                <a:cubicBezTo>
                  <a:pt x="386" y="154"/>
                  <a:pt x="387" y="147"/>
                  <a:pt x="389" y="140"/>
                </a:cubicBezTo>
                <a:cubicBezTo>
                  <a:pt x="392" y="133"/>
                  <a:pt x="396" y="126"/>
                  <a:pt x="401" y="119"/>
                </a:cubicBezTo>
                <a:cubicBezTo>
                  <a:pt x="403" y="116"/>
                  <a:pt x="406" y="114"/>
                  <a:pt x="408" y="112"/>
                </a:cubicBezTo>
                <a:cubicBezTo>
                  <a:pt x="410" y="110"/>
                  <a:pt x="412" y="108"/>
                  <a:pt x="414" y="106"/>
                </a:cubicBezTo>
                <a:cubicBezTo>
                  <a:pt x="417" y="104"/>
                  <a:pt x="418" y="103"/>
                  <a:pt x="420" y="102"/>
                </a:cubicBezTo>
                <a:cubicBezTo>
                  <a:pt x="422" y="101"/>
                  <a:pt x="423" y="100"/>
                  <a:pt x="424" y="100"/>
                </a:cubicBezTo>
                <a:cubicBezTo>
                  <a:pt x="425" y="100"/>
                  <a:pt x="425" y="100"/>
                  <a:pt x="426" y="100"/>
                </a:cubicBezTo>
                <a:cubicBezTo>
                  <a:pt x="427" y="100"/>
                  <a:pt x="427" y="100"/>
                  <a:pt x="428" y="101"/>
                </a:cubicBezTo>
                <a:cubicBezTo>
                  <a:pt x="428" y="101"/>
                  <a:pt x="429" y="101"/>
                  <a:pt x="430" y="102"/>
                </a:cubicBezTo>
                <a:cubicBezTo>
                  <a:pt x="430" y="102"/>
                  <a:pt x="431" y="103"/>
                  <a:pt x="432" y="103"/>
                </a:cubicBezTo>
                <a:cubicBezTo>
                  <a:pt x="433" y="104"/>
                  <a:pt x="434" y="105"/>
                  <a:pt x="435" y="106"/>
                </a:cubicBezTo>
                <a:cubicBezTo>
                  <a:pt x="436" y="107"/>
                  <a:pt x="436" y="107"/>
                  <a:pt x="437" y="108"/>
                </a:cubicBezTo>
                <a:cubicBezTo>
                  <a:pt x="437" y="109"/>
                  <a:pt x="437" y="109"/>
                  <a:pt x="437" y="110"/>
                </a:cubicBezTo>
                <a:cubicBezTo>
                  <a:pt x="437" y="110"/>
                  <a:pt x="437" y="111"/>
                  <a:pt x="436" y="111"/>
                </a:cubicBezTo>
                <a:cubicBezTo>
                  <a:pt x="436" y="112"/>
                  <a:pt x="435" y="113"/>
                  <a:pt x="433" y="114"/>
                </a:cubicBezTo>
                <a:cubicBezTo>
                  <a:pt x="432" y="115"/>
                  <a:pt x="430" y="116"/>
                  <a:pt x="428" y="117"/>
                </a:cubicBezTo>
                <a:cubicBezTo>
                  <a:pt x="426" y="118"/>
                  <a:pt x="424" y="120"/>
                  <a:pt x="422" y="122"/>
                </a:cubicBezTo>
                <a:cubicBezTo>
                  <a:pt x="419" y="124"/>
                  <a:pt x="417" y="127"/>
                  <a:pt x="414" y="131"/>
                </a:cubicBezTo>
                <a:cubicBezTo>
                  <a:pt x="409" y="137"/>
                  <a:pt x="406" y="143"/>
                  <a:pt x="405" y="149"/>
                </a:cubicBezTo>
                <a:cubicBezTo>
                  <a:pt x="404" y="155"/>
                  <a:pt x="405" y="162"/>
                  <a:pt x="407" y="168"/>
                </a:cubicBezTo>
                <a:cubicBezTo>
                  <a:pt x="409" y="174"/>
                  <a:pt x="412" y="180"/>
                  <a:pt x="416" y="185"/>
                </a:cubicBezTo>
                <a:cubicBezTo>
                  <a:pt x="421" y="191"/>
                  <a:pt x="426" y="197"/>
                  <a:pt x="432" y="202"/>
                </a:cubicBezTo>
                <a:cubicBezTo>
                  <a:pt x="432" y="199"/>
                  <a:pt x="433" y="196"/>
                  <a:pt x="433" y="193"/>
                </a:cubicBezTo>
                <a:cubicBezTo>
                  <a:pt x="434" y="191"/>
                  <a:pt x="435" y="188"/>
                  <a:pt x="436" y="184"/>
                </a:cubicBezTo>
                <a:cubicBezTo>
                  <a:pt x="437" y="181"/>
                  <a:pt x="439" y="178"/>
                  <a:pt x="441" y="175"/>
                </a:cubicBezTo>
                <a:cubicBezTo>
                  <a:pt x="442" y="172"/>
                  <a:pt x="445" y="169"/>
                  <a:pt x="447" y="165"/>
                </a:cubicBezTo>
                <a:cubicBezTo>
                  <a:pt x="453" y="159"/>
                  <a:pt x="458" y="154"/>
                  <a:pt x="464" y="150"/>
                </a:cubicBezTo>
                <a:cubicBezTo>
                  <a:pt x="469" y="147"/>
                  <a:pt x="475" y="145"/>
                  <a:pt x="481" y="145"/>
                </a:cubicBezTo>
                <a:cubicBezTo>
                  <a:pt x="486" y="145"/>
                  <a:pt x="492" y="146"/>
                  <a:pt x="497" y="148"/>
                </a:cubicBezTo>
                <a:cubicBezTo>
                  <a:pt x="503" y="150"/>
                  <a:pt x="508" y="154"/>
                  <a:pt x="513" y="158"/>
                </a:cubicBezTo>
                <a:close/>
                <a:moveTo>
                  <a:pt x="501" y="176"/>
                </a:moveTo>
                <a:cubicBezTo>
                  <a:pt x="497" y="173"/>
                  <a:pt x="494" y="171"/>
                  <a:pt x="490" y="169"/>
                </a:cubicBezTo>
                <a:cubicBezTo>
                  <a:pt x="486" y="167"/>
                  <a:pt x="483" y="166"/>
                  <a:pt x="479" y="167"/>
                </a:cubicBezTo>
                <a:cubicBezTo>
                  <a:pt x="475" y="167"/>
                  <a:pt x="472" y="168"/>
                  <a:pt x="468" y="170"/>
                </a:cubicBezTo>
                <a:cubicBezTo>
                  <a:pt x="465" y="172"/>
                  <a:pt x="461" y="175"/>
                  <a:pt x="458" y="179"/>
                </a:cubicBezTo>
                <a:cubicBezTo>
                  <a:pt x="456" y="181"/>
                  <a:pt x="454" y="184"/>
                  <a:pt x="453" y="187"/>
                </a:cubicBezTo>
                <a:cubicBezTo>
                  <a:pt x="451" y="190"/>
                  <a:pt x="450" y="192"/>
                  <a:pt x="449" y="195"/>
                </a:cubicBezTo>
                <a:cubicBezTo>
                  <a:pt x="448" y="198"/>
                  <a:pt x="447" y="201"/>
                  <a:pt x="447" y="204"/>
                </a:cubicBezTo>
                <a:cubicBezTo>
                  <a:pt x="446" y="207"/>
                  <a:pt x="446" y="209"/>
                  <a:pt x="445" y="212"/>
                </a:cubicBezTo>
                <a:cubicBezTo>
                  <a:pt x="454" y="219"/>
                  <a:pt x="461" y="224"/>
                  <a:pt x="468" y="227"/>
                </a:cubicBezTo>
                <a:cubicBezTo>
                  <a:pt x="474" y="231"/>
                  <a:pt x="480" y="233"/>
                  <a:pt x="485" y="233"/>
                </a:cubicBezTo>
                <a:cubicBezTo>
                  <a:pt x="490" y="234"/>
                  <a:pt x="495" y="233"/>
                  <a:pt x="499" y="232"/>
                </a:cubicBezTo>
                <a:cubicBezTo>
                  <a:pt x="502" y="230"/>
                  <a:pt x="506" y="227"/>
                  <a:pt x="509" y="223"/>
                </a:cubicBezTo>
                <a:cubicBezTo>
                  <a:pt x="513" y="218"/>
                  <a:pt x="515" y="214"/>
                  <a:pt x="516" y="210"/>
                </a:cubicBezTo>
                <a:cubicBezTo>
                  <a:pt x="516" y="205"/>
                  <a:pt x="516" y="201"/>
                  <a:pt x="515" y="197"/>
                </a:cubicBezTo>
                <a:cubicBezTo>
                  <a:pt x="514" y="193"/>
                  <a:pt x="513" y="189"/>
                  <a:pt x="510" y="186"/>
                </a:cubicBezTo>
                <a:cubicBezTo>
                  <a:pt x="508" y="182"/>
                  <a:pt x="505" y="179"/>
                  <a:pt x="501" y="176"/>
                </a:cubicBezTo>
                <a:close/>
                <a:moveTo>
                  <a:pt x="593" y="58"/>
                </a:moveTo>
                <a:cubicBezTo>
                  <a:pt x="598" y="62"/>
                  <a:pt x="603" y="67"/>
                  <a:pt x="607" y="73"/>
                </a:cubicBezTo>
                <a:cubicBezTo>
                  <a:pt x="611" y="79"/>
                  <a:pt x="613" y="85"/>
                  <a:pt x="614" y="92"/>
                </a:cubicBezTo>
                <a:cubicBezTo>
                  <a:pt x="616" y="99"/>
                  <a:pt x="615" y="106"/>
                  <a:pt x="613" y="113"/>
                </a:cubicBezTo>
                <a:cubicBezTo>
                  <a:pt x="611" y="120"/>
                  <a:pt x="607" y="128"/>
                  <a:pt x="601" y="135"/>
                </a:cubicBezTo>
                <a:cubicBezTo>
                  <a:pt x="597" y="140"/>
                  <a:pt x="593" y="144"/>
                  <a:pt x="588" y="147"/>
                </a:cubicBezTo>
                <a:cubicBezTo>
                  <a:pt x="584" y="150"/>
                  <a:pt x="579" y="152"/>
                  <a:pt x="574" y="153"/>
                </a:cubicBezTo>
                <a:cubicBezTo>
                  <a:pt x="570" y="154"/>
                  <a:pt x="565" y="155"/>
                  <a:pt x="560" y="154"/>
                </a:cubicBezTo>
                <a:cubicBezTo>
                  <a:pt x="554" y="153"/>
                  <a:pt x="549" y="151"/>
                  <a:pt x="544" y="149"/>
                </a:cubicBezTo>
                <a:cubicBezTo>
                  <a:pt x="538" y="147"/>
                  <a:pt x="533" y="144"/>
                  <a:pt x="527" y="140"/>
                </a:cubicBezTo>
                <a:cubicBezTo>
                  <a:pt x="521" y="136"/>
                  <a:pt x="515" y="132"/>
                  <a:pt x="509" y="127"/>
                </a:cubicBezTo>
                <a:cubicBezTo>
                  <a:pt x="504" y="123"/>
                  <a:pt x="498" y="118"/>
                  <a:pt x="493" y="113"/>
                </a:cubicBezTo>
                <a:cubicBezTo>
                  <a:pt x="488" y="108"/>
                  <a:pt x="484" y="103"/>
                  <a:pt x="480" y="97"/>
                </a:cubicBezTo>
                <a:cubicBezTo>
                  <a:pt x="476" y="91"/>
                  <a:pt x="473" y="85"/>
                  <a:pt x="470" y="79"/>
                </a:cubicBezTo>
                <a:cubicBezTo>
                  <a:pt x="468" y="73"/>
                  <a:pt x="466" y="67"/>
                  <a:pt x="466" y="60"/>
                </a:cubicBezTo>
                <a:cubicBezTo>
                  <a:pt x="466" y="54"/>
                  <a:pt x="467" y="47"/>
                  <a:pt x="469" y="40"/>
                </a:cubicBezTo>
                <a:cubicBezTo>
                  <a:pt x="472" y="33"/>
                  <a:pt x="476" y="26"/>
                  <a:pt x="481" y="19"/>
                </a:cubicBezTo>
                <a:cubicBezTo>
                  <a:pt x="483" y="16"/>
                  <a:pt x="485" y="14"/>
                  <a:pt x="488" y="12"/>
                </a:cubicBezTo>
                <a:cubicBezTo>
                  <a:pt x="490" y="9"/>
                  <a:pt x="492" y="8"/>
                  <a:pt x="494" y="6"/>
                </a:cubicBezTo>
                <a:cubicBezTo>
                  <a:pt x="496" y="4"/>
                  <a:pt x="498" y="3"/>
                  <a:pt x="500" y="2"/>
                </a:cubicBezTo>
                <a:cubicBezTo>
                  <a:pt x="502" y="1"/>
                  <a:pt x="503" y="0"/>
                  <a:pt x="504" y="0"/>
                </a:cubicBezTo>
                <a:cubicBezTo>
                  <a:pt x="504" y="0"/>
                  <a:pt x="505" y="0"/>
                  <a:pt x="506" y="0"/>
                </a:cubicBezTo>
                <a:cubicBezTo>
                  <a:pt x="506" y="0"/>
                  <a:pt x="507" y="0"/>
                  <a:pt x="508" y="1"/>
                </a:cubicBezTo>
                <a:cubicBezTo>
                  <a:pt x="508" y="1"/>
                  <a:pt x="509" y="1"/>
                  <a:pt x="509" y="2"/>
                </a:cubicBezTo>
                <a:cubicBezTo>
                  <a:pt x="510" y="2"/>
                  <a:pt x="511" y="3"/>
                  <a:pt x="512" y="3"/>
                </a:cubicBezTo>
                <a:cubicBezTo>
                  <a:pt x="513" y="4"/>
                  <a:pt x="514" y="5"/>
                  <a:pt x="515" y="6"/>
                </a:cubicBezTo>
                <a:cubicBezTo>
                  <a:pt x="516" y="7"/>
                  <a:pt x="516" y="7"/>
                  <a:pt x="517" y="8"/>
                </a:cubicBezTo>
                <a:cubicBezTo>
                  <a:pt x="517" y="8"/>
                  <a:pt x="517" y="9"/>
                  <a:pt x="517" y="10"/>
                </a:cubicBezTo>
                <a:cubicBezTo>
                  <a:pt x="517" y="10"/>
                  <a:pt x="517" y="11"/>
                  <a:pt x="516" y="11"/>
                </a:cubicBezTo>
                <a:cubicBezTo>
                  <a:pt x="516" y="12"/>
                  <a:pt x="515" y="13"/>
                  <a:pt x="513" y="14"/>
                </a:cubicBezTo>
                <a:cubicBezTo>
                  <a:pt x="512" y="15"/>
                  <a:pt x="510" y="16"/>
                  <a:pt x="508" y="17"/>
                </a:cubicBezTo>
                <a:cubicBezTo>
                  <a:pt x="506" y="18"/>
                  <a:pt x="504" y="20"/>
                  <a:pt x="502" y="22"/>
                </a:cubicBezTo>
                <a:cubicBezTo>
                  <a:pt x="499" y="24"/>
                  <a:pt x="496" y="27"/>
                  <a:pt x="494" y="30"/>
                </a:cubicBezTo>
                <a:cubicBezTo>
                  <a:pt x="489" y="37"/>
                  <a:pt x="486" y="43"/>
                  <a:pt x="485" y="49"/>
                </a:cubicBezTo>
                <a:cubicBezTo>
                  <a:pt x="484" y="55"/>
                  <a:pt x="485" y="62"/>
                  <a:pt x="487" y="68"/>
                </a:cubicBezTo>
                <a:cubicBezTo>
                  <a:pt x="488" y="74"/>
                  <a:pt x="492" y="80"/>
                  <a:pt x="496" y="85"/>
                </a:cubicBezTo>
                <a:cubicBezTo>
                  <a:pt x="501" y="91"/>
                  <a:pt x="506" y="97"/>
                  <a:pt x="512" y="101"/>
                </a:cubicBezTo>
                <a:cubicBezTo>
                  <a:pt x="512" y="99"/>
                  <a:pt x="512" y="96"/>
                  <a:pt x="513" y="93"/>
                </a:cubicBezTo>
                <a:cubicBezTo>
                  <a:pt x="514" y="91"/>
                  <a:pt x="515" y="88"/>
                  <a:pt x="516" y="84"/>
                </a:cubicBezTo>
                <a:cubicBezTo>
                  <a:pt x="517" y="81"/>
                  <a:pt x="519" y="78"/>
                  <a:pt x="521" y="75"/>
                </a:cubicBezTo>
                <a:cubicBezTo>
                  <a:pt x="522" y="72"/>
                  <a:pt x="524" y="69"/>
                  <a:pt x="527" y="65"/>
                </a:cubicBezTo>
                <a:cubicBezTo>
                  <a:pt x="532" y="58"/>
                  <a:pt x="538" y="53"/>
                  <a:pt x="544" y="50"/>
                </a:cubicBezTo>
                <a:cubicBezTo>
                  <a:pt x="549" y="47"/>
                  <a:pt x="555" y="45"/>
                  <a:pt x="560" y="45"/>
                </a:cubicBezTo>
                <a:cubicBezTo>
                  <a:pt x="566" y="45"/>
                  <a:pt x="571" y="46"/>
                  <a:pt x="577" y="48"/>
                </a:cubicBezTo>
                <a:cubicBezTo>
                  <a:pt x="582" y="50"/>
                  <a:pt x="588" y="54"/>
                  <a:pt x="593" y="58"/>
                </a:cubicBezTo>
                <a:close/>
                <a:moveTo>
                  <a:pt x="581" y="76"/>
                </a:moveTo>
                <a:cubicBezTo>
                  <a:pt x="577" y="73"/>
                  <a:pt x="573" y="71"/>
                  <a:pt x="570" y="69"/>
                </a:cubicBezTo>
                <a:cubicBezTo>
                  <a:pt x="566" y="67"/>
                  <a:pt x="562" y="66"/>
                  <a:pt x="559" y="66"/>
                </a:cubicBezTo>
                <a:cubicBezTo>
                  <a:pt x="555" y="67"/>
                  <a:pt x="552" y="68"/>
                  <a:pt x="548" y="70"/>
                </a:cubicBezTo>
                <a:cubicBezTo>
                  <a:pt x="545" y="72"/>
                  <a:pt x="541" y="75"/>
                  <a:pt x="538" y="79"/>
                </a:cubicBezTo>
                <a:cubicBezTo>
                  <a:pt x="536" y="81"/>
                  <a:pt x="534" y="84"/>
                  <a:pt x="533" y="87"/>
                </a:cubicBezTo>
                <a:cubicBezTo>
                  <a:pt x="531" y="89"/>
                  <a:pt x="530" y="92"/>
                  <a:pt x="529" y="95"/>
                </a:cubicBezTo>
                <a:cubicBezTo>
                  <a:pt x="528" y="98"/>
                  <a:pt x="527" y="101"/>
                  <a:pt x="526" y="104"/>
                </a:cubicBezTo>
                <a:cubicBezTo>
                  <a:pt x="526" y="107"/>
                  <a:pt x="525" y="109"/>
                  <a:pt x="525" y="112"/>
                </a:cubicBezTo>
                <a:cubicBezTo>
                  <a:pt x="534" y="119"/>
                  <a:pt x="541" y="124"/>
                  <a:pt x="548" y="127"/>
                </a:cubicBezTo>
                <a:cubicBezTo>
                  <a:pt x="554" y="131"/>
                  <a:pt x="560" y="133"/>
                  <a:pt x="565" y="133"/>
                </a:cubicBezTo>
                <a:cubicBezTo>
                  <a:pt x="570" y="134"/>
                  <a:pt x="574" y="133"/>
                  <a:pt x="578" y="131"/>
                </a:cubicBezTo>
                <a:cubicBezTo>
                  <a:pt x="582" y="130"/>
                  <a:pt x="586" y="127"/>
                  <a:pt x="589" y="122"/>
                </a:cubicBezTo>
                <a:cubicBezTo>
                  <a:pt x="592" y="118"/>
                  <a:pt x="595" y="114"/>
                  <a:pt x="595" y="110"/>
                </a:cubicBezTo>
                <a:cubicBezTo>
                  <a:pt x="596" y="105"/>
                  <a:pt x="596" y="101"/>
                  <a:pt x="595" y="97"/>
                </a:cubicBezTo>
                <a:cubicBezTo>
                  <a:pt x="594" y="93"/>
                  <a:pt x="592" y="89"/>
                  <a:pt x="590" y="86"/>
                </a:cubicBezTo>
                <a:cubicBezTo>
                  <a:pt x="587" y="82"/>
                  <a:pt x="584" y="79"/>
                  <a:pt x="581" y="7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7" name="Freeform 21"/>
          <p:cNvSpPr>
            <a:spLocks/>
          </p:cNvSpPr>
          <p:nvPr/>
        </p:nvSpPr>
        <p:spPr bwMode="auto">
          <a:xfrm>
            <a:off x="2363802" y="2237423"/>
            <a:ext cx="28575" cy="31750"/>
          </a:xfrm>
          <a:custGeom>
            <a:avLst/>
            <a:gdLst>
              <a:gd name="T0" fmla="*/ 43 w 48"/>
              <a:gd name="T1" fmla="*/ 3 h 54"/>
              <a:gd name="T2" fmla="*/ 48 w 48"/>
              <a:gd name="T3" fmla="*/ 8 h 54"/>
              <a:gd name="T4" fmla="*/ 47 w 48"/>
              <a:gd name="T5" fmla="*/ 12 h 54"/>
              <a:gd name="T6" fmla="*/ 15 w 48"/>
              <a:gd name="T7" fmla="*/ 53 h 54"/>
              <a:gd name="T8" fmla="*/ 11 w 48"/>
              <a:gd name="T9" fmla="*/ 54 h 54"/>
              <a:gd name="T10" fmla="*/ 5 w 48"/>
              <a:gd name="T11" fmla="*/ 51 h 54"/>
              <a:gd name="T12" fmla="*/ 1 w 48"/>
              <a:gd name="T13" fmla="*/ 46 h 54"/>
              <a:gd name="T14" fmla="*/ 1 w 48"/>
              <a:gd name="T15" fmla="*/ 42 h 54"/>
              <a:gd name="T16" fmla="*/ 34 w 48"/>
              <a:gd name="T17" fmla="*/ 1 h 54"/>
              <a:gd name="T18" fmla="*/ 35 w 48"/>
              <a:gd name="T19" fmla="*/ 0 h 54"/>
              <a:gd name="T20" fmla="*/ 37 w 48"/>
              <a:gd name="T21" fmla="*/ 0 h 54"/>
              <a:gd name="T22" fmla="*/ 40 w 48"/>
              <a:gd name="T23" fmla="*/ 1 h 54"/>
              <a:gd name="T24" fmla="*/ 43 w 48"/>
              <a:gd name="T25" fmla="*/ 3 h 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</a:cxnLst>
            <a:rect l="0" t="0" r="r" b="b"/>
            <a:pathLst>
              <a:path w="48" h="54">
                <a:moveTo>
                  <a:pt x="43" y="3"/>
                </a:moveTo>
                <a:cubicBezTo>
                  <a:pt x="46" y="5"/>
                  <a:pt x="47" y="7"/>
                  <a:pt x="48" y="8"/>
                </a:cubicBezTo>
                <a:cubicBezTo>
                  <a:pt x="48" y="10"/>
                  <a:pt x="48" y="11"/>
                  <a:pt x="47" y="12"/>
                </a:cubicBezTo>
                <a:lnTo>
                  <a:pt x="15" y="53"/>
                </a:lnTo>
                <a:cubicBezTo>
                  <a:pt x="14" y="54"/>
                  <a:pt x="12" y="54"/>
                  <a:pt x="11" y="54"/>
                </a:cubicBezTo>
                <a:cubicBezTo>
                  <a:pt x="10" y="54"/>
                  <a:pt x="8" y="53"/>
                  <a:pt x="5" y="51"/>
                </a:cubicBezTo>
                <a:cubicBezTo>
                  <a:pt x="3" y="49"/>
                  <a:pt x="1" y="47"/>
                  <a:pt x="1" y="46"/>
                </a:cubicBezTo>
                <a:cubicBezTo>
                  <a:pt x="0" y="44"/>
                  <a:pt x="0" y="43"/>
                  <a:pt x="1" y="42"/>
                </a:cubicBezTo>
                <a:lnTo>
                  <a:pt x="34" y="1"/>
                </a:lnTo>
                <a:cubicBezTo>
                  <a:pt x="34" y="1"/>
                  <a:pt x="35" y="0"/>
                  <a:pt x="35" y="0"/>
                </a:cubicBezTo>
                <a:cubicBezTo>
                  <a:pt x="36" y="0"/>
                  <a:pt x="36" y="0"/>
                  <a:pt x="37" y="0"/>
                </a:cubicBezTo>
                <a:cubicBezTo>
                  <a:pt x="38" y="0"/>
                  <a:pt x="39" y="0"/>
                  <a:pt x="40" y="1"/>
                </a:cubicBezTo>
                <a:cubicBezTo>
                  <a:pt x="41" y="1"/>
                  <a:pt x="42" y="2"/>
                  <a:pt x="43" y="3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8" name="Freeform 22"/>
          <p:cNvSpPr>
            <a:spLocks noEditPoints="1"/>
          </p:cNvSpPr>
          <p:nvPr/>
        </p:nvSpPr>
        <p:spPr bwMode="auto">
          <a:xfrm>
            <a:off x="2373327" y="2151698"/>
            <a:ext cx="85725" cy="87313"/>
          </a:xfrm>
          <a:custGeom>
            <a:avLst/>
            <a:gdLst>
              <a:gd name="T0" fmla="*/ 123 w 144"/>
              <a:gd name="T1" fmla="*/ 52 h 146"/>
              <a:gd name="T2" fmla="*/ 128 w 144"/>
              <a:gd name="T3" fmla="*/ 57 h 146"/>
              <a:gd name="T4" fmla="*/ 127 w 144"/>
              <a:gd name="T5" fmla="*/ 61 h 146"/>
              <a:gd name="T6" fmla="*/ 116 w 144"/>
              <a:gd name="T7" fmla="*/ 76 h 146"/>
              <a:gd name="T8" fmla="*/ 142 w 144"/>
              <a:gd name="T9" fmla="*/ 97 h 146"/>
              <a:gd name="T10" fmla="*/ 143 w 144"/>
              <a:gd name="T11" fmla="*/ 98 h 146"/>
              <a:gd name="T12" fmla="*/ 143 w 144"/>
              <a:gd name="T13" fmla="*/ 100 h 146"/>
              <a:gd name="T14" fmla="*/ 142 w 144"/>
              <a:gd name="T15" fmla="*/ 103 h 146"/>
              <a:gd name="T16" fmla="*/ 139 w 144"/>
              <a:gd name="T17" fmla="*/ 108 h 146"/>
              <a:gd name="T18" fmla="*/ 135 w 144"/>
              <a:gd name="T19" fmla="*/ 112 h 146"/>
              <a:gd name="T20" fmla="*/ 133 w 144"/>
              <a:gd name="T21" fmla="*/ 114 h 146"/>
              <a:gd name="T22" fmla="*/ 131 w 144"/>
              <a:gd name="T23" fmla="*/ 114 h 146"/>
              <a:gd name="T24" fmla="*/ 129 w 144"/>
              <a:gd name="T25" fmla="*/ 114 h 146"/>
              <a:gd name="T26" fmla="*/ 102 w 144"/>
              <a:gd name="T27" fmla="*/ 92 h 146"/>
              <a:gd name="T28" fmla="*/ 61 w 144"/>
              <a:gd name="T29" fmla="*/ 144 h 146"/>
              <a:gd name="T30" fmla="*/ 59 w 144"/>
              <a:gd name="T31" fmla="*/ 146 h 146"/>
              <a:gd name="T32" fmla="*/ 57 w 144"/>
              <a:gd name="T33" fmla="*/ 146 h 146"/>
              <a:gd name="T34" fmla="*/ 54 w 144"/>
              <a:gd name="T35" fmla="*/ 145 h 146"/>
              <a:gd name="T36" fmla="*/ 50 w 144"/>
              <a:gd name="T37" fmla="*/ 143 h 146"/>
              <a:gd name="T38" fmla="*/ 47 w 144"/>
              <a:gd name="T39" fmla="*/ 140 h 146"/>
              <a:gd name="T40" fmla="*/ 45 w 144"/>
              <a:gd name="T41" fmla="*/ 137 h 146"/>
              <a:gd name="T42" fmla="*/ 43 w 144"/>
              <a:gd name="T43" fmla="*/ 135 h 146"/>
              <a:gd name="T44" fmla="*/ 41 w 144"/>
              <a:gd name="T45" fmla="*/ 132 h 146"/>
              <a:gd name="T46" fmla="*/ 1 w 144"/>
              <a:gd name="T47" fmla="*/ 25 h 146"/>
              <a:gd name="T48" fmla="*/ 0 w 144"/>
              <a:gd name="T49" fmla="*/ 23 h 146"/>
              <a:gd name="T50" fmla="*/ 1 w 144"/>
              <a:gd name="T51" fmla="*/ 20 h 146"/>
              <a:gd name="T52" fmla="*/ 4 w 144"/>
              <a:gd name="T53" fmla="*/ 15 h 146"/>
              <a:gd name="T54" fmla="*/ 8 w 144"/>
              <a:gd name="T55" fmla="*/ 10 h 146"/>
              <a:gd name="T56" fmla="*/ 13 w 144"/>
              <a:gd name="T57" fmla="*/ 5 h 146"/>
              <a:gd name="T58" fmla="*/ 16 w 144"/>
              <a:gd name="T59" fmla="*/ 1 h 146"/>
              <a:gd name="T60" fmla="*/ 19 w 144"/>
              <a:gd name="T61" fmla="*/ 0 h 146"/>
              <a:gd name="T62" fmla="*/ 21 w 144"/>
              <a:gd name="T63" fmla="*/ 0 h 146"/>
              <a:gd name="T64" fmla="*/ 102 w 144"/>
              <a:gd name="T65" fmla="*/ 64 h 146"/>
              <a:gd name="T66" fmla="*/ 113 w 144"/>
              <a:gd name="T67" fmla="*/ 50 h 146"/>
              <a:gd name="T68" fmla="*/ 117 w 144"/>
              <a:gd name="T69" fmla="*/ 49 h 146"/>
              <a:gd name="T70" fmla="*/ 123 w 144"/>
              <a:gd name="T71" fmla="*/ 52 h 146"/>
              <a:gd name="T72" fmla="*/ 19 w 144"/>
              <a:gd name="T73" fmla="*/ 26 h 146"/>
              <a:gd name="T74" fmla="*/ 19 w 144"/>
              <a:gd name="T75" fmla="*/ 26 h 146"/>
              <a:gd name="T76" fmla="*/ 56 w 144"/>
              <a:gd name="T77" fmla="*/ 122 h 146"/>
              <a:gd name="T78" fmla="*/ 89 w 144"/>
              <a:gd name="T79" fmla="*/ 81 h 146"/>
              <a:gd name="T80" fmla="*/ 19 w 144"/>
              <a:gd name="T81" fmla="*/ 26 h 14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</a:cxnLst>
            <a:rect l="0" t="0" r="r" b="b"/>
            <a:pathLst>
              <a:path w="144" h="146">
                <a:moveTo>
                  <a:pt x="123" y="52"/>
                </a:moveTo>
                <a:cubicBezTo>
                  <a:pt x="125" y="54"/>
                  <a:pt x="127" y="55"/>
                  <a:pt x="128" y="57"/>
                </a:cubicBezTo>
                <a:cubicBezTo>
                  <a:pt x="128" y="59"/>
                  <a:pt x="128" y="60"/>
                  <a:pt x="127" y="61"/>
                </a:cubicBezTo>
                <a:lnTo>
                  <a:pt x="116" y="76"/>
                </a:lnTo>
                <a:lnTo>
                  <a:pt x="142" y="97"/>
                </a:lnTo>
                <a:cubicBezTo>
                  <a:pt x="143" y="97"/>
                  <a:pt x="143" y="98"/>
                  <a:pt x="143" y="98"/>
                </a:cubicBezTo>
                <a:cubicBezTo>
                  <a:pt x="144" y="99"/>
                  <a:pt x="144" y="99"/>
                  <a:pt x="143" y="100"/>
                </a:cubicBezTo>
                <a:cubicBezTo>
                  <a:pt x="143" y="101"/>
                  <a:pt x="143" y="102"/>
                  <a:pt x="142" y="103"/>
                </a:cubicBezTo>
                <a:cubicBezTo>
                  <a:pt x="141" y="105"/>
                  <a:pt x="140" y="106"/>
                  <a:pt x="139" y="108"/>
                </a:cubicBezTo>
                <a:cubicBezTo>
                  <a:pt x="137" y="109"/>
                  <a:pt x="136" y="111"/>
                  <a:pt x="135" y="112"/>
                </a:cubicBezTo>
                <a:cubicBezTo>
                  <a:pt x="134" y="113"/>
                  <a:pt x="133" y="113"/>
                  <a:pt x="133" y="114"/>
                </a:cubicBezTo>
                <a:cubicBezTo>
                  <a:pt x="132" y="114"/>
                  <a:pt x="131" y="114"/>
                  <a:pt x="131" y="114"/>
                </a:cubicBezTo>
                <a:cubicBezTo>
                  <a:pt x="130" y="114"/>
                  <a:pt x="130" y="114"/>
                  <a:pt x="129" y="114"/>
                </a:cubicBezTo>
                <a:lnTo>
                  <a:pt x="102" y="92"/>
                </a:lnTo>
                <a:lnTo>
                  <a:pt x="61" y="144"/>
                </a:lnTo>
                <a:cubicBezTo>
                  <a:pt x="61" y="145"/>
                  <a:pt x="60" y="145"/>
                  <a:pt x="59" y="146"/>
                </a:cubicBezTo>
                <a:cubicBezTo>
                  <a:pt x="59" y="146"/>
                  <a:pt x="58" y="146"/>
                  <a:pt x="57" y="146"/>
                </a:cubicBezTo>
                <a:cubicBezTo>
                  <a:pt x="56" y="146"/>
                  <a:pt x="55" y="146"/>
                  <a:pt x="54" y="145"/>
                </a:cubicBezTo>
                <a:cubicBezTo>
                  <a:pt x="53" y="145"/>
                  <a:pt x="52" y="144"/>
                  <a:pt x="50" y="143"/>
                </a:cubicBezTo>
                <a:cubicBezTo>
                  <a:pt x="49" y="142"/>
                  <a:pt x="48" y="141"/>
                  <a:pt x="47" y="140"/>
                </a:cubicBezTo>
                <a:cubicBezTo>
                  <a:pt x="46" y="139"/>
                  <a:pt x="45" y="138"/>
                  <a:pt x="45" y="137"/>
                </a:cubicBezTo>
                <a:cubicBezTo>
                  <a:pt x="44" y="137"/>
                  <a:pt x="43" y="136"/>
                  <a:pt x="43" y="135"/>
                </a:cubicBezTo>
                <a:cubicBezTo>
                  <a:pt x="42" y="134"/>
                  <a:pt x="42" y="133"/>
                  <a:pt x="41" y="132"/>
                </a:cubicBezTo>
                <a:lnTo>
                  <a:pt x="1" y="25"/>
                </a:lnTo>
                <a:cubicBezTo>
                  <a:pt x="0" y="25"/>
                  <a:pt x="0" y="24"/>
                  <a:pt x="0" y="23"/>
                </a:cubicBezTo>
                <a:cubicBezTo>
                  <a:pt x="0" y="22"/>
                  <a:pt x="1" y="21"/>
                  <a:pt x="1" y="20"/>
                </a:cubicBezTo>
                <a:cubicBezTo>
                  <a:pt x="2" y="18"/>
                  <a:pt x="3" y="17"/>
                  <a:pt x="4" y="15"/>
                </a:cubicBezTo>
                <a:cubicBezTo>
                  <a:pt x="5" y="14"/>
                  <a:pt x="6" y="12"/>
                  <a:pt x="8" y="10"/>
                </a:cubicBezTo>
                <a:cubicBezTo>
                  <a:pt x="9" y="8"/>
                  <a:pt x="11" y="6"/>
                  <a:pt x="13" y="5"/>
                </a:cubicBezTo>
                <a:cubicBezTo>
                  <a:pt x="14" y="3"/>
                  <a:pt x="15" y="2"/>
                  <a:pt x="16" y="1"/>
                </a:cubicBezTo>
                <a:cubicBezTo>
                  <a:pt x="17" y="0"/>
                  <a:pt x="18" y="0"/>
                  <a:pt x="19" y="0"/>
                </a:cubicBezTo>
                <a:cubicBezTo>
                  <a:pt x="20" y="0"/>
                  <a:pt x="21" y="0"/>
                  <a:pt x="21" y="0"/>
                </a:cubicBezTo>
                <a:lnTo>
                  <a:pt x="102" y="64"/>
                </a:lnTo>
                <a:lnTo>
                  <a:pt x="113" y="50"/>
                </a:lnTo>
                <a:cubicBezTo>
                  <a:pt x="114" y="49"/>
                  <a:pt x="116" y="49"/>
                  <a:pt x="117" y="49"/>
                </a:cubicBezTo>
                <a:cubicBezTo>
                  <a:pt x="119" y="49"/>
                  <a:pt x="121" y="50"/>
                  <a:pt x="123" y="52"/>
                </a:cubicBezTo>
                <a:close/>
                <a:moveTo>
                  <a:pt x="19" y="26"/>
                </a:moveTo>
                <a:lnTo>
                  <a:pt x="19" y="26"/>
                </a:lnTo>
                <a:lnTo>
                  <a:pt x="56" y="122"/>
                </a:lnTo>
                <a:lnTo>
                  <a:pt x="89" y="81"/>
                </a:lnTo>
                <a:lnTo>
                  <a:pt x="19" y="26"/>
                </a:ln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29" name="Freeform 23"/>
          <p:cNvSpPr>
            <a:spLocks noEditPoints="1"/>
          </p:cNvSpPr>
          <p:nvPr/>
        </p:nvSpPr>
        <p:spPr bwMode="auto">
          <a:xfrm>
            <a:off x="1741502" y="2332673"/>
            <a:ext cx="282575" cy="349250"/>
          </a:xfrm>
          <a:custGeom>
            <a:avLst/>
            <a:gdLst>
              <a:gd name="T0" fmla="*/ 175 w 475"/>
              <a:gd name="T1" fmla="*/ 480 h 585"/>
              <a:gd name="T2" fmla="*/ 162 w 475"/>
              <a:gd name="T3" fmla="*/ 493 h 585"/>
              <a:gd name="T4" fmla="*/ 101 w 475"/>
              <a:gd name="T5" fmla="*/ 566 h 585"/>
              <a:gd name="T6" fmla="*/ 97 w 475"/>
              <a:gd name="T7" fmla="*/ 578 h 585"/>
              <a:gd name="T8" fmla="*/ 85 w 475"/>
              <a:gd name="T9" fmla="*/ 580 h 585"/>
              <a:gd name="T10" fmla="*/ 3 w 475"/>
              <a:gd name="T11" fmla="*/ 435 h 585"/>
              <a:gd name="T12" fmla="*/ 17 w 475"/>
              <a:gd name="T13" fmla="*/ 421 h 585"/>
              <a:gd name="T14" fmla="*/ 23 w 475"/>
              <a:gd name="T15" fmla="*/ 445 h 585"/>
              <a:gd name="T16" fmla="*/ 242 w 475"/>
              <a:gd name="T17" fmla="*/ 380 h 585"/>
              <a:gd name="T18" fmla="*/ 246 w 475"/>
              <a:gd name="T19" fmla="*/ 390 h 585"/>
              <a:gd name="T20" fmla="*/ 183 w 475"/>
              <a:gd name="T21" fmla="*/ 462 h 585"/>
              <a:gd name="T22" fmla="*/ 172 w 475"/>
              <a:gd name="T23" fmla="*/ 451 h 585"/>
              <a:gd name="T24" fmla="*/ 154 w 475"/>
              <a:gd name="T25" fmla="*/ 355 h 585"/>
              <a:gd name="T26" fmla="*/ 119 w 475"/>
              <a:gd name="T27" fmla="*/ 329 h 585"/>
              <a:gd name="T28" fmla="*/ 90 w 475"/>
              <a:gd name="T29" fmla="*/ 364 h 585"/>
              <a:gd name="T30" fmla="*/ 84 w 475"/>
              <a:gd name="T31" fmla="*/ 379 h 585"/>
              <a:gd name="T32" fmla="*/ 74 w 475"/>
              <a:gd name="T33" fmla="*/ 371 h 585"/>
              <a:gd name="T34" fmla="*/ 75 w 475"/>
              <a:gd name="T35" fmla="*/ 350 h 585"/>
              <a:gd name="T36" fmla="*/ 119 w 475"/>
              <a:gd name="T37" fmla="*/ 306 h 585"/>
              <a:gd name="T38" fmla="*/ 170 w 475"/>
              <a:gd name="T39" fmla="*/ 341 h 585"/>
              <a:gd name="T40" fmla="*/ 232 w 475"/>
              <a:gd name="T41" fmla="*/ 379 h 585"/>
              <a:gd name="T42" fmla="*/ 242 w 475"/>
              <a:gd name="T43" fmla="*/ 380 h 585"/>
              <a:gd name="T44" fmla="*/ 311 w 475"/>
              <a:gd name="T45" fmla="*/ 303 h 585"/>
              <a:gd name="T46" fmla="*/ 229 w 475"/>
              <a:gd name="T47" fmla="*/ 339 h 585"/>
              <a:gd name="T48" fmla="*/ 158 w 475"/>
              <a:gd name="T49" fmla="*/ 247 h 585"/>
              <a:gd name="T50" fmla="*/ 240 w 475"/>
              <a:gd name="T51" fmla="*/ 211 h 585"/>
              <a:gd name="T52" fmla="*/ 224 w 475"/>
              <a:gd name="T53" fmla="*/ 228 h 585"/>
              <a:gd name="T54" fmla="*/ 183 w 475"/>
              <a:gd name="T55" fmla="*/ 234 h 585"/>
              <a:gd name="T56" fmla="*/ 212 w 475"/>
              <a:gd name="T57" fmla="*/ 301 h 585"/>
              <a:gd name="T58" fmla="*/ 285 w 475"/>
              <a:gd name="T59" fmla="*/ 316 h 585"/>
              <a:gd name="T60" fmla="*/ 280 w 475"/>
              <a:gd name="T61" fmla="*/ 272 h 585"/>
              <a:gd name="T62" fmla="*/ 383 w 475"/>
              <a:gd name="T63" fmla="*/ 172 h 585"/>
              <a:gd name="T64" fmla="*/ 363 w 475"/>
              <a:gd name="T65" fmla="*/ 246 h 585"/>
              <a:gd name="T66" fmla="*/ 339 w 475"/>
              <a:gd name="T67" fmla="*/ 260 h 585"/>
              <a:gd name="T68" fmla="*/ 329 w 475"/>
              <a:gd name="T69" fmla="*/ 253 h 585"/>
              <a:gd name="T70" fmla="*/ 331 w 475"/>
              <a:gd name="T71" fmla="*/ 246 h 585"/>
              <a:gd name="T72" fmla="*/ 366 w 475"/>
              <a:gd name="T73" fmla="*/ 211 h 585"/>
              <a:gd name="T74" fmla="*/ 343 w 475"/>
              <a:gd name="T75" fmla="*/ 167 h 585"/>
              <a:gd name="T76" fmla="*/ 297 w 475"/>
              <a:gd name="T77" fmla="*/ 197 h 585"/>
              <a:gd name="T78" fmla="*/ 230 w 475"/>
              <a:gd name="T79" fmla="*/ 164 h 585"/>
              <a:gd name="T80" fmla="*/ 275 w 475"/>
              <a:gd name="T81" fmla="*/ 96 h 585"/>
              <a:gd name="T82" fmla="*/ 288 w 475"/>
              <a:gd name="T83" fmla="*/ 105 h 585"/>
              <a:gd name="T84" fmla="*/ 292 w 475"/>
              <a:gd name="T85" fmla="*/ 175 h 585"/>
              <a:gd name="T86" fmla="*/ 351 w 475"/>
              <a:gd name="T87" fmla="*/ 145 h 585"/>
              <a:gd name="T88" fmla="*/ 475 w 475"/>
              <a:gd name="T89" fmla="*/ 89 h 585"/>
              <a:gd name="T90" fmla="*/ 426 w 475"/>
              <a:gd name="T91" fmla="*/ 152 h 585"/>
              <a:gd name="T92" fmla="*/ 380 w 475"/>
              <a:gd name="T93" fmla="*/ 121 h 585"/>
              <a:gd name="T94" fmla="*/ 354 w 475"/>
              <a:gd name="T95" fmla="*/ 95 h 585"/>
              <a:gd name="T96" fmla="*/ 315 w 475"/>
              <a:gd name="T97" fmla="*/ 59 h 585"/>
              <a:gd name="T98" fmla="*/ 361 w 475"/>
              <a:gd name="T99" fmla="*/ 1 h 585"/>
              <a:gd name="T100" fmla="*/ 402 w 475"/>
              <a:gd name="T101" fmla="*/ 30 h 585"/>
              <a:gd name="T102" fmla="*/ 434 w 475"/>
              <a:gd name="T103" fmla="*/ 49 h 585"/>
              <a:gd name="T104" fmla="*/ 368 w 475"/>
              <a:gd name="T105" fmla="*/ 22 h 585"/>
              <a:gd name="T106" fmla="*/ 334 w 475"/>
              <a:gd name="T107" fmla="*/ 54 h 585"/>
              <a:gd name="T108" fmla="*/ 372 w 475"/>
              <a:gd name="T109" fmla="*/ 72 h 585"/>
              <a:gd name="T110" fmla="*/ 447 w 475"/>
              <a:gd name="T111" fmla="*/ 76 h 585"/>
              <a:gd name="T112" fmla="*/ 398 w 475"/>
              <a:gd name="T113" fmla="*/ 81 h 585"/>
              <a:gd name="T114" fmla="*/ 406 w 475"/>
              <a:gd name="T115" fmla="*/ 126 h 585"/>
              <a:gd name="T116" fmla="*/ 447 w 475"/>
              <a:gd name="T117" fmla="*/ 76 h 58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</a:cxnLst>
            <a:rect l="0" t="0" r="r" b="b"/>
            <a:pathLst>
              <a:path w="475" h="585">
                <a:moveTo>
                  <a:pt x="170" y="473"/>
                </a:moveTo>
                <a:cubicBezTo>
                  <a:pt x="172" y="473"/>
                  <a:pt x="174" y="474"/>
                  <a:pt x="175" y="475"/>
                </a:cubicBezTo>
                <a:cubicBezTo>
                  <a:pt x="176" y="475"/>
                  <a:pt x="176" y="476"/>
                  <a:pt x="176" y="477"/>
                </a:cubicBezTo>
                <a:cubicBezTo>
                  <a:pt x="176" y="478"/>
                  <a:pt x="176" y="479"/>
                  <a:pt x="175" y="480"/>
                </a:cubicBezTo>
                <a:cubicBezTo>
                  <a:pt x="174" y="482"/>
                  <a:pt x="173" y="483"/>
                  <a:pt x="171" y="485"/>
                </a:cubicBezTo>
                <a:cubicBezTo>
                  <a:pt x="170" y="487"/>
                  <a:pt x="168" y="489"/>
                  <a:pt x="167" y="490"/>
                </a:cubicBezTo>
                <a:cubicBezTo>
                  <a:pt x="166" y="491"/>
                  <a:pt x="165" y="492"/>
                  <a:pt x="165" y="492"/>
                </a:cubicBezTo>
                <a:cubicBezTo>
                  <a:pt x="164" y="493"/>
                  <a:pt x="163" y="493"/>
                  <a:pt x="162" y="493"/>
                </a:cubicBezTo>
                <a:cubicBezTo>
                  <a:pt x="162" y="493"/>
                  <a:pt x="161" y="493"/>
                  <a:pt x="160" y="493"/>
                </a:cubicBezTo>
                <a:lnTo>
                  <a:pt x="121" y="479"/>
                </a:lnTo>
                <a:lnTo>
                  <a:pt x="79" y="532"/>
                </a:lnTo>
                <a:lnTo>
                  <a:pt x="101" y="566"/>
                </a:lnTo>
                <a:cubicBezTo>
                  <a:pt x="102" y="567"/>
                  <a:pt x="102" y="567"/>
                  <a:pt x="102" y="568"/>
                </a:cubicBezTo>
                <a:cubicBezTo>
                  <a:pt x="102" y="569"/>
                  <a:pt x="102" y="570"/>
                  <a:pt x="102" y="570"/>
                </a:cubicBezTo>
                <a:cubicBezTo>
                  <a:pt x="102" y="571"/>
                  <a:pt x="101" y="572"/>
                  <a:pt x="100" y="574"/>
                </a:cubicBezTo>
                <a:cubicBezTo>
                  <a:pt x="100" y="575"/>
                  <a:pt x="99" y="576"/>
                  <a:pt x="97" y="578"/>
                </a:cubicBezTo>
                <a:cubicBezTo>
                  <a:pt x="96" y="580"/>
                  <a:pt x="94" y="582"/>
                  <a:pt x="93" y="583"/>
                </a:cubicBezTo>
                <a:cubicBezTo>
                  <a:pt x="92" y="584"/>
                  <a:pt x="91" y="584"/>
                  <a:pt x="90" y="584"/>
                </a:cubicBezTo>
                <a:cubicBezTo>
                  <a:pt x="89" y="585"/>
                  <a:pt x="89" y="584"/>
                  <a:pt x="88" y="583"/>
                </a:cubicBezTo>
                <a:cubicBezTo>
                  <a:pt x="87" y="583"/>
                  <a:pt x="86" y="582"/>
                  <a:pt x="85" y="580"/>
                </a:cubicBezTo>
                <a:lnTo>
                  <a:pt x="1" y="444"/>
                </a:lnTo>
                <a:cubicBezTo>
                  <a:pt x="1" y="443"/>
                  <a:pt x="0" y="442"/>
                  <a:pt x="0" y="441"/>
                </a:cubicBezTo>
                <a:cubicBezTo>
                  <a:pt x="0" y="441"/>
                  <a:pt x="0" y="440"/>
                  <a:pt x="1" y="439"/>
                </a:cubicBezTo>
                <a:cubicBezTo>
                  <a:pt x="1" y="438"/>
                  <a:pt x="2" y="436"/>
                  <a:pt x="3" y="435"/>
                </a:cubicBezTo>
                <a:cubicBezTo>
                  <a:pt x="4" y="434"/>
                  <a:pt x="5" y="432"/>
                  <a:pt x="6" y="430"/>
                </a:cubicBezTo>
                <a:cubicBezTo>
                  <a:pt x="8" y="428"/>
                  <a:pt x="9" y="426"/>
                  <a:pt x="11" y="425"/>
                </a:cubicBezTo>
                <a:cubicBezTo>
                  <a:pt x="12" y="424"/>
                  <a:pt x="13" y="423"/>
                  <a:pt x="14" y="422"/>
                </a:cubicBezTo>
                <a:cubicBezTo>
                  <a:pt x="15" y="422"/>
                  <a:pt x="16" y="421"/>
                  <a:pt x="17" y="421"/>
                </a:cubicBezTo>
                <a:cubicBezTo>
                  <a:pt x="17" y="421"/>
                  <a:pt x="18" y="421"/>
                  <a:pt x="19" y="421"/>
                </a:cubicBezTo>
                <a:lnTo>
                  <a:pt x="170" y="473"/>
                </a:lnTo>
                <a:close/>
                <a:moveTo>
                  <a:pt x="23" y="444"/>
                </a:moveTo>
                <a:lnTo>
                  <a:pt x="23" y="445"/>
                </a:lnTo>
                <a:lnTo>
                  <a:pt x="69" y="517"/>
                </a:lnTo>
                <a:lnTo>
                  <a:pt x="104" y="473"/>
                </a:lnTo>
                <a:lnTo>
                  <a:pt x="23" y="444"/>
                </a:lnTo>
                <a:close/>
                <a:moveTo>
                  <a:pt x="242" y="380"/>
                </a:moveTo>
                <a:cubicBezTo>
                  <a:pt x="243" y="381"/>
                  <a:pt x="244" y="382"/>
                  <a:pt x="245" y="383"/>
                </a:cubicBezTo>
                <a:cubicBezTo>
                  <a:pt x="246" y="384"/>
                  <a:pt x="246" y="385"/>
                  <a:pt x="247" y="386"/>
                </a:cubicBezTo>
                <a:cubicBezTo>
                  <a:pt x="247" y="386"/>
                  <a:pt x="247" y="387"/>
                  <a:pt x="247" y="388"/>
                </a:cubicBezTo>
                <a:cubicBezTo>
                  <a:pt x="247" y="389"/>
                  <a:pt x="247" y="389"/>
                  <a:pt x="246" y="390"/>
                </a:cubicBezTo>
                <a:lnTo>
                  <a:pt x="191" y="460"/>
                </a:lnTo>
                <a:cubicBezTo>
                  <a:pt x="190" y="461"/>
                  <a:pt x="189" y="461"/>
                  <a:pt x="188" y="462"/>
                </a:cubicBezTo>
                <a:cubicBezTo>
                  <a:pt x="188" y="462"/>
                  <a:pt x="187" y="463"/>
                  <a:pt x="186" y="463"/>
                </a:cubicBezTo>
                <a:cubicBezTo>
                  <a:pt x="185" y="463"/>
                  <a:pt x="184" y="463"/>
                  <a:pt x="183" y="462"/>
                </a:cubicBezTo>
                <a:cubicBezTo>
                  <a:pt x="182" y="461"/>
                  <a:pt x="180" y="461"/>
                  <a:pt x="179" y="459"/>
                </a:cubicBezTo>
                <a:cubicBezTo>
                  <a:pt x="178" y="458"/>
                  <a:pt x="176" y="457"/>
                  <a:pt x="176" y="457"/>
                </a:cubicBezTo>
                <a:cubicBezTo>
                  <a:pt x="175" y="456"/>
                  <a:pt x="174" y="455"/>
                  <a:pt x="173" y="454"/>
                </a:cubicBezTo>
                <a:cubicBezTo>
                  <a:pt x="173" y="453"/>
                  <a:pt x="173" y="452"/>
                  <a:pt x="172" y="451"/>
                </a:cubicBezTo>
                <a:cubicBezTo>
                  <a:pt x="172" y="450"/>
                  <a:pt x="172" y="448"/>
                  <a:pt x="171" y="447"/>
                </a:cubicBezTo>
                <a:lnTo>
                  <a:pt x="166" y="401"/>
                </a:lnTo>
                <a:cubicBezTo>
                  <a:pt x="164" y="390"/>
                  <a:pt x="163" y="381"/>
                  <a:pt x="161" y="374"/>
                </a:cubicBezTo>
                <a:cubicBezTo>
                  <a:pt x="159" y="367"/>
                  <a:pt x="157" y="361"/>
                  <a:pt x="154" y="355"/>
                </a:cubicBezTo>
                <a:cubicBezTo>
                  <a:pt x="152" y="350"/>
                  <a:pt x="149" y="346"/>
                  <a:pt x="147" y="343"/>
                </a:cubicBezTo>
                <a:cubicBezTo>
                  <a:pt x="144" y="340"/>
                  <a:pt x="141" y="337"/>
                  <a:pt x="138" y="335"/>
                </a:cubicBezTo>
                <a:cubicBezTo>
                  <a:pt x="135" y="333"/>
                  <a:pt x="132" y="331"/>
                  <a:pt x="129" y="330"/>
                </a:cubicBezTo>
                <a:cubicBezTo>
                  <a:pt x="126" y="329"/>
                  <a:pt x="123" y="329"/>
                  <a:pt x="119" y="329"/>
                </a:cubicBezTo>
                <a:cubicBezTo>
                  <a:pt x="116" y="329"/>
                  <a:pt x="113" y="330"/>
                  <a:pt x="109" y="332"/>
                </a:cubicBezTo>
                <a:cubicBezTo>
                  <a:pt x="106" y="334"/>
                  <a:pt x="103" y="337"/>
                  <a:pt x="100" y="340"/>
                </a:cubicBezTo>
                <a:cubicBezTo>
                  <a:pt x="97" y="344"/>
                  <a:pt x="95" y="348"/>
                  <a:pt x="93" y="352"/>
                </a:cubicBezTo>
                <a:cubicBezTo>
                  <a:pt x="92" y="357"/>
                  <a:pt x="91" y="360"/>
                  <a:pt x="90" y="364"/>
                </a:cubicBezTo>
                <a:cubicBezTo>
                  <a:pt x="89" y="367"/>
                  <a:pt x="89" y="370"/>
                  <a:pt x="89" y="373"/>
                </a:cubicBezTo>
                <a:cubicBezTo>
                  <a:pt x="89" y="375"/>
                  <a:pt x="88" y="377"/>
                  <a:pt x="88" y="378"/>
                </a:cubicBezTo>
                <a:cubicBezTo>
                  <a:pt x="87" y="378"/>
                  <a:pt x="87" y="379"/>
                  <a:pt x="86" y="379"/>
                </a:cubicBezTo>
                <a:cubicBezTo>
                  <a:pt x="86" y="379"/>
                  <a:pt x="85" y="379"/>
                  <a:pt x="84" y="379"/>
                </a:cubicBezTo>
                <a:cubicBezTo>
                  <a:pt x="83" y="379"/>
                  <a:pt x="82" y="378"/>
                  <a:pt x="81" y="377"/>
                </a:cubicBezTo>
                <a:cubicBezTo>
                  <a:pt x="80" y="377"/>
                  <a:pt x="79" y="376"/>
                  <a:pt x="78" y="375"/>
                </a:cubicBezTo>
                <a:cubicBezTo>
                  <a:pt x="77" y="374"/>
                  <a:pt x="76" y="373"/>
                  <a:pt x="75" y="373"/>
                </a:cubicBezTo>
                <a:cubicBezTo>
                  <a:pt x="75" y="372"/>
                  <a:pt x="74" y="371"/>
                  <a:pt x="74" y="371"/>
                </a:cubicBezTo>
                <a:cubicBezTo>
                  <a:pt x="73" y="370"/>
                  <a:pt x="73" y="370"/>
                  <a:pt x="73" y="369"/>
                </a:cubicBezTo>
                <a:cubicBezTo>
                  <a:pt x="72" y="368"/>
                  <a:pt x="72" y="368"/>
                  <a:pt x="72" y="366"/>
                </a:cubicBezTo>
                <a:cubicBezTo>
                  <a:pt x="72" y="365"/>
                  <a:pt x="72" y="363"/>
                  <a:pt x="73" y="360"/>
                </a:cubicBezTo>
                <a:cubicBezTo>
                  <a:pt x="73" y="357"/>
                  <a:pt x="74" y="354"/>
                  <a:pt x="75" y="350"/>
                </a:cubicBezTo>
                <a:cubicBezTo>
                  <a:pt x="76" y="346"/>
                  <a:pt x="78" y="342"/>
                  <a:pt x="80" y="338"/>
                </a:cubicBezTo>
                <a:cubicBezTo>
                  <a:pt x="82" y="334"/>
                  <a:pt x="84" y="330"/>
                  <a:pt x="87" y="326"/>
                </a:cubicBezTo>
                <a:cubicBezTo>
                  <a:pt x="92" y="320"/>
                  <a:pt x="97" y="315"/>
                  <a:pt x="103" y="312"/>
                </a:cubicBezTo>
                <a:cubicBezTo>
                  <a:pt x="108" y="309"/>
                  <a:pt x="113" y="307"/>
                  <a:pt x="119" y="306"/>
                </a:cubicBezTo>
                <a:cubicBezTo>
                  <a:pt x="124" y="306"/>
                  <a:pt x="130" y="306"/>
                  <a:pt x="135" y="308"/>
                </a:cubicBezTo>
                <a:cubicBezTo>
                  <a:pt x="140" y="310"/>
                  <a:pt x="145" y="312"/>
                  <a:pt x="149" y="316"/>
                </a:cubicBezTo>
                <a:cubicBezTo>
                  <a:pt x="153" y="319"/>
                  <a:pt x="157" y="323"/>
                  <a:pt x="160" y="326"/>
                </a:cubicBezTo>
                <a:cubicBezTo>
                  <a:pt x="164" y="330"/>
                  <a:pt x="167" y="335"/>
                  <a:pt x="170" y="341"/>
                </a:cubicBezTo>
                <a:cubicBezTo>
                  <a:pt x="173" y="347"/>
                  <a:pt x="175" y="355"/>
                  <a:pt x="177" y="364"/>
                </a:cubicBezTo>
                <a:cubicBezTo>
                  <a:pt x="180" y="373"/>
                  <a:pt x="182" y="384"/>
                  <a:pt x="183" y="397"/>
                </a:cubicBezTo>
                <a:lnTo>
                  <a:pt x="188" y="434"/>
                </a:lnTo>
                <a:lnTo>
                  <a:pt x="232" y="379"/>
                </a:lnTo>
                <a:cubicBezTo>
                  <a:pt x="232" y="378"/>
                  <a:pt x="233" y="378"/>
                  <a:pt x="234" y="377"/>
                </a:cubicBezTo>
                <a:cubicBezTo>
                  <a:pt x="234" y="377"/>
                  <a:pt x="235" y="377"/>
                  <a:pt x="236" y="377"/>
                </a:cubicBezTo>
                <a:cubicBezTo>
                  <a:pt x="237" y="377"/>
                  <a:pt x="238" y="378"/>
                  <a:pt x="239" y="378"/>
                </a:cubicBezTo>
                <a:cubicBezTo>
                  <a:pt x="240" y="379"/>
                  <a:pt x="241" y="379"/>
                  <a:pt x="242" y="380"/>
                </a:cubicBezTo>
                <a:close/>
                <a:moveTo>
                  <a:pt x="269" y="231"/>
                </a:moveTo>
                <a:cubicBezTo>
                  <a:pt x="279" y="239"/>
                  <a:pt x="287" y="247"/>
                  <a:pt x="294" y="255"/>
                </a:cubicBezTo>
                <a:cubicBezTo>
                  <a:pt x="301" y="263"/>
                  <a:pt x="305" y="271"/>
                  <a:pt x="308" y="279"/>
                </a:cubicBezTo>
                <a:cubicBezTo>
                  <a:pt x="311" y="287"/>
                  <a:pt x="312" y="295"/>
                  <a:pt x="311" y="303"/>
                </a:cubicBezTo>
                <a:cubicBezTo>
                  <a:pt x="309" y="312"/>
                  <a:pt x="305" y="320"/>
                  <a:pt x="298" y="328"/>
                </a:cubicBezTo>
                <a:cubicBezTo>
                  <a:pt x="292" y="336"/>
                  <a:pt x="285" y="342"/>
                  <a:pt x="278" y="345"/>
                </a:cubicBezTo>
                <a:cubicBezTo>
                  <a:pt x="271" y="348"/>
                  <a:pt x="263" y="349"/>
                  <a:pt x="255" y="348"/>
                </a:cubicBezTo>
                <a:cubicBezTo>
                  <a:pt x="247" y="347"/>
                  <a:pt x="238" y="344"/>
                  <a:pt x="229" y="339"/>
                </a:cubicBezTo>
                <a:cubicBezTo>
                  <a:pt x="220" y="334"/>
                  <a:pt x="210" y="327"/>
                  <a:pt x="200" y="319"/>
                </a:cubicBezTo>
                <a:cubicBezTo>
                  <a:pt x="190" y="311"/>
                  <a:pt x="182" y="304"/>
                  <a:pt x="175" y="296"/>
                </a:cubicBezTo>
                <a:cubicBezTo>
                  <a:pt x="168" y="288"/>
                  <a:pt x="163" y="280"/>
                  <a:pt x="161" y="271"/>
                </a:cubicBezTo>
                <a:cubicBezTo>
                  <a:pt x="158" y="263"/>
                  <a:pt x="157" y="255"/>
                  <a:pt x="158" y="247"/>
                </a:cubicBezTo>
                <a:cubicBezTo>
                  <a:pt x="160" y="239"/>
                  <a:pt x="164" y="230"/>
                  <a:pt x="170" y="222"/>
                </a:cubicBezTo>
                <a:cubicBezTo>
                  <a:pt x="177" y="214"/>
                  <a:pt x="183" y="208"/>
                  <a:pt x="191" y="205"/>
                </a:cubicBezTo>
                <a:cubicBezTo>
                  <a:pt x="198" y="202"/>
                  <a:pt x="205" y="201"/>
                  <a:pt x="214" y="202"/>
                </a:cubicBezTo>
                <a:cubicBezTo>
                  <a:pt x="222" y="203"/>
                  <a:pt x="230" y="206"/>
                  <a:pt x="240" y="211"/>
                </a:cubicBezTo>
                <a:cubicBezTo>
                  <a:pt x="249" y="216"/>
                  <a:pt x="259" y="223"/>
                  <a:pt x="269" y="231"/>
                </a:cubicBezTo>
                <a:close/>
                <a:moveTo>
                  <a:pt x="256" y="249"/>
                </a:moveTo>
                <a:cubicBezTo>
                  <a:pt x="250" y="244"/>
                  <a:pt x="244" y="240"/>
                  <a:pt x="239" y="236"/>
                </a:cubicBezTo>
                <a:cubicBezTo>
                  <a:pt x="234" y="233"/>
                  <a:pt x="229" y="230"/>
                  <a:pt x="224" y="228"/>
                </a:cubicBezTo>
                <a:cubicBezTo>
                  <a:pt x="219" y="226"/>
                  <a:pt x="215" y="224"/>
                  <a:pt x="211" y="223"/>
                </a:cubicBezTo>
                <a:cubicBezTo>
                  <a:pt x="207" y="223"/>
                  <a:pt x="204" y="222"/>
                  <a:pt x="201" y="223"/>
                </a:cubicBezTo>
                <a:cubicBezTo>
                  <a:pt x="197" y="223"/>
                  <a:pt x="194" y="225"/>
                  <a:pt x="191" y="227"/>
                </a:cubicBezTo>
                <a:cubicBezTo>
                  <a:pt x="188" y="228"/>
                  <a:pt x="186" y="231"/>
                  <a:pt x="183" y="234"/>
                </a:cubicBezTo>
                <a:cubicBezTo>
                  <a:pt x="179" y="240"/>
                  <a:pt x="177" y="245"/>
                  <a:pt x="176" y="251"/>
                </a:cubicBezTo>
                <a:cubicBezTo>
                  <a:pt x="176" y="256"/>
                  <a:pt x="178" y="262"/>
                  <a:pt x="181" y="267"/>
                </a:cubicBezTo>
                <a:cubicBezTo>
                  <a:pt x="184" y="273"/>
                  <a:pt x="188" y="279"/>
                  <a:pt x="193" y="284"/>
                </a:cubicBezTo>
                <a:cubicBezTo>
                  <a:pt x="199" y="290"/>
                  <a:pt x="205" y="295"/>
                  <a:pt x="212" y="301"/>
                </a:cubicBezTo>
                <a:cubicBezTo>
                  <a:pt x="222" y="309"/>
                  <a:pt x="230" y="314"/>
                  <a:pt x="238" y="319"/>
                </a:cubicBezTo>
                <a:cubicBezTo>
                  <a:pt x="245" y="323"/>
                  <a:pt x="252" y="326"/>
                  <a:pt x="257" y="327"/>
                </a:cubicBezTo>
                <a:cubicBezTo>
                  <a:pt x="263" y="328"/>
                  <a:pt x="269" y="328"/>
                  <a:pt x="273" y="326"/>
                </a:cubicBezTo>
                <a:cubicBezTo>
                  <a:pt x="278" y="324"/>
                  <a:pt x="282" y="321"/>
                  <a:pt x="285" y="316"/>
                </a:cubicBezTo>
                <a:cubicBezTo>
                  <a:pt x="288" y="313"/>
                  <a:pt x="290" y="309"/>
                  <a:pt x="291" y="305"/>
                </a:cubicBezTo>
                <a:cubicBezTo>
                  <a:pt x="292" y="302"/>
                  <a:pt x="293" y="298"/>
                  <a:pt x="292" y="294"/>
                </a:cubicBezTo>
                <a:cubicBezTo>
                  <a:pt x="291" y="291"/>
                  <a:pt x="290" y="287"/>
                  <a:pt x="288" y="283"/>
                </a:cubicBezTo>
                <a:cubicBezTo>
                  <a:pt x="286" y="279"/>
                  <a:pt x="284" y="276"/>
                  <a:pt x="280" y="272"/>
                </a:cubicBezTo>
                <a:cubicBezTo>
                  <a:pt x="277" y="268"/>
                  <a:pt x="274" y="264"/>
                  <a:pt x="270" y="261"/>
                </a:cubicBezTo>
                <a:cubicBezTo>
                  <a:pt x="266" y="257"/>
                  <a:pt x="261" y="253"/>
                  <a:pt x="256" y="249"/>
                </a:cubicBezTo>
                <a:close/>
                <a:moveTo>
                  <a:pt x="368" y="154"/>
                </a:moveTo>
                <a:cubicBezTo>
                  <a:pt x="375" y="160"/>
                  <a:pt x="380" y="166"/>
                  <a:pt x="383" y="172"/>
                </a:cubicBezTo>
                <a:cubicBezTo>
                  <a:pt x="387" y="179"/>
                  <a:pt x="389" y="185"/>
                  <a:pt x="389" y="192"/>
                </a:cubicBezTo>
                <a:cubicBezTo>
                  <a:pt x="389" y="199"/>
                  <a:pt x="388" y="207"/>
                  <a:pt x="385" y="214"/>
                </a:cubicBezTo>
                <a:cubicBezTo>
                  <a:pt x="382" y="221"/>
                  <a:pt x="378" y="228"/>
                  <a:pt x="373" y="235"/>
                </a:cubicBezTo>
                <a:cubicBezTo>
                  <a:pt x="370" y="239"/>
                  <a:pt x="366" y="243"/>
                  <a:pt x="363" y="246"/>
                </a:cubicBezTo>
                <a:cubicBezTo>
                  <a:pt x="360" y="249"/>
                  <a:pt x="356" y="251"/>
                  <a:pt x="353" y="254"/>
                </a:cubicBezTo>
                <a:cubicBezTo>
                  <a:pt x="350" y="256"/>
                  <a:pt x="348" y="257"/>
                  <a:pt x="346" y="258"/>
                </a:cubicBezTo>
                <a:cubicBezTo>
                  <a:pt x="344" y="259"/>
                  <a:pt x="342" y="260"/>
                  <a:pt x="341" y="260"/>
                </a:cubicBezTo>
                <a:cubicBezTo>
                  <a:pt x="340" y="260"/>
                  <a:pt x="340" y="260"/>
                  <a:pt x="339" y="260"/>
                </a:cubicBezTo>
                <a:cubicBezTo>
                  <a:pt x="339" y="260"/>
                  <a:pt x="338" y="260"/>
                  <a:pt x="337" y="260"/>
                </a:cubicBezTo>
                <a:cubicBezTo>
                  <a:pt x="337" y="259"/>
                  <a:pt x="336" y="259"/>
                  <a:pt x="335" y="258"/>
                </a:cubicBezTo>
                <a:cubicBezTo>
                  <a:pt x="334" y="258"/>
                  <a:pt x="333" y="257"/>
                  <a:pt x="332" y="256"/>
                </a:cubicBezTo>
                <a:cubicBezTo>
                  <a:pt x="331" y="255"/>
                  <a:pt x="330" y="254"/>
                  <a:pt x="329" y="253"/>
                </a:cubicBezTo>
                <a:cubicBezTo>
                  <a:pt x="328" y="253"/>
                  <a:pt x="327" y="252"/>
                  <a:pt x="327" y="251"/>
                </a:cubicBezTo>
                <a:cubicBezTo>
                  <a:pt x="327" y="251"/>
                  <a:pt x="327" y="250"/>
                  <a:pt x="327" y="249"/>
                </a:cubicBezTo>
                <a:cubicBezTo>
                  <a:pt x="327" y="249"/>
                  <a:pt x="327" y="248"/>
                  <a:pt x="327" y="248"/>
                </a:cubicBezTo>
                <a:cubicBezTo>
                  <a:pt x="328" y="247"/>
                  <a:pt x="329" y="246"/>
                  <a:pt x="331" y="246"/>
                </a:cubicBezTo>
                <a:cubicBezTo>
                  <a:pt x="333" y="245"/>
                  <a:pt x="335" y="244"/>
                  <a:pt x="338" y="242"/>
                </a:cubicBezTo>
                <a:cubicBezTo>
                  <a:pt x="341" y="241"/>
                  <a:pt x="344" y="239"/>
                  <a:pt x="347" y="236"/>
                </a:cubicBezTo>
                <a:cubicBezTo>
                  <a:pt x="351" y="233"/>
                  <a:pt x="355" y="229"/>
                  <a:pt x="358" y="225"/>
                </a:cubicBezTo>
                <a:cubicBezTo>
                  <a:pt x="362" y="220"/>
                  <a:pt x="365" y="216"/>
                  <a:pt x="366" y="211"/>
                </a:cubicBezTo>
                <a:cubicBezTo>
                  <a:pt x="368" y="207"/>
                  <a:pt x="369" y="203"/>
                  <a:pt x="369" y="198"/>
                </a:cubicBezTo>
                <a:cubicBezTo>
                  <a:pt x="369" y="194"/>
                  <a:pt x="368" y="189"/>
                  <a:pt x="366" y="185"/>
                </a:cubicBezTo>
                <a:cubicBezTo>
                  <a:pt x="364" y="181"/>
                  <a:pt x="360" y="177"/>
                  <a:pt x="355" y="173"/>
                </a:cubicBezTo>
                <a:cubicBezTo>
                  <a:pt x="351" y="170"/>
                  <a:pt x="347" y="168"/>
                  <a:pt x="343" y="167"/>
                </a:cubicBezTo>
                <a:cubicBezTo>
                  <a:pt x="339" y="165"/>
                  <a:pt x="335" y="165"/>
                  <a:pt x="331" y="166"/>
                </a:cubicBezTo>
                <a:cubicBezTo>
                  <a:pt x="326" y="167"/>
                  <a:pt x="322" y="169"/>
                  <a:pt x="318" y="173"/>
                </a:cubicBezTo>
                <a:cubicBezTo>
                  <a:pt x="314" y="176"/>
                  <a:pt x="309" y="180"/>
                  <a:pt x="305" y="186"/>
                </a:cubicBezTo>
                <a:cubicBezTo>
                  <a:pt x="302" y="190"/>
                  <a:pt x="299" y="193"/>
                  <a:pt x="297" y="197"/>
                </a:cubicBezTo>
                <a:cubicBezTo>
                  <a:pt x="295" y="200"/>
                  <a:pt x="294" y="203"/>
                  <a:pt x="292" y="205"/>
                </a:cubicBezTo>
                <a:cubicBezTo>
                  <a:pt x="290" y="207"/>
                  <a:pt x="289" y="208"/>
                  <a:pt x="287" y="208"/>
                </a:cubicBezTo>
                <a:cubicBezTo>
                  <a:pt x="286" y="208"/>
                  <a:pt x="284" y="207"/>
                  <a:pt x="281" y="205"/>
                </a:cubicBezTo>
                <a:lnTo>
                  <a:pt x="230" y="164"/>
                </a:lnTo>
                <a:cubicBezTo>
                  <a:pt x="228" y="162"/>
                  <a:pt x="227" y="161"/>
                  <a:pt x="226" y="159"/>
                </a:cubicBezTo>
                <a:cubicBezTo>
                  <a:pt x="226" y="157"/>
                  <a:pt x="227" y="155"/>
                  <a:pt x="228" y="153"/>
                </a:cubicBezTo>
                <a:lnTo>
                  <a:pt x="273" y="97"/>
                </a:lnTo>
                <a:cubicBezTo>
                  <a:pt x="273" y="97"/>
                  <a:pt x="274" y="96"/>
                  <a:pt x="275" y="96"/>
                </a:cubicBezTo>
                <a:cubicBezTo>
                  <a:pt x="275" y="96"/>
                  <a:pt x="276" y="96"/>
                  <a:pt x="277" y="96"/>
                </a:cubicBezTo>
                <a:cubicBezTo>
                  <a:pt x="278" y="96"/>
                  <a:pt x="279" y="96"/>
                  <a:pt x="280" y="97"/>
                </a:cubicBezTo>
                <a:cubicBezTo>
                  <a:pt x="281" y="98"/>
                  <a:pt x="282" y="98"/>
                  <a:pt x="283" y="99"/>
                </a:cubicBezTo>
                <a:cubicBezTo>
                  <a:pt x="285" y="101"/>
                  <a:pt x="287" y="103"/>
                  <a:pt x="288" y="105"/>
                </a:cubicBezTo>
                <a:cubicBezTo>
                  <a:pt x="289" y="106"/>
                  <a:pt x="289" y="108"/>
                  <a:pt x="288" y="109"/>
                </a:cubicBezTo>
                <a:lnTo>
                  <a:pt x="252" y="154"/>
                </a:lnTo>
                <a:lnTo>
                  <a:pt x="287" y="182"/>
                </a:lnTo>
                <a:cubicBezTo>
                  <a:pt x="288" y="180"/>
                  <a:pt x="290" y="177"/>
                  <a:pt x="292" y="175"/>
                </a:cubicBezTo>
                <a:cubicBezTo>
                  <a:pt x="294" y="173"/>
                  <a:pt x="296" y="170"/>
                  <a:pt x="298" y="167"/>
                </a:cubicBezTo>
                <a:cubicBezTo>
                  <a:pt x="304" y="160"/>
                  <a:pt x="309" y="155"/>
                  <a:pt x="315" y="151"/>
                </a:cubicBezTo>
                <a:cubicBezTo>
                  <a:pt x="321" y="147"/>
                  <a:pt x="327" y="145"/>
                  <a:pt x="333" y="144"/>
                </a:cubicBezTo>
                <a:cubicBezTo>
                  <a:pt x="339" y="143"/>
                  <a:pt x="345" y="143"/>
                  <a:pt x="351" y="145"/>
                </a:cubicBezTo>
                <a:cubicBezTo>
                  <a:pt x="357" y="147"/>
                  <a:pt x="362" y="150"/>
                  <a:pt x="368" y="154"/>
                </a:cubicBezTo>
                <a:close/>
                <a:moveTo>
                  <a:pt x="459" y="57"/>
                </a:moveTo>
                <a:cubicBezTo>
                  <a:pt x="464" y="62"/>
                  <a:pt x="468" y="66"/>
                  <a:pt x="471" y="72"/>
                </a:cubicBezTo>
                <a:cubicBezTo>
                  <a:pt x="474" y="77"/>
                  <a:pt x="475" y="83"/>
                  <a:pt x="475" y="89"/>
                </a:cubicBezTo>
                <a:cubicBezTo>
                  <a:pt x="475" y="95"/>
                  <a:pt x="474" y="101"/>
                  <a:pt x="471" y="108"/>
                </a:cubicBezTo>
                <a:cubicBezTo>
                  <a:pt x="468" y="114"/>
                  <a:pt x="464" y="121"/>
                  <a:pt x="458" y="128"/>
                </a:cubicBezTo>
                <a:cubicBezTo>
                  <a:pt x="453" y="135"/>
                  <a:pt x="448" y="140"/>
                  <a:pt x="442" y="144"/>
                </a:cubicBezTo>
                <a:cubicBezTo>
                  <a:pt x="437" y="148"/>
                  <a:pt x="431" y="151"/>
                  <a:pt x="426" y="152"/>
                </a:cubicBezTo>
                <a:cubicBezTo>
                  <a:pt x="420" y="154"/>
                  <a:pt x="415" y="154"/>
                  <a:pt x="409" y="153"/>
                </a:cubicBezTo>
                <a:cubicBezTo>
                  <a:pt x="404" y="151"/>
                  <a:pt x="399" y="149"/>
                  <a:pt x="394" y="145"/>
                </a:cubicBezTo>
                <a:cubicBezTo>
                  <a:pt x="390" y="142"/>
                  <a:pt x="387" y="138"/>
                  <a:pt x="384" y="134"/>
                </a:cubicBezTo>
                <a:cubicBezTo>
                  <a:pt x="382" y="130"/>
                  <a:pt x="380" y="126"/>
                  <a:pt x="380" y="121"/>
                </a:cubicBezTo>
                <a:cubicBezTo>
                  <a:pt x="379" y="116"/>
                  <a:pt x="379" y="111"/>
                  <a:pt x="379" y="106"/>
                </a:cubicBezTo>
                <a:cubicBezTo>
                  <a:pt x="379" y="100"/>
                  <a:pt x="380" y="94"/>
                  <a:pt x="382" y="88"/>
                </a:cubicBezTo>
                <a:cubicBezTo>
                  <a:pt x="376" y="90"/>
                  <a:pt x="372" y="92"/>
                  <a:pt x="367" y="93"/>
                </a:cubicBezTo>
                <a:cubicBezTo>
                  <a:pt x="362" y="95"/>
                  <a:pt x="358" y="95"/>
                  <a:pt x="354" y="95"/>
                </a:cubicBezTo>
                <a:cubicBezTo>
                  <a:pt x="349" y="95"/>
                  <a:pt x="345" y="94"/>
                  <a:pt x="341" y="93"/>
                </a:cubicBezTo>
                <a:cubicBezTo>
                  <a:pt x="337" y="92"/>
                  <a:pt x="334" y="90"/>
                  <a:pt x="330" y="87"/>
                </a:cubicBezTo>
                <a:cubicBezTo>
                  <a:pt x="326" y="83"/>
                  <a:pt x="322" y="79"/>
                  <a:pt x="320" y="75"/>
                </a:cubicBezTo>
                <a:cubicBezTo>
                  <a:pt x="317" y="70"/>
                  <a:pt x="316" y="65"/>
                  <a:pt x="315" y="59"/>
                </a:cubicBezTo>
                <a:cubicBezTo>
                  <a:pt x="315" y="54"/>
                  <a:pt x="316" y="48"/>
                  <a:pt x="318" y="42"/>
                </a:cubicBezTo>
                <a:cubicBezTo>
                  <a:pt x="321" y="35"/>
                  <a:pt x="324" y="29"/>
                  <a:pt x="330" y="22"/>
                </a:cubicBezTo>
                <a:cubicBezTo>
                  <a:pt x="335" y="16"/>
                  <a:pt x="340" y="11"/>
                  <a:pt x="345" y="7"/>
                </a:cubicBezTo>
                <a:cubicBezTo>
                  <a:pt x="351" y="4"/>
                  <a:pt x="356" y="2"/>
                  <a:pt x="361" y="1"/>
                </a:cubicBezTo>
                <a:cubicBezTo>
                  <a:pt x="366" y="0"/>
                  <a:pt x="371" y="0"/>
                  <a:pt x="375" y="2"/>
                </a:cubicBezTo>
                <a:cubicBezTo>
                  <a:pt x="380" y="3"/>
                  <a:pt x="385" y="5"/>
                  <a:pt x="389" y="9"/>
                </a:cubicBezTo>
                <a:cubicBezTo>
                  <a:pt x="392" y="11"/>
                  <a:pt x="395" y="14"/>
                  <a:pt x="397" y="18"/>
                </a:cubicBezTo>
                <a:cubicBezTo>
                  <a:pt x="399" y="21"/>
                  <a:pt x="401" y="25"/>
                  <a:pt x="402" y="30"/>
                </a:cubicBezTo>
                <a:cubicBezTo>
                  <a:pt x="403" y="34"/>
                  <a:pt x="403" y="38"/>
                  <a:pt x="403" y="43"/>
                </a:cubicBezTo>
                <a:cubicBezTo>
                  <a:pt x="403" y="48"/>
                  <a:pt x="403" y="54"/>
                  <a:pt x="402" y="59"/>
                </a:cubicBezTo>
                <a:cubicBezTo>
                  <a:pt x="408" y="56"/>
                  <a:pt x="413" y="54"/>
                  <a:pt x="419" y="52"/>
                </a:cubicBezTo>
                <a:cubicBezTo>
                  <a:pt x="424" y="51"/>
                  <a:pt x="429" y="50"/>
                  <a:pt x="434" y="49"/>
                </a:cubicBezTo>
                <a:cubicBezTo>
                  <a:pt x="438" y="49"/>
                  <a:pt x="443" y="50"/>
                  <a:pt x="447" y="51"/>
                </a:cubicBezTo>
                <a:cubicBezTo>
                  <a:pt x="451" y="52"/>
                  <a:pt x="455" y="54"/>
                  <a:pt x="459" y="57"/>
                </a:cubicBezTo>
                <a:close/>
                <a:moveTo>
                  <a:pt x="377" y="26"/>
                </a:moveTo>
                <a:cubicBezTo>
                  <a:pt x="374" y="24"/>
                  <a:pt x="371" y="23"/>
                  <a:pt x="368" y="22"/>
                </a:cubicBezTo>
                <a:cubicBezTo>
                  <a:pt x="365" y="21"/>
                  <a:pt x="362" y="21"/>
                  <a:pt x="359" y="22"/>
                </a:cubicBezTo>
                <a:cubicBezTo>
                  <a:pt x="356" y="22"/>
                  <a:pt x="353" y="24"/>
                  <a:pt x="350" y="26"/>
                </a:cubicBezTo>
                <a:cubicBezTo>
                  <a:pt x="347" y="28"/>
                  <a:pt x="345" y="30"/>
                  <a:pt x="342" y="34"/>
                </a:cubicBezTo>
                <a:cubicBezTo>
                  <a:pt x="336" y="41"/>
                  <a:pt x="334" y="47"/>
                  <a:pt x="334" y="54"/>
                </a:cubicBezTo>
                <a:cubicBezTo>
                  <a:pt x="334" y="60"/>
                  <a:pt x="337" y="65"/>
                  <a:pt x="343" y="69"/>
                </a:cubicBezTo>
                <a:cubicBezTo>
                  <a:pt x="345" y="72"/>
                  <a:pt x="348" y="73"/>
                  <a:pt x="351" y="74"/>
                </a:cubicBezTo>
                <a:cubicBezTo>
                  <a:pt x="354" y="75"/>
                  <a:pt x="357" y="75"/>
                  <a:pt x="360" y="75"/>
                </a:cubicBezTo>
                <a:cubicBezTo>
                  <a:pt x="364" y="74"/>
                  <a:pt x="368" y="74"/>
                  <a:pt x="372" y="72"/>
                </a:cubicBezTo>
                <a:cubicBezTo>
                  <a:pt x="376" y="71"/>
                  <a:pt x="380" y="69"/>
                  <a:pt x="386" y="67"/>
                </a:cubicBezTo>
                <a:cubicBezTo>
                  <a:pt x="387" y="57"/>
                  <a:pt x="388" y="49"/>
                  <a:pt x="386" y="43"/>
                </a:cubicBezTo>
                <a:cubicBezTo>
                  <a:pt x="385" y="36"/>
                  <a:pt x="382" y="30"/>
                  <a:pt x="377" y="26"/>
                </a:cubicBezTo>
                <a:close/>
                <a:moveTo>
                  <a:pt x="447" y="76"/>
                </a:moveTo>
                <a:cubicBezTo>
                  <a:pt x="444" y="73"/>
                  <a:pt x="441" y="72"/>
                  <a:pt x="437" y="71"/>
                </a:cubicBezTo>
                <a:cubicBezTo>
                  <a:pt x="434" y="70"/>
                  <a:pt x="430" y="70"/>
                  <a:pt x="427" y="70"/>
                </a:cubicBezTo>
                <a:cubicBezTo>
                  <a:pt x="423" y="71"/>
                  <a:pt x="418" y="72"/>
                  <a:pt x="414" y="74"/>
                </a:cubicBezTo>
                <a:cubicBezTo>
                  <a:pt x="409" y="76"/>
                  <a:pt x="404" y="78"/>
                  <a:pt x="398" y="81"/>
                </a:cubicBezTo>
                <a:cubicBezTo>
                  <a:pt x="397" y="86"/>
                  <a:pt x="396" y="91"/>
                  <a:pt x="396" y="96"/>
                </a:cubicBezTo>
                <a:cubicBezTo>
                  <a:pt x="395" y="101"/>
                  <a:pt x="395" y="105"/>
                  <a:pt x="396" y="109"/>
                </a:cubicBezTo>
                <a:cubicBezTo>
                  <a:pt x="396" y="112"/>
                  <a:pt x="397" y="116"/>
                  <a:pt x="399" y="119"/>
                </a:cubicBezTo>
                <a:cubicBezTo>
                  <a:pt x="401" y="122"/>
                  <a:pt x="403" y="124"/>
                  <a:pt x="406" y="126"/>
                </a:cubicBezTo>
                <a:cubicBezTo>
                  <a:pt x="412" y="131"/>
                  <a:pt x="419" y="133"/>
                  <a:pt x="426" y="132"/>
                </a:cubicBezTo>
                <a:cubicBezTo>
                  <a:pt x="432" y="130"/>
                  <a:pt x="439" y="125"/>
                  <a:pt x="446" y="116"/>
                </a:cubicBezTo>
                <a:cubicBezTo>
                  <a:pt x="453" y="108"/>
                  <a:pt x="456" y="100"/>
                  <a:pt x="456" y="93"/>
                </a:cubicBezTo>
                <a:cubicBezTo>
                  <a:pt x="456" y="86"/>
                  <a:pt x="453" y="80"/>
                  <a:pt x="447" y="76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0" name="Freeform 24"/>
          <p:cNvSpPr>
            <a:spLocks noEditPoints="1"/>
          </p:cNvSpPr>
          <p:nvPr/>
        </p:nvSpPr>
        <p:spPr bwMode="auto">
          <a:xfrm>
            <a:off x="2390789" y="2385060"/>
            <a:ext cx="231775" cy="292100"/>
          </a:xfrm>
          <a:custGeom>
            <a:avLst/>
            <a:gdLst>
              <a:gd name="T0" fmla="*/ 176 w 389"/>
              <a:gd name="T1" fmla="*/ 381 h 489"/>
              <a:gd name="T2" fmla="*/ 167 w 389"/>
              <a:gd name="T3" fmla="*/ 394 h 489"/>
              <a:gd name="T4" fmla="*/ 160 w 389"/>
              <a:gd name="T5" fmla="*/ 397 h 489"/>
              <a:gd name="T6" fmla="*/ 101 w 389"/>
              <a:gd name="T7" fmla="*/ 470 h 489"/>
              <a:gd name="T8" fmla="*/ 100 w 389"/>
              <a:gd name="T9" fmla="*/ 478 h 489"/>
              <a:gd name="T10" fmla="*/ 90 w 389"/>
              <a:gd name="T11" fmla="*/ 489 h 489"/>
              <a:gd name="T12" fmla="*/ 1 w 389"/>
              <a:gd name="T13" fmla="*/ 348 h 489"/>
              <a:gd name="T14" fmla="*/ 2 w 389"/>
              <a:gd name="T15" fmla="*/ 339 h 489"/>
              <a:gd name="T16" fmla="*/ 14 w 389"/>
              <a:gd name="T17" fmla="*/ 327 h 489"/>
              <a:gd name="T18" fmla="*/ 170 w 389"/>
              <a:gd name="T19" fmla="*/ 377 h 489"/>
              <a:gd name="T20" fmla="*/ 69 w 389"/>
              <a:gd name="T21" fmla="*/ 421 h 489"/>
              <a:gd name="T22" fmla="*/ 212 w 389"/>
              <a:gd name="T23" fmla="*/ 263 h 489"/>
              <a:gd name="T24" fmla="*/ 227 w 389"/>
              <a:gd name="T25" fmla="*/ 317 h 489"/>
              <a:gd name="T26" fmla="*/ 194 w 389"/>
              <a:gd name="T27" fmla="*/ 356 h 489"/>
              <a:gd name="T28" fmla="*/ 178 w 389"/>
              <a:gd name="T29" fmla="*/ 363 h 489"/>
              <a:gd name="T30" fmla="*/ 169 w 389"/>
              <a:gd name="T31" fmla="*/ 358 h 489"/>
              <a:gd name="T32" fmla="*/ 170 w 389"/>
              <a:gd name="T33" fmla="*/ 348 h 489"/>
              <a:gd name="T34" fmla="*/ 201 w 389"/>
              <a:gd name="T35" fmla="*/ 326 h 489"/>
              <a:gd name="T36" fmla="*/ 208 w 389"/>
              <a:gd name="T37" fmla="*/ 290 h 489"/>
              <a:gd name="T38" fmla="*/ 176 w 389"/>
              <a:gd name="T39" fmla="*/ 276 h 489"/>
              <a:gd name="T40" fmla="*/ 141 w 389"/>
              <a:gd name="T41" fmla="*/ 307 h 489"/>
              <a:gd name="T42" fmla="*/ 134 w 389"/>
              <a:gd name="T43" fmla="*/ 308 h 489"/>
              <a:gd name="T44" fmla="*/ 126 w 389"/>
              <a:gd name="T45" fmla="*/ 301 h 489"/>
              <a:gd name="T46" fmla="*/ 136 w 389"/>
              <a:gd name="T47" fmla="*/ 286 h 489"/>
              <a:gd name="T48" fmla="*/ 142 w 389"/>
              <a:gd name="T49" fmla="*/ 249 h 489"/>
              <a:gd name="T50" fmla="*/ 117 w 389"/>
              <a:gd name="T51" fmla="*/ 234 h 489"/>
              <a:gd name="T52" fmla="*/ 92 w 389"/>
              <a:gd name="T53" fmla="*/ 257 h 489"/>
              <a:gd name="T54" fmla="*/ 86 w 389"/>
              <a:gd name="T55" fmla="*/ 282 h 489"/>
              <a:gd name="T56" fmla="*/ 81 w 389"/>
              <a:gd name="T57" fmla="*/ 282 h 489"/>
              <a:gd name="T58" fmla="*/ 73 w 389"/>
              <a:gd name="T59" fmla="*/ 275 h 489"/>
              <a:gd name="T60" fmla="*/ 72 w 389"/>
              <a:gd name="T61" fmla="*/ 265 h 489"/>
              <a:gd name="T62" fmla="*/ 87 w 389"/>
              <a:gd name="T63" fmla="*/ 230 h 489"/>
              <a:gd name="T64" fmla="*/ 132 w 389"/>
              <a:gd name="T65" fmla="*/ 212 h 489"/>
              <a:gd name="T66" fmla="*/ 162 w 389"/>
              <a:gd name="T67" fmla="*/ 242 h 489"/>
              <a:gd name="T68" fmla="*/ 158 w 389"/>
              <a:gd name="T69" fmla="*/ 268 h 489"/>
              <a:gd name="T70" fmla="*/ 199 w 389"/>
              <a:gd name="T71" fmla="*/ 256 h 489"/>
              <a:gd name="T72" fmla="*/ 214 w 389"/>
              <a:gd name="T73" fmla="*/ 96 h 489"/>
              <a:gd name="T74" fmla="*/ 220 w 389"/>
              <a:gd name="T75" fmla="*/ 105 h 489"/>
              <a:gd name="T76" fmla="*/ 290 w 389"/>
              <a:gd name="T77" fmla="*/ 239 h 489"/>
              <a:gd name="T78" fmla="*/ 280 w 389"/>
              <a:gd name="T79" fmla="*/ 252 h 489"/>
              <a:gd name="T80" fmla="*/ 273 w 389"/>
              <a:gd name="T81" fmla="*/ 251 h 489"/>
              <a:gd name="T82" fmla="*/ 152 w 389"/>
              <a:gd name="T83" fmla="*/ 179 h 489"/>
              <a:gd name="T84" fmla="*/ 141 w 389"/>
              <a:gd name="T85" fmla="*/ 171 h 489"/>
              <a:gd name="T86" fmla="*/ 200 w 389"/>
              <a:gd name="T87" fmla="*/ 93 h 489"/>
              <a:gd name="T88" fmla="*/ 207 w 389"/>
              <a:gd name="T89" fmla="*/ 91 h 489"/>
              <a:gd name="T90" fmla="*/ 383 w 389"/>
              <a:gd name="T91" fmla="*/ 76 h 489"/>
              <a:gd name="T92" fmla="*/ 373 w 389"/>
              <a:gd name="T93" fmla="*/ 140 h 489"/>
              <a:gd name="T94" fmla="*/ 345 w 389"/>
              <a:gd name="T95" fmla="*/ 163 h 489"/>
              <a:gd name="T96" fmla="*/ 337 w 389"/>
              <a:gd name="T97" fmla="*/ 164 h 489"/>
              <a:gd name="T98" fmla="*/ 329 w 389"/>
              <a:gd name="T99" fmla="*/ 158 h 489"/>
              <a:gd name="T100" fmla="*/ 327 w 389"/>
              <a:gd name="T101" fmla="*/ 152 h 489"/>
              <a:gd name="T102" fmla="*/ 347 w 389"/>
              <a:gd name="T103" fmla="*/ 140 h 489"/>
              <a:gd name="T104" fmla="*/ 369 w 389"/>
              <a:gd name="T105" fmla="*/ 102 h 489"/>
              <a:gd name="T106" fmla="*/ 343 w 389"/>
              <a:gd name="T107" fmla="*/ 71 h 489"/>
              <a:gd name="T108" fmla="*/ 305 w 389"/>
              <a:gd name="T109" fmla="*/ 90 h 489"/>
              <a:gd name="T110" fmla="*/ 287 w 389"/>
              <a:gd name="T111" fmla="*/ 112 h 489"/>
              <a:gd name="T112" fmla="*/ 226 w 389"/>
              <a:gd name="T113" fmla="*/ 63 h 489"/>
              <a:gd name="T114" fmla="*/ 274 w 389"/>
              <a:gd name="T115" fmla="*/ 0 h 489"/>
              <a:gd name="T116" fmla="*/ 283 w 389"/>
              <a:gd name="T117" fmla="*/ 4 h 489"/>
              <a:gd name="T118" fmla="*/ 251 w 389"/>
              <a:gd name="T119" fmla="*/ 58 h 489"/>
              <a:gd name="T120" fmla="*/ 298 w 389"/>
              <a:gd name="T121" fmla="*/ 71 h 489"/>
              <a:gd name="T122" fmla="*/ 351 w 389"/>
              <a:gd name="T123" fmla="*/ 49 h 48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  <a:cxn ang="0">
                <a:pos x="T106" y="T107"/>
              </a:cxn>
              <a:cxn ang="0">
                <a:pos x="T108" y="T109"/>
              </a:cxn>
              <a:cxn ang="0">
                <a:pos x="T110" y="T111"/>
              </a:cxn>
              <a:cxn ang="0">
                <a:pos x="T112" y="T113"/>
              </a:cxn>
              <a:cxn ang="0">
                <a:pos x="T114" y="T115"/>
              </a:cxn>
              <a:cxn ang="0">
                <a:pos x="T116" y="T117"/>
              </a:cxn>
              <a:cxn ang="0">
                <a:pos x="T118" y="T119"/>
              </a:cxn>
              <a:cxn ang="0">
                <a:pos x="T120" y="T121"/>
              </a:cxn>
              <a:cxn ang="0">
                <a:pos x="T122" y="T123"/>
              </a:cxn>
            </a:cxnLst>
            <a:rect l="0" t="0" r="r" b="b"/>
            <a:pathLst>
              <a:path w="389" h="489">
                <a:moveTo>
                  <a:pt x="170" y="377"/>
                </a:moveTo>
                <a:cubicBezTo>
                  <a:pt x="172" y="378"/>
                  <a:pt x="174" y="378"/>
                  <a:pt x="174" y="379"/>
                </a:cubicBezTo>
                <a:cubicBezTo>
                  <a:pt x="175" y="380"/>
                  <a:pt x="176" y="381"/>
                  <a:pt x="176" y="381"/>
                </a:cubicBezTo>
                <a:cubicBezTo>
                  <a:pt x="176" y="382"/>
                  <a:pt x="175" y="383"/>
                  <a:pt x="175" y="385"/>
                </a:cubicBezTo>
                <a:cubicBezTo>
                  <a:pt x="174" y="386"/>
                  <a:pt x="173" y="388"/>
                  <a:pt x="171" y="390"/>
                </a:cubicBezTo>
                <a:cubicBezTo>
                  <a:pt x="169" y="392"/>
                  <a:pt x="168" y="393"/>
                  <a:pt x="167" y="394"/>
                </a:cubicBezTo>
                <a:cubicBezTo>
                  <a:pt x="166" y="396"/>
                  <a:pt x="165" y="396"/>
                  <a:pt x="164" y="397"/>
                </a:cubicBezTo>
                <a:cubicBezTo>
                  <a:pt x="164" y="397"/>
                  <a:pt x="163" y="397"/>
                  <a:pt x="162" y="397"/>
                </a:cubicBezTo>
                <a:cubicBezTo>
                  <a:pt x="162" y="397"/>
                  <a:pt x="161" y="397"/>
                  <a:pt x="160" y="397"/>
                </a:cubicBezTo>
                <a:lnTo>
                  <a:pt x="121" y="383"/>
                </a:lnTo>
                <a:lnTo>
                  <a:pt x="79" y="436"/>
                </a:lnTo>
                <a:lnTo>
                  <a:pt x="101" y="470"/>
                </a:lnTo>
                <a:cubicBezTo>
                  <a:pt x="101" y="471"/>
                  <a:pt x="102" y="472"/>
                  <a:pt x="102" y="472"/>
                </a:cubicBezTo>
                <a:cubicBezTo>
                  <a:pt x="102" y="473"/>
                  <a:pt x="102" y="474"/>
                  <a:pt x="102" y="475"/>
                </a:cubicBezTo>
                <a:cubicBezTo>
                  <a:pt x="102" y="476"/>
                  <a:pt x="101" y="477"/>
                  <a:pt x="100" y="478"/>
                </a:cubicBezTo>
                <a:cubicBezTo>
                  <a:pt x="99" y="479"/>
                  <a:pt x="98" y="481"/>
                  <a:pt x="97" y="483"/>
                </a:cubicBezTo>
                <a:cubicBezTo>
                  <a:pt x="95" y="484"/>
                  <a:pt x="94" y="486"/>
                  <a:pt x="93" y="487"/>
                </a:cubicBezTo>
                <a:cubicBezTo>
                  <a:pt x="92" y="488"/>
                  <a:pt x="91" y="489"/>
                  <a:pt x="90" y="489"/>
                </a:cubicBezTo>
                <a:cubicBezTo>
                  <a:pt x="89" y="489"/>
                  <a:pt x="88" y="489"/>
                  <a:pt x="87" y="488"/>
                </a:cubicBezTo>
                <a:cubicBezTo>
                  <a:pt x="87" y="487"/>
                  <a:pt x="86" y="486"/>
                  <a:pt x="85" y="484"/>
                </a:cubicBezTo>
                <a:lnTo>
                  <a:pt x="1" y="348"/>
                </a:lnTo>
                <a:cubicBezTo>
                  <a:pt x="1" y="347"/>
                  <a:pt x="0" y="346"/>
                  <a:pt x="0" y="346"/>
                </a:cubicBezTo>
                <a:cubicBezTo>
                  <a:pt x="0" y="345"/>
                  <a:pt x="0" y="344"/>
                  <a:pt x="1" y="343"/>
                </a:cubicBezTo>
                <a:cubicBezTo>
                  <a:pt x="1" y="342"/>
                  <a:pt x="2" y="341"/>
                  <a:pt x="2" y="339"/>
                </a:cubicBezTo>
                <a:cubicBezTo>
                  <a:pt x="3" y="338"/>
                  <a:pt x="5" y="336"/>
                  <a:pt x="6" y="334"/>
                </a:cubicBezTo>
                <a:cubicBezTo>
                  <a:pt x="8" y="332"/>
                  <a:pt x="9" y="331"/>
                  <a:pt x="10" y="329"/>
                </a:cubicBezTo>
                <a:cubicBezTo>
                  <a:pt x="12" y="328"/>
                  <a:pt x="13" y="327"/>
                  <a:pt x="14" y="327"/>
                </a:cubicBezTo>
                <a:cubicBezTo>
                  <a:pt x="15" y="326"/>
                  <a:pt x="15" y="326"/>
                  <a:pt x="16" y="325"/>
                </a:cubicBezTo>
                <a:cubicBezTo>
                  <a:pt x="17" y="325"/>
                  <a:pt x="18" y="326"/>
                  <a:pt x="19" y="326"/>
                </a:cubicBezTo>
                <a:lnTo>
                  <a:pt x="170" y="377"/>
                </a:lnTo>
                <a:close/>
                <a:moveTo>
                  <a:pt x="23" y="349"/>
                </a:moveTo>
                <a:lnTo>
                  <a:pt x="23" y="349"/>
                </a:lnTo>
                <a:lnTo>
                  <a:pt x="69" y="421"/>
                </a:lnTo>
                <a:lnTo>
                  <a:pt x="104" y="377"/>
                </a:lnTo>
                <a:lnTo>
                  <a:pt x="23" y="349"/>
                </a:lnTo>
                <a:close/>
                <a:moveTo>
                  <a:pt x="212" y="263"/>
                </a:moveTo>
                <a:cubicBezTo>
                  <a:pt x="218" y="267"/>
                  <a:pt x="222" y="272"/>
                  <a:pt x="225" y="278"/>
                </a:cubicBezTo>
                <a:cubicBezTo>
                  <a:pt x="229" y="284"/>
                  <a:pt x="230" y="290"/>
                  <a:pt x="230" y="296"/>
                </a:cubicBezTo>
                <a:cubicBezTo>
                  <a:pt x="231" y="303"/>
                  <a:pt x="230" y="310"/>
                  <a:pt x="227" y="317"/>
                </a:cubicBezTo>
                <a:cubicBezTo>
                  <a:pt x="224" y="323"/>
                  <a:pt x="220" y="330"/>
                  <a:pt x="215" y="337"/>
                </a:cubicBezTo>
                <a:cubicBezTo>
                  <a:pt x="211" y="342"/>
                  <a:pt x="208" y="345"/>
                  <a:pt x="204" y="348"/>
                </a:cubicBezTo>
                <a:cubicBezTo>
                  <a:pt x="201" y="352"/>
                  <a:pt x="197" y="354"/>
                  <a:pt x="194" y="356"/>
                </a:cubicBezTo>
                <a:cubicBezTo>
                  <a:pt x="191" y="358"/>
                  <a:pt x="188" y="360"/>
                  <a:pt x="185" y="361"/>
                </a:cubicBezTo>
                <a:cubicBezTo>
                  <a:pt x="183" y="362"/>
                  <a:pt x="181" y="363"/>
                  <a:pt x="180" y="363"/>
                </a:cubicBezTo>
                <a:cubicBezTo>
                  <a:pt x="179" y="363"/>
                  <a:pt x="179" y="363"/>
                  <a:pt x="178" y="363"/>
                </a:cubicBezTo>
                <a:cubicBezTo>
                  <a:pt x="177" y="363"/>
                  <a:pt x="177" y="363"/>
                  <a:pt x="176" y="362"/>
                </a:cubicBezTo>
                <a:cubicBezTo>
                  <a:pt x="175" y="362"/>
                  <a:pt x="174" y="362"/>
                  <a:pt x="173" y="361"/>
                </a:cubicBezTo>
                <a:cubicBezTo>
                  <a:pt x="172" y="360"/>
                  <a:pt x="171" y="359"/>
                  <a:pt x="169" y="358"/>
                </a:cubicBezTo>
                <a:cubicBezTo>
                  <a:pt x="167" y="356"/>
                  <a:pt x="166" y="355"/>
                  <a:pt x="165" y="354"/>
                </a:cubicBezTo>
                <a:cubicBezTo>
                  <a:pt x="165" y="352"/>
                  <a:pt x="165" y="351"/>
                  <a:pt x="165" y="351"/>
                </a:cubicBezTo>
                <a:cubicBezTo>
                  <a:pt x="166" y="350"/>
                  <a:pt x="167" y="349"/>
                  <a:pt x="170" y="348"/>
                </a:cubicBezTo>
                <a:cubicBezTo>
                  <a:pt x="172" y="347"/>
                  <a:pt x="175" y="346"/>
                  <a:pt x="179" y="344"/>
                </a:cubicBezTo>
                <a:cubicBezTo>
                  <a:pt x="182" y="342"/>
                  <a:pt x="186" y="340"/>
                  <a:pt x="190" y="337"/>
                </a:cubicBezTo>
                <a:cubicBezTo>
                  <a:pt x="194" y="334"/>
                  <a:pt x="198" y="331"/>
                  <a:pt x="201" y="326"/>
                </a:cubicBezTo>
                <a:cubicBezTo>
                  <a:pt x="205" y="322"/>
                  <a:pt x="207" y="317"/>
                  <a:pt x="209" y="313"/>
                </a:cubicBezTo>
                <a:cubicBezTo>
                  <a:pt x="210" y="309"/>
                  <a:pt x="211" y="305"/>
                  <a:pt x="211" y="301"/>
                </a:cubicBezTo>
                <a:cubicBezTo>
                  <a:pt x="211" y="297"/>
                  <a:pt x="210" y="293"/>
                  <a:pt x="208" y="290"/>
                </a:cubicBezTo>
                <a:cubicBezTo>
                  <a:pt x="206" y="287"/>
                  <a:pt x="203" y="284"/>
                  <a:pt x="200" y="281"/>
                </a:cubicBezTo>
                <a:cubicBezTo>
                  <a:pt x="196" y="278"/>
                  <a:pt x="193" y="276"/>
                  <a:pt x="189" y="276"/>
                </a:cubicBezTo>
                <a:cubicBezTo>
                  <a:pt x="185" y="275"/>
                  <a:pt x="180" y="275"/>
                  <a:pt x="176" y="276"/>
                </a:cubicBezTo>
                <a:cubicBezTo>
                  <a:pt x="172" y="277"/>
                  <a:pt x="167" y="279"/>
                  <a:pt x="163" y="282"/>
                </a:cubicBezTo>
                <a:cubicBezTo>
                  <a:pt x="159" y="286"/>
                  <a:pt x="155" y="290"/>
                  <a:pt x="150" y="295"/>
                </a:cubicBezTo>
                <a:lnTo>
                  <a:pt x="141" y="307"/>
                </a:lnTo>
                <a:cubicBezTo>
                  <a:pt x="140" y="308"/>
                  <a:pt x="140" y="308"/>
                  <a:pt x="139" y="309"/>
                </a:cubicBezTo>
                <a:cubicBezTo>
                  <a:pt x="138" y="309"/>
                  <a:pt x="138" y="309"/>
                  <a:pt x="137" y="309"/>
                </a:cubicBezTo>
                <a:cubicBezTo>
                  <a:pt x="136" y="309"/>
                  <a:pt x="135" y="309"/>
                  <a:pt x="134" y="308"/>
                </a:cubicBezTo>
                <a:cubicBezTo>
                  <a:pt x="133" y="308"/>
                  <a:pt x="132" y="307"/>
                  <a:pt x="130" y="306"/>
                </a:cubicBezTo>
                <a:cubicBezTo>
                  <a:pt x="129" y="305"/>
                  <a:pt x="128" y="304"/>
                  <a:pt x="128" y="303"/>
                </a:cubicBezTo>
                <a:cubicBezTo>
                  <a:pt x="127" y="303"/>
                  <a:pt x="126" y="302"/>
                  <a:pt x="126" y="301"/>
                </a:cubicBezTo>
                <a:cubicBezTo>
                  <a:pt x="126" y="300"/>
                  <a:pt x="126" y="300"/>
                  <a:pt x="126" y="299"/>
                </a:cubicBezTo>
                <a:cubicBezTo>
                  <a:pt x="126" y="298"/>
                  <a:pt x="127" y="298"/>
                  <a:pt x="127" y="297"/>
                </a:cubicBezTo>
                <a:lnTo>
                  <a:pt x="136" y="286"/>
                </a:lnTo>
                <a:cubicBezTo>
                  <a:pt x="139" y="282"/>
                  <a:pt x="142" y="277"/>
                  <a:pt x="143" y="273"/>
                </a:cubicBezTo>
                <a:cubicBezTo>
                  <a:pt x="145" y="269"/>
                  <a:pt x="146" y="265"/>
                  <a:pt x="146" y="261"/>
                </a:cubicBezTo>
                <a:cubicBezTo>
                  <a:pt x="145" y="257"/>
                  <a:pt x="144" y="253"/>
                  <a:pt x="142" y="249"/>
                </a:cubicBezTo>
                <a:cubicBezTo>
                  <a:pt x="141" y="246"/>
                  <a:pt x="138" y="242"/>
                  <a:pt x="134" y="239"/>
                </a:cubicBezTo>
                <a:cubicBezTo>
                  <a:pt x="132" y="237"/>
                  <a:pt x="129" y="236"/>
                  <a:pt x="126" y="235"/>
                </a:cubicBezTo>
                <a:cubicBezTo>
                  <a:pt x="123" y="234"/>
                  <a:pt x="120" y="233"/>
                  <a:pt x="117" y="234"/>
                </a:cubicBezTo>
                <a:cubicBezTo>
                  <a:pt x="113" y="234"/>
                  <a:pt x="110" y="235"/>
                  <a:pt x="107" y="237"/>
                </a:cubicBezTo>
                <a:cubicBezTo>
                  <a:pt x="104" y="239"/>
                  <a:pt x="101" y="241"/>
                  <a:pt x="98" y="245"/>
                </a:cubicBezTo>
                <a:cubicBezTo>
                  <a:pt x="95" y="249"/>
                  <a:pt x="93" y="252"/>
                  <a:pt x="92" y="257"/>
                </a:cubicBezTo>
                <a:cubicBezTo>
                  <a:pt x="90" y="261"/>
                  <a:pt x="89" y="264"/>
                  <a:pt x="89" y="268"/>
                </a:cubicBezTo>
                <a:cubicBezTo>
                  <a:pt x="88" y="271"/>
                  <a:pt x="88" y="274"/>
                  <a:pt x="87" y="277"/>
                </a:cubicBezTo>
                <a:cubicBezTo>
                  <a:pt x="87" y="280"/>
                  <a:pt x="87" y="281"/>
                  <a:pt x="86" y="282"/>
                </a:cubicBezTo>
                <a:cubicBezTo>
                  <a:pt x="86" y="282"/>
                  <a:pt x="86" y="283"/>
                  <a:pt x="85" y="283"/>
                </a:cubicBezTo>
                <a:cubicBezTo>
                  <a:pt x="85" y="283"/>
                  <a:pt x="84" y="283"/>
                  <a:pt x="84" y="283"/>
                </a:cubicBezTo>
                <a:cubicBezTo>
                  <a:pt x="83" y="283"/>
                  <a:pt x="82" y="282"/>
                  <a:pt x="81" y="282"/>
                </a:cubicBezTo>
                <a:cubicBezTo>
                  <a:pt x="80" y="281"/>
                  <a:pt x="79" y="280"/>
                  <a:pt x="78" y="279"/>
                </a:cubicBezTo>
                <a:cubicBezTo>
                  <a:pt x="77" y="278"/>
                  <a:pt x="76" y="278"/>
                  <a:pt x="75" y="277"/>
                </a:cubicBezTo>
                <a:cubicBezTo>
                  <a:pt x="74" y="276"/>
                  <a:pt x="74" y="276"/>
                  <a:pt x="73" y="275"/>
                </a:cubicBezTo>
                <a:cubicBezTo>
                  <a:pt x="73" y="274"/>
                  <a:pt x="73" y="274"/>
                  <a:pt x="72" y="273"/>
                </a:cubicBezTo>
                <a:cubicBezTo>
                  <a:pt x="72" y="273"/>
                  <a:pt x="72" y="272"/>
                  <a:pt x="72" y="271"/>
                </a:cubicBezTo>
                <a:cubicBezTo>
                  <a:pt x="72" y="269"/>
                  <a:pt x="72" y="267"/>
                  <a:pt x="72" y="265"/>
                </a:cubicBezTo>
                <a:cubicBezTo>
                  <a:pt x="72" y="262"/>
                  <a:pt x="73" y="259"/>
                  <a:pt x="74" y="255"/>
                </a:cubicBezTo>
                <a:cubicBezTo>
                  <a:pt x="75" y="251"/>
                  <a:pt x="77" y="247"/>
                  <a:pt x="79" y="243"/>
                </a:cubicBezTo>
                <a:cubicBezTo>
                  <a:pt x="81" y="239"/>
                  <a:pt x="84" y="235"/>
                  <a:pt x="87" y="230"/>
                </a:cubicBezTo>
                <a:cubicBezTo>
                  <a:pt x="92" y="225"/>
                  <a:pt x="97" y="220"/>
                  <a:pt x="102" y="217"/>
                </a:cubicBezTo>
                <a:cubicBezTo>
                  <a:pt x="107" y="213"/>
                  <a:pt x="112" y="211"/>
                  <a:pt x="117" y="211"/>
                </a:cubicBezTo>
                <a:cubicBezTo>
                  <a:pt x="122" y="210"/>
                  <a:pt x="127" y="210"/>
                  <a:pt x="132" y="212"/>
                </a:cubicBezTo>
                <a:cubicBezTo>
                  <a:pt x="137" y="213"/>
                  <a:pt x="142" y="216"/>
                  <a:pt x="146" y="220"/>
                </a:cubicBezTo>
                <a:cubicBezTo>
                  <a:pt x="150" y="223"/>
                  <a:pt x="154" y="226"/>
                  <a:pt x="156" y="230"/>
                </a:cubicBezTo>
                <a:cubicBezTo>
                  <a:pt x="159" y="234"/>
                  <a:pt x="161" y="238"/>
                  <a:pt x="162" y="242"/>
                </a:cubicBezTo>
                <a:cubicBezTo>
                  <a:pt x="163" y="246"/>
                  <a:pt x="163" y="250"/>
                  <a:pt x="163" y="255"/>
                </a:cubicBezTo>
                <a:cubicBezTo>
                  <a:pt x="162" y="259"/>
                  <a:pt x="161" y="264"/>
                  <a:pt x="158" y="268"/>
                </a:cubicBezTo>
                <a:lnTo>
                  <a:pt x="158" y="268"/>
                </a:lnTo>
                <a:cubicBezTo>
                  <a:pt x="162" y="264"/>
                  <a:pt x="167" y="261"/>
                  <a:pt x="171" y="259"/>
                </a:cubicBezTo>
                <a:cubicBezTo>
                  <a:pt x="176" y="257"/>
                  <a:pt x="181" y="255"/>
                  <a:pt x="185" y="255"/>
                </a:cubicBezTo>
                <a:cubicBezTo>
                  <a:pt x="190" y="254"/>
                  <a:pt x="195" y="255"/>
                  <a:pt x="199" y="256"/>
                </a:cubicBezTo>
                <a:cubicBezTo>
                  <a:pt x="204" y="257"/>
                  <a:pt x="208" y="259"/>
                  <a:pt x="212" y="263"/>
                </a:cubicBezTo>
                <a:close/>
                <a:moveTo>
                  <a:pt x="211" y="93"/>
                </a:moveTo>
                <a:cubicBezTo>
                  <a:pt x="212" y="94"/>
                  <a:pt x="213" y="95"/>
                  <a:pt x="214" y="96"/>
                </a:cubicBezTo>
                <a:cubicBezTo>
                  <a:pt x="215" y="97"/>
                  <a:pt x="216" y="98"/>
                  <a:pt x="217" y="99"/>
                </a:cubicBezTo>
                <a:cubicBezTo>
                  <a:pt x="217" y="100"/>
                  <a:pt x="218" y="101"/>
                  <a:pt x="219" y="101"/>
                </a:cubicBezTo>
                <a:cubicBezTo>
                  <a:pt x="219" y="102"/>
                  <a:pt x="220" y="103"/>
                  <a:pt x="220" y="105"/>
                </a:cubicBezTo>
                <a:lnTo>
                  <a:pt x="289" y="234"/>
                </a:lnTo>
                <a:cubicBezTo>
                  <a:pt x="290" y="235"/>
                  <a:pt x="290" y="236"/>
                  <a:pt x="290" y="237"/>
                </a:cubicBezTo>
                <a:cubicBezTo>
                  <a:pt x="290" y="237"/>
                  <a:pt x="290" y="238"/>
                  <a:pt x="290" y="239"/>
                </a:cubicBezTo>
                <a:cubicBezTo>
                  <a:pt x="289" y="240"/>
                  <a:pt x="289" y="241"/>
                  <a:pt x="288" y="243"/>
                </a:cubicBezTo>
                <a:cubicBezTo>
                  <a:pt x="287" y="244"/>
                  <a:pt x="286" y="245"/>
                  <a:pt x="285" y="247"/>
                </a:cubicBezTo>
                <a:cubicBezTo>
                  <a:pt x="283" y="249"/>
                  <a:pt x="281" y="251"/>
                  <a:pt x="280" y="252"/>
                </a:cubicBezTo>
                <a:cubicBezTo>
                  <a:pt x="279" y="253"/>
                  <a:pt x="278" y="254"/>
                  <a:pt x="277" y="254"/>
                </a:cubicBezTo>
                <a:cubicBezTo>
                  <a:pt x="276" y="254"/>
                  <a:pt x="276" y="254"/>
                  <a:pt x="275" y="253"/>
                </a:cubicBezTo>
                <a:cubicBezTo>
                  <a:pt x="275" y="253"/>
                  <a:pt x="274" y="252"/>
                  <a:pt x="273" y="251"/>
                </a:cubicBezTo>
                <a:lnTo>
                  <a:pt x="204" y="118"/>
                </a:lnTo>
                <a:lnTo>
                  <a:pt x="156" y="178"/>
                </a:lnTo>
                <a:cubicBezTo>
                  <a:pt x="155" y="179"/>
                  <a:pt x="154" y="180"/>
                  <a:pt x="152" y="179"/>
                </a:cubicBezTo>
                <a:cubicBezTo>
                  <a:pt x="150" y="179"/>
                  <a:pt x="148" y="178"/>
                  <a:pt x="146" y="176"/>
                </a:cubicBezTo>
                <a:cubicBezTo>
                  <a:pt x="144" y="175"/>
                  <a:pt x="143" y="174"/>
                  <a:pt x="142" y="173"/>
                </a:cubicBezTo>
                <a:cubicBezTo>
                  <a:pt x="142" y="172"/>
                  <a:pt x="141" y="171"/>
                  <a:pt x="141" y="171"/>
                </a:cubicBezTo>
                <a:cubicBezTo>
                  <a:pt x="140" y="170"/>
                  <a:pt x="140" y="169"/>
                  <a:pt x="140" y="168"/>
                </a:cubicBezTo>
                <a:cubicBezTo>
                  <a:pt x="140" y="168"/>
                  <a:pt x="141" y="167"/>
                  <a:pt x="141" y="166"/>
                </a:cubicBezTo>
                <a:lnTo>
                  <a:pt x="200" y="93"/>
                </a:lnTo>
                <a:cubicBezTo>
                  <a:pt x="201" y="92"/>
                  <a:pt x="201" y="91"/>
                  <a:pt x="202" y="91"/>
                </a:cubicBezTo>
                <a:cubicBezTo>
                  <a:pt x="203" y="90"/>
                  <a:pt x="204" y="90"/>
                  <a:pt x="205" y="90"/>
                </a:cubicBezTo>
                <a:cubicBezTo>
                  <a:pt x="205" y="90"/>
                  <a:pt x="206" y="90"/>
                  <a:pt x="207" y="91"/>
                </a:cubicBezTo>
                <a:cubicBezTo>
                  <a:pt x="209" y="92"/>
                  <a:pt x="210" y="92"/>
                  <a:pt x="211" y="93"/>
                </a:cubicBezTo>
                <a:close/>
                <a:moveTo>
                  <a:pt x="368" y="59"/>
                </a:moveTo>
                <a:cubicBezTo>
                  <a:pt x="374" y="64"/>
                  <a:pt x="380" y="70"/>
                  <a:pt x="383" y="76"/>
                </a:cubicBezTo>
                <a:cubicBezTo>
                  <a:pt x="386" y="83"/>
                  <a:pt x="388" y="90"/>
                  <a:pt x="389" y="97"/>
                </a:cubicBezTo>
                <a:cubicBezTo>
                  <a:pt x="389" y="104"/>
                  <a:pt x="388" y="111"/>
                  <a:pt x="385" y="118"/>
                </a:cubicBezTo>
                <a:cubicBezTo>
                  <a:pt x="382" y="125"/>
                  <a:pt x="378" y="133"/>
                  <a:pt x="373" y="140"/>
                </a:cubicBezTo>
                <a:cubicBezTo>
                  <a:pt x="369" y="144"/>
                  <a:pt x="366" y="147"/>
                  <a:pt x="363" y="150"/>
                </a:cubicBezTo>
                <a:cubicBezTo>
                  <a:pt x="359" y="153"/>
                  <a:pt x="356" y="156"/>
                  <a:pt x="353" y="158"/>
                </a:cubicBezTo>
                <a:cubicBezTo>
                  <a:pt x="350" y="160"/>
                  <a:pt x="348" y="162"/>
                  <a:pt x="345" y="163"/>
                </a:cubicBezTo>
                <a:cubicBezTo>
                  <a:pt x="343" y="164"/>
                  <a:pt x="342" y="164"/>
                  <a:pt x="341" y="165"/>
                </a:cubicBezTo>
                <a:cubicBezTo>
                  <a:pt x="340" y="165"/>
                  <a:pt x="339" y="165"/>
                  <a:pt x="339" y="165"/>
                </a:cubicBezTo>
                <a:cubicBezTo>
                  <a:pt x="338" y="164"/>
                  <a:pt x="338" y="164"/>
                  <a:pt x="337" y="164"/>
                </a:cubicBezTo>
                <a:cubicBezTo>
                  <a:pt x="336" y="164"/>
                  <a:pt x="336" y="163"/>
                  <a:pt x="335" y="163"/>
                </a:cubicBezTo>
                <a:cubicBezTo>
                  <a:pt x="334" y="162"/>
                  <a:pt x="333" y="161"/>
                  <a:pt x="332" y="160"/>
                </a:cubicBezTo>
                <a:cubicBezTo>
                  <a:pt x="330" y="159"/>
                  <a:pt x="329" y="159"/>
                  <a:pt x="329" y="158"/>
                </a:cubicBezTo>
                <a:cubicBezTo>
                  <a:pt x="328" y="157"/>
                  <a:pt x="327" y="156"/>
                  <a:pt x="327" y="156"/>
                </a:cubicBezTo>
                <a:cubicBezTo>
                  <a:pt x="327" y="155"/>
                  <a:pt x="326" y="154"/>
                  <a:pt x="326" y="154"/>
                </a:cubicBezTo>
                <a:cubicBezTo>
                  <a:pt x="326" y="153"/>
                  <a:pt x="327" y="153"/>
                  <a:pt x="327" y="152"/>
                </a:cubicBezTo>
                <a:cubicBezTo>
                  <a:pt x="328" y="152"/>
                  <a:pt x="329" y="151"/>
                  <a:pt x="331" y="150"/>
                </a:cubicBezTo>
                <a:cubicBezTo>
                  <a:pt x="333" y="149"/>
                  <a:pt x="335" y="148"/>
                  <a:pt x="338" y="147"/>
                </a:cubicBezTo>
                <a:cubicBezTo>
                  <a:pt x="341" y="145"/>
                  <a:pt x="344" y="143"/>
                  <a:pt x="347" y="140"/>
                </a:cubicBezTo>
                <a:cubicBezTo>
                  <a:pt x="351" y="137"/>
                  <a:pt x="355" y="134"/>
                  <a:pt x="358" y="129"/>
                </a:cubicBezTo>
                <a:cubicBezTo>
                  <a:pt x="362" y="125"/>
                  <a:pt x="364" y="120"/>
                  <a:pt x="366" y="116"/>
                </a:cubicBezTo>
                <a:cubicBezTo>
                  <a:pt x="368" y="111"/>
                  <a:pt x="369" y="107"/>
                  <a:pt x="369" y="102"/>
                </a:cubicBezTo>
                <a:cubicBezTo>
                  <a:pt x="369" y="98"/>
                  <a:pt x="368" y="94"/>
                  <a:pt x="366" y="90"/>
                </a:cubicBezTo>
                <a:cubicBezTo>
                  <a:pt x="363" y="85"/>
                  <a:pt x="360" y="81"/>
                  <a:pt x="355" y="78"/>
                </a:cubicBezTo>
                <a:cubicBezTo>
                  <a:pt x="351" y="74"/>
                  <a:pt x="347" y="72"/>
                  <a:pt x="343" y="71"/>
                </a:cubicBezTo>
                <a:cubicBezTo>
                  <a:pt x="339" y="70"/>
                  <a:pt x="335" y="70"/>
                  <a:pt x="330" y="71"/>
                </a:cubicBezTo>
                <a:cubicBezTo>
                  <a:pt x="326" y="72"/>
                  <a:pt x="322" y="74"/>
                  <a:pt x="318" y="77"/>
                </a:cubicBezTo>
                <a:cubicBezTo>
                  <a:pt x="314" y="80"/>
                  <a:pt x="309" y="85"/>
                  <a:pt x="305" y="90"/>
                </a:cubicBezTo>
                <a:cubicBezTo>
                  <a:pt x="302" y="94"/>
                  <a:pt x="299" y="98"/>
                  <a:pt x="297" y="101"/>
                </a:cubicBezTo>
                <a:cubicBezTo>
                  <a:pt x="295" y="104"/>
                  <a:pt x="293" y="107"/>
                  <a:pt x="291" y="109"/>
                </a:cubicBezTo>
                <a:cubicBezTo>
                  <a:pt x="290" y="111"/>
                  <a:pt x="288" y="112"/>
                  <a:pt x="287" y="112"/>
                </a:cubicBezTo>
                <a:cubicBezTo>
                  <a:pt x="286" y="112"/>
                  <a:pt x="284" y="112"/>
                  <a:pt x="281" y="110"/>
                </a:cubicBezTo>
                <a:lnTo>
                  <a:pt x="230" y="69"/>
                </a:lnTo>
                <a:cubicBezTo>
                  <a:pt x="228" y="67"/>
                  <a:pt x="226" y="65"/>
                  <a:pt x="226" y="63"/>
                </a:cubicBezTo>
                <a:cubicBezTo>
                  <a:pt x="226" y="61"/>
                  <a:pt x="226" y="60"/>
                  <a:pt x="228" y="58"/>
                </a:cubicBezTo>
                <a:lnTo>
                  <a:pt x="273" y="2"/>
                </a:lnTo>
                <a:cubicBezTo>
                  <a:pt x="273" y="1"/>
                  <a:pt x="274" y="1"/>
                  <a:pt x="274" y="0"/>
                </a:cubicBezTo>
                <a:cubicBezTo>
                  <a:pt x="275" y="0"/>
                  <a:pt x="276" y="0"/>
                  <a:pt x="277" y="0"/>
                </a:cubicBezTo>
                <a:cubicBezTo>
                  <a:pt x="277" y="0"/>
                  <a:pt x="278" y="1"/>
                  <a:pt x="279" y="1"/>
                </a:cubicBezTo>
                <a:cubicBezTo>
                  <a:pt x="280" y="2"/>
                  <a:pt x="282" y="3"/>
                  <a:pt x="283" y="4"/>
                </a:cubicBezTo>
                <a:cubicBezTo>
                  <a:pt x="285" y="6"/>
                  <a:pt x="287" y="7"/>
                  <a:pt x="288" y="9"/>
                </a:cubicBezTo>
                <a:cubicBezTo>
                  <a:pt x="288" y="11"/>
                  <a:pt x="288" y="12"/>
                  <a:pt x="287" y="13"/>
                </a:cubicBezTo>
                <a:lnTo>
                  <a:pt x="251" y="58"/>
                </a:lnTo>
                <a:lnTo>
                  <a:pt x="287" y="87"/>
                </a:lnTo>
                <a:cubicBezTo>
                  <a:pt x="288" y="84"/>
                  <a:pt x="290" y="82"/>
                  <a:pt x="292" y="79"/>
                </a:cubicBezTo>
                <a:cubicBezTo>
                  <a:pt x="293" y="77"/>
                  <a:pt x="295" y="74"/>
                  <a:pt x="298" y="71"/>
                </a:cubicBezTo>
                <a:cubicBezTo>
                  <a:pt x="303" y="64"/>
                  <a:pt x="309" y="59"/>
                  <a:pt x="315" y="55"/>
                </a:cubicBezTo>
                <a:cubicBezTo>
                  <a:pt x="321" y="51"/>
                  <a:pt x="327" y="49"/>
                  <a:pt x="333" y="48"/>
                </a:cubicBezTo>
                <a:cubicBezTo>
                  <a:pt x="339" y="47"/>
                  <a:pt x="345" y="48"/>
                  <a:pt x="351" y="49"/>
                </a:cubicBezTo>
                <a:cubicBezTo>
                  <a:pt x="356" y="51"/>
                  <a:pt x="362" y="54"/>
                  <a:pt x="368" y="59"/>
                </a:cubicBezTo>
                <a:close/>
              </a:path>
            </a:pathLst>
          </a:custGeom>
          <a:solidFill>
            <a:srgbClr val="000000"/>
          </a:solidFill>
          <a:ln w="0">
            <a:solidFill>
              <a:srgbClr val="000000"/>
            </a:solidFill>
            <a:prstDash val="solid"/>
            <a:round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8217" name="Picture 25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39" y="2766060"/>
            <a:ext cx="638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19" name="Picture 2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4" y="2766060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0" name="Picture 28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4" y="2766060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3" name="Picture 31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4" y="2994660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4" name="Picture 32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4" y="2994660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5" name="Picture 3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89039" y="2537460"/>
            <a:ext cx="6381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7" name="Picture 35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4" y="2537460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28" name="Picture 36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55764" y="2537460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59" name="Picture 67"/>
          <p:cNvPicPr>
            <a:picLocks noChangeAspect="1" noChangeArrowheads="1"/>
          </p:cNvPicPr>
          <p:nvPr/>
        </p:nvPicPr>
        <p:blipFill>
          <a:blip r:embed="rId10">
            <a:grayscl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06259" y="2775585"/>
            <a:ext cx="3819842" cy="267500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60" name="Picture 68"/>
          <p:cNvPicPr>
            <a:picLocks noChangeAspect="1" noChangeArrowheads="1"/>
          </p:cNvPicPr>
          <p:nvPr/>
        </p:nvPicPr>
        <p:blipFill>
          <a:blip r:embed="rId12" cstate="print">
            <a:grayscl/>
            <a:extLst>
              <a:ext uri="{BEBA8EAE-BF5A-486C-A8C5-ECC9F3942E4B}">
                <a14:imgProps xmlns:a14="http://schemas.microsoft.com/office/drawing/2010/main">
                  <a14:imgLayer r:embed="rId13">
                    <a14:imgEffect>
                      <a14:brightnessContrast bright="20000"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98638" y="3328035"/>
            <a:ext cx="3827463" cy="617538"/>
          </a:xfrm>
          <a:prstGeom prst="rect">
            <a:avLst/>
          </a:prstGeom>
          <a:noFill/>
          <a:ln w="2540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61" name="Picture 69"/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6189" y="3385185"/>
            <a:ext cx="561975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63" name="Picture 71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14" y="3385185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264" name="Picture 72"/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6714" y="3385185"/>
            <a:ext cx="209550" cy="30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" name="TextBox 30"/>
          <p:cNvSpPr txBox="1"/>
          <p:nvPr/>
        </p:nvSpPr>
        <p:spPr>
          <a:xfrm>
            <a:off x="1068636" y="2733794"/>
            <a:ext cx="63511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135kD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9" name="TextBox 88"/>
          <p:cNvSpPr txBox="1"/>
          <p:nvPr/>
        </p:nvSpPr>
        <p:spPr>
          <a:xfrm>
            <a:off x="1157809" y="3383548"/>
            <a:ext cx="550151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35kD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0" name="TextBox 89"/>
          <p:cNvSpPr txBox="1"/>
          <p:nvPr/>
        </p:nvSpPr>
        <p:spPr>
          <a:xfrm>
            <a:off x="1788174" y="3945573"/>
            <a:ext cx="12465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Irrelevant Ab 1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3007690" y="3938221"/>
            <a:ext cx="124656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Irrelevant Ab 2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4364591" y="3941719"/>
            <a:ext cx="840295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200" b="1" dirty="0" smtClean="0">
                <a:latin typeface="Arial" panose="020B0604020202020204" pitchFamily="34" charset="0"/>
                <a:cs typeface="Arial" panose="020B0604020202020204" pitchFamily="34" charset="0"/>
              </a:rPr>
              <a:t>JM1-24-3</a:t>
            </a:r>
            <a:endParaRPr lang="en-US" sz="12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40280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4509446" y="10003"/>
            <a:ext cx="228673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/>
              <a:t>R Feng &amp; Y Wang et al. 2020</a:t>
            </a:r>
          </a:p>
          <a:p>
            <a:r>
              <a:rPr lang="en-US" sz="1400" b="1" dirty="0"/>
              <a:t>Supplementary Figure 2</a:t>
            </a:r>
            <a:endParaRPr lang="en-US" sz="1400" dirty="0"/>
          </a:p>
        </p:txBody>
      </p:sp>
      <p:grpSp>
        <p:nvGrpSpPr>
          <p:cNvPr id="4" name="Group 3"/>
          <p:cNvGrpSpPr/>
          <p:nvPr/>
        </p:nvGrpSpPr>
        <p:grpSpPr>
          <a:xfrm>
            <a:off x="-76276" y="363557"/>
            <a:ext cx="6859099" cy="2132003"/>
            <a:chOff x="-76276" y="502227"/>
            <a:chExt cx="6859099" cy="1940086"/>
          </a:xfrm>
        </p:grpSpPr>
        <p:sp>
          <p:nvSpPr>
            <p:cNvPr id="5" name="TextBox 4"/>
            <p:cNvSpPr txBox="1"/>
            <p:nvPr/>
          </p:nvSpPr>
          <p:spPr>
            <a:xfrm>
              <a:off x="-76276" y="502227"/>
              <a:ext cx="260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333984407"/>
                </p:ext>
              </p:extLst>
            </p:nvPr>
          </p:nvGraphicFramePr>
          <p:xfrm>
            <a:off x="38524" y="653280"/>
            <a:ext cx="2333174" cy="175510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8" name="Graph" r:id="rId3" imgW="3901320" imgH="2935800" progId="Origin50.Graph">
                    <p:embed/>
                  </p:oleObj>
                </mc:Choice>
                <mc:Fallback>
                  <p:oleObj name="Graph" r:id="rId3" imgW="3901320" imgH="2935800" progId="Origin50.Graph">
                    <p:embed/>
                    <p:pic>
                      <p:nvPicPr>
                        <p:cNvPr id="54" name="Object 53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8524" y="653280"/>
                          <a:ext cx="2333174" cy="175510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68844017"/>
                </p:ext>
              </p:extLst>
            </p:nvPr>
          </p:nvGraphicFramePr>
          <p:xfrm>
            <a:off x="2277305" y="653822"/>
            <a:ext cx="2191640" cy="1788491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39" name="Graph" r:id="rId5" imgW="3901320" imgH="2935800" progId="Origin50.Graph">
                    <p:embed/>
                  </p:oleObj>
                </mc:Choice>
                <mc:Fallback>
                  <p:oleObj name="Graph" r:id="rId5" imgW="3901320" imgH="2935800" progId="Origin50.Graph">
                    <p:embed/>
                    <p:pic>
                      <p:nvPicPr>
                        <p:cNvPr id="56" name="Object 55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2277305" y="653822"/>
                          <a:ext cx="2191640" cy="1788491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8" name="Object 7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4874655"/>
                </p:ext>
              </p:extLst>
            </p:nvPr>
          </p:nvGraphicFramePr>
          <p:xfrm>
            <a:off x="4524628" y="654662"/>
            <a:ext cx="2258195" cy="1780202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40" name="Graph" r:id="rId7" imgW="3901320" imgH="2935800" progId="Origin50.Graph">
                    <p:embed/>
                  </p:oleObj>
                </mc:Choice>
                <mc:Fallback>
                  <p:oleObj name="Graph" r:id="rId7" imgW="3901320" imgH="2935800" progId="Origin50.Graph">
                    <p:embed/>
                    <p:pic>
                      <p:nvPicPr>
                        <p:cNvPr id="57" name="Object 56"/>
                        <p:cNvPicPr/>
                        <p:nvPr/>
                      </p:nvPicPr>
                      <p:blipFill>
                        <a:blip r:embed="rId8"/>
                        <a:stretch>
                          <a:fillRect/>
                        </a:stretch>
                      </p:blipFill>
                      <p:spPr>
                        <a:xfrm>
                          <a:off x="4524628" y="654662"/>
                          <a:ext cx="2258195" cy="1780202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grpSp>
        <p:nvGrpSpPr>
          <p:cNvPr id="10" name="Group 9"/>
          <p:cNvGrpSpPr/>
          <p:nvPr/>
        </p:nvGrpSpPr>
        <p:grpSpPr>
          <a:xfrm>
            <a:off x="-75417" y="2368626"/>
            <a:ext cx="6872457" cy="3280268"/>
            <a:chOff x="-75417" y="2590200"/>
            <a:chExt cx="6872457" cy="3257817"/>
          </a:xfrm>
        </p:grpSpPr>
        <p:grpSp>
          <p:nvGrpSpPr>
            <p:cNvPr id="11" name="Group 10"/>
            <p:cNvGrpSpPr/>
            <p:nvPr/>
          </p:nvGrpSpPr>
          <p:grpSpPr>
            <a:xfrm>
              <a:off x="130627" y="2833913"/>
              <a:ext cx="6666413" cy="3014104"/>
              <a:chOff x="130627" y="5566538"/>
              <a:chExt cx="6666413" cy="3014104"/>
            </a:xfrm>
          </p:grpSpPr>
          <p:pic>
            <p:nvPicPr>
              <p:cNvPr id="13" name="Picture 12" descr="Screen Clipping"/>
              <p:cNvPicPr>
                <a:picLocks noChangeAspect="1"/>
              </p:cNvPicPr>
              <p:nvPr/>
            </p:nvPicPr>
            <p:blipFill>
              <a:blip r:embed="rId9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30627" y="5566538"/>
                <a:ext cx="6666413" cy="1521135"/>
              </a:xfrm>
              <a:prstGeom prst="rect">
                <a:avLst/>
              </a:prstGeom>
            </p:spPr>
          </p:pic>
          <p:sp>
            <p:nvSpPr>
              <p:cNvPr id="14" name="Oval Callout 13"/>
              <p:cNvSpPr/>
              <p:nvPr/>
            </p:nvSpPr>
            <p:spPr>
              <a:xfrm rot="10800000">
                <a:off x="463948" y="7289332"/>
                <a:ext cx="611088" cy="1215485"/>
              </a:xfrm>
              <a:prstGeom prst="wedgeEllipseCallout">
                <a:avLst>
                  <a:gd name="adj1" fmla="val -123460"/>
                  <a:gd name="adj2" fmla="val 65923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15" name="Picture 14" descr="Screen Clipping"/>
              <p:cNvPicPr>
                <a:picLocks noChangeAspect="1"/>
              </p:cNvPicPr>
              <p:nvPr/>
            </p:nvPicPr>
            <p:blipFill>
              <a:blip r:embed="rId1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30609" y="7407638"/>
                <a:ext cx="296238" cy="1007726"/>
              </a:xfrm>
              <a:prstGeom prst="rect">
                <a:avLst/>
              </a:prstGeom>
            </p:spPr>
          </p:pic>
          <p:sp>
            <p:nvSpPr>
              <p:cNvPr id="16" name="Oval Callout 15"/>
              <p:cNvSpPr/>
              <p:nvPr/>
            </p:nvSpPr>
            <p:spPr>
              <a:xfrm rot="11277364">
                <a:off x="1418302" y="7324775"/>
                <a:ext cx="475378" cy="1144608"/>
              </a:xfrm>
              <a:prstGeom prst="wedgeEllipseCallout">
                <a:avLst>
                  <a:gd name="adj1" fmla="val -24144"/>
                  <a:gd name="adj2" fmla="val 72806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17" name="Picture 16" descr="Screen Clipping"/>
              <p:cNvPicPr>
                <a:picLocks noChangeAspect="1"/>
              </p:cNvPicPr>
              <p:nvPr/>
            </p:nvPicPr>
            <p:blipFill>
              <a:blip r:embed="rId1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494861" y="7467223"/>
                <a:ext cx="309488" cy="864635"/>
              </a:xfrm>
              <a:prstGeom prst="rect">
                <a:avLst/>
              </a:prstGeom>
            </p:spPr>
          </p:pic>
          <p:sp>
            <p:nvSpPr>
              <p:cNvPr id="18" name="Oval Callout 17"/>
              <p:cNvSpPr/>
              <p:nvPr/>
            </p:nvSpPr>
            <p:spPr>
              <a:xfrm rot="10800000">
                <a:off x="2042793" y="7407637"/>
                <a:ext cx="643291" cy="1097180"/>
              </a:xfrm>
              <a:prstGeom prst="wedgeEllipseCallout">
                <a:avLst>
                  <a:gd name="adj1" fmla="val 57233"/>
                  <a:gd name="adj2" fmla="val 78171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19" name="Picture 18" descr="Screen Clipping"/>
              <p:cNvPicPr>
                <a:picLocks noChangeAspect="1"/>
              </p:cNvPicPr>
              <p:nvPr/>
            </p:nvPicPr>
            <p:blipFill>
              <a:blip r:embed="rId1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167522" y="7568132"/>
                <a:ext cx="402003" cy="811033"/>
              </a:xfrm>
              <a:prstGeom prst="rect">
                <a:avLst/>
              </a:prstGeom>
            </p:spPr>
          </p:pic>
          <p:sp>
            <p:nvSpPr>
              <p:cNvPr id="20" name="Oval Callout 19"/>
              <p:cNvSpPr/>
              <p:nvPr/>
            </p:nvSpPr>
            <p:spPr>
              <a:xfrm rot="10800000">
                <a:off x="2935620" y="7433384"/>
                <a:ext cx="694872" cy="1071433"/>
              </a:xfrm>
              <a:prstGeom prst="wedgeEllipseCallout">
                <a:avLst>
                  <a:gd name="adj1" fmla="val 107328"/>
                  <a:gd name="adj2" fmla="val 81671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21" name="Picture 20" descr="Screen Clipping"/>
              <p:cNvPicPr>
                <a:picLocks noChangeAspect="1"/>
              </p:cNvPicPr>
              <p:nvPr/>
            </p:nvPicPr>
            <p:blipFill>
              <a:blip r:embed="rId1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039680" y="7605792"/>
                <a:ext cx="468778" cy="700870"/>
              </a:xfrm>
              <a:prstGeom prst="rect">
                <a:avLst/>
              </a:prstGeom>
            </p:spPr>
          </p:pic>
          <p:pic>
            <p:nvPicPr>
              <p:cNvPr id="22" name="Picture 21" descr="Screen Clipping"/>
              <p:cNvPicPr>
                <a:picLocks noChangeAspect="1"/>
              </p:cNvPicPr>
              <p:nvPr/>
            </p:nvPicPr>
            <p:blipFill>
              <a:blip r:embed="rId1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467307" y="7238442"/>
                <a:ext cx="421390" cy="1266375"/>
              </a:xfrm>
              <a:prstGeom prst="rect">
                <a:avLst/>
              </a:prstGeom>
            </p:spPr>
          </p:pic>
          <p:sp>
            <p:nvSpPr>
              <p:cNvPr id="23" name="Oval Callout 22"/>
              <p:cNvSpPr/>
              <p:nvPr/>
            </p:nvSpPr>
            <p:spPr>
              <a:xfrm rot="10800000">
                <a:off x="5274213" y="7171800"/>
                <a:ext cx="843026" cy="1408842"/>
              </a:xfrm>
              <a:prstGeom prst="wedgeEllipseCallout">
                <a:avLst>
                  <a:gd name="adj1" fmla="val -33679"/>
                  <a:gd name="adj2" fmla="val 56373"/>
                </a:avLst>
              </a:prstGeom>
              <a:noFill/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>
                <a:defPPr>
                  <a:defRPr lang="en-US"/>
                </a:defPPr>
                <a:lvl1pPr marL="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1pPr>
                <a:lvl2pPr marL="457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2pPr>
                <a:lvl3pPr marL="914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3pPr>
                <a:lvl4pPr marL="1371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4pPr>
                <a:lvl5pPr marL="18288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5pPr>
                <a:lvl6pPr marL="22860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6pPr>
                <a:lvl7pPr marL="27432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7pPr>
                <a:lvl8pPr marL="32004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8pPr>
                <a:lvl9pPr marL="3657600" algn="l" defTabSz="914400" rtl="0" eaLnBrk="1" latinLnBrk="0" hangingPunct="1">
                  <a:defRPr sz="1800" kern="1200">
                    <a:solidFill>
                      <a:schemeClr val="lt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algn="ctr"/>
                <a:endParaRPr lang="en-US"/>
              </a:p>
            </p:txBody>
          </p:sp>
          <p:pic>
            <p:nvPicPr>
              <p:cNvPr id="24" name="Picture 23"/>
              <p:cNvPicPr>
                <a:picLocks noChangeAspect="1" noChangeArrowheads="1"/>
              </p:cNvPicPr>
              <p:nvPr/>
            </p:nvPicPr>
            <p:blipFill>
              <a:blip r:embed="rId1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858" t="111" r="1393"/>
              <a:stretch>
                <a:fillRect/>
              </a:stretch>
            </p:blipFill>
            <p:spPr bwMode="auto">
              <a:xfrm>
                <a:off x="3688125" y="7274774"/>
                <a:ext cx="1510438" cy="1244603"/>
              </a:xfrm>
              <a:prstGeom prst="rect">
                <a:avLst/>
              </a:prstGeom>
              <a:noFill/>
              <a:ln>
                <a:noFill/>
              </a:ln>
              <a:effectLst/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dist="35921" dir="2700000" algn="ctr" rotWithShape="0">
                        <a:schemeClr val="bg2"/>
                      </a:outerShdw>
                    </a:effectLst>
                  </a14:hiddenEffects>
                </a:ext>
              </a:extLst>
            </p:spPr>
          </p:pic>
        </p:grpSp>
        <p:sp>
          <p:nvSpPr>
            <p:cNvPr id="12" name="TextBox 11"/>
            <p:cNvSpPr txBox="1"/>
            <p:nvPr/>
          </p:nvSpPr>
          <p:spPr>
            <a:xfrm>
              <a:off x="-75417" y="2590200"/>
              <a:ext cx="260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49660" y="5685441"/>
            <a:ext cx="2867416" cy="3229262"/>
            <a:chOff x="-100213" y="5663407"/>
            <a:chExt cx="2867416" cy="3229262"/>
          </a:xfrm>
        </p:grpSpPr>
        <p:sp>
          <p:nvSpPr>
            <p:cNvPr id="9" name="TextBox 8"/>
            <p:cNvSpPr txBox="1"/>
            <p:nvPr/>
          </p:nvSpPr>
          <p:spPr>
            <a:xfrm>
              <a:off x="-100213" y="5663407"/>
              <a:ext cx="260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C</a:t>
              </a:r>
            </a:p>
          </p:txBody>
        </p:sp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14876" y="5966767"/>
              <a:ext cx="2652327" cy="2925902"/>
            </a:xfrm>
            <a:prstGeom prst="rect">
              <a:avLst/>
            </a:prstGeom>
          </p:spPr>
        </p:pic>
      </p:grpSp>
      <p:grpSp>
        <p:nvGrpSpPr>
          <p:cNvPr id="26" name="Group 25"/>
          <p:cNvGrpSpPr/>
          <p:nvPr/>
        </p:nvGrpSpPr>
        <p:grpSpPr>
          <a:xfrm>
            <a:off x="2722584" y="5766071"/>
            <a:ext cx="4104412" cy="3060496"/>
            <a:chOff x="2744618" y="5832173"/>
            <a:chExt cx="4104412" cy="3060496"/>
          </a:xfrm>
        </p:grpSpPr>
        <p:grpSp>
          <p:nvGrpSpPr>
            <p:cNvPr id="34" name="Group 33"/>
            <p:cNvGrpSpPr/>
            <p:nvPr/>
          </p:nvGrpSpPr>
          <p:grpSpPr>
            <a:xfrm>
              <a:off x="2744618" y="5833711"/>
              <a:ext cx="2073459" cy="1557809"/>
              <a:chOff x="2744618" y="5833711"/>
              <a:chExt cx="2073459" cy="1557809"/>
            </a:xfrm>
          </p:grpSpPr>
          <p:graphicFrame>
            <p:nvGraphicFramePr>
              <p:cNvPr id="35" name="Object 34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1664737914"/>
                  </p:ext>
                </p:extLst>
              </p:nvPr>
            </p:nvGraphicFramePr>
            <p:xfrm>
              <a:off x="2828940" y="5895217"/>
              <a:ext cx="1989137" cy="14963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641" name="Graph" r:id="rId17" imgW="3901320" imgH="2935800" progId="Origin50.Graph">
                      <p:embed/>
                    </p:oleObj>
                  </mc:Choice>
                  <mc:Fallback>
                    <p:oleObj name="Graph" r:id="rId17" imgW="3901320" imgH="2935800" progId="Origin50.Graph">
                      <p:embed/>
                      <p:pic>
                        <p:nvPicPr>
                          <p:cNvPr id="2" name="Object 1"/>
                          <p:cNvPicPr/>
                          <p:nvPr/>
                        </p:nvPicPr>
                        <p:blipFill>
                          <a:blip r:embed="rId18"/>
                          <a:stretch>
                            <a:fillRect/>
                          </a:stretch>
                        </p:blipFill>
                        <p:spPr>
                          <a:xfrm>
                            <a:off x="2828940" y="5895217"/>
                            <a:ext cx="1989137" cy="149630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6" name="TextBox 35"/>
              <p:cNvSpPr txBox="1"/>
              <p:nvPr/>
            </p:nvSpPr>
            <p:spPr>
              <a:xfrm>
                <a:off x="2744618" y="5833711"/>
                <a:ext cx="2604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D</a:t>
                </a:r>
              </a:p>
            </p:txBody>
          </p:sp>
        </p:grpSp>
        <p:grpSp>
          <p:nvGrpSpPr>
            <p:cNvPr id="37" name="Group 36"/>
            <p:cNvGrpSpPr/>
            <p:nvPr/>
          </p:nvGrpSpPr>
          <p:grpSpPr>
            <a:xfrm>
              <a:off x="4710578" y="5832173"/>
              <a:ext cx="2124562" cy="1551727"/>
              <a:chOff x="4710578" y="5832173"/>
              <a:chExt cx="2124562" cy="1551727"/>
            </a:xfrm>
          </p:grpSpPr>
          <p:graphicFrame>
            <p:nvGraphicFramePr>
              <p:cNvPr id="38" name="Object 37"/>
              <p:cNvGraphicFramePr>
                <a:graphicFrameLocks noChangeAspect="1"/>
              </p:cNvGraphicFramePr>
              <p:nvPr>
                <p:extLst>
                  <p:ext uri="{D42A27DB-BD31-4B8C-83A1-F6EECF244321}">
                    <p14:modId xmlns:p14="http://schemas.microsoft.com/office/powerpoint/2010/main" val="4042462283"/>
                  </p:ext>
                </p:extLst>
              </p:nvPr>
            </p:nvGraphicFramePr>
            <p:xfrm>
              <a:off x="4846003" y="5887597"/>
              <a:ext cx="1989137" cy="1496303"/>
            </p:xfrm>
            <a:graphic>
              <a:graphicData uri="http://schemas.openxmlformats.org/presentationml/2006/ole">
                <mc:AlternateContent xmlns:mc="http://schemas.openxmlformats.org/markup-compatibility/2006">
                  <mc:Choice xmlns:v="urn:schemas-microsoft-com:vml" Requires="v">
                    <p:oleObj spid="_x0000_s4642" name="Graph" r:id="rId19" imgW="3901320" imgH="2935800" progId="Origin50.Graph">
                      <p:embed/>
                    </p:oleObj>
                  </mc:Choice>
                  <mc:Fallback>
                    <p:oleObj name="Graph" r:id="rId19" imgW="3901320" imgH="2935800" progId="Origin50.Graph">
                      <p:embed/>
                      <p:pic>
                        <p:nvPicPr>
                          <p:cNvPr id="26" name="Object 25"/>
                          <p:cNvPicPr/>
                          <p:nvPr/>
                        </p:nvPicPr>
                        <p:blipFill>
                          <a:blip r:embed="rId20"/>
                          <a:stretch>
                            <a:fillRect/>
                          </a:stretch>
                        </p:blipFill>
                        <p:spPr>
                          <a:xfrm>
                            <a:off x="4846003" y="5887597"/>
                            <a:ext cx="1989137" cy="1496303"/>
                          </a:xfrm>
                          <a:prstGeom prst="rect">
                            <a:avLst/>
                          </a:prstGeom>
                        </p:spPr>
                      </p:pic>
                    </p:oleObj>
                  </mc:Fallback>
                </mc:AlternateContent>
              </a:graphicData>
            </a:graphic>
          </p:graphicFrame>
          <p:sp>
            <p:nvSpPr>
              <p:cNvPr id="39" name="TextBox 38"/>
              <p:cNvSpPr txBox="1"/>
              <p:nvPr/>
            </p:nvSpPr>
            <p:spPr>
              <a:xfrm>
                <a:off x="4710578" y="5832173"/>
                <a:ext cx="260459" cy="27699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1200" b="1" dirty="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E</a:t>
                </a:r>
              </a:p>
            </p:txBody>
          </p:sp>
        </p:grpSp>
        <p:graphicFrame>
          <p:nvGraphicFramePr>
            <p:cNvPr id="40" name="Object 3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490923535"/>
                </p:ext>
              </p:extLst>
            </p:nvPr>
          </p:nvGraphicFramePr>
          <p:xfrm>
            <a:off x="4772958" y="7330970"/>
            <a:ext cx="2076072" cy="1561699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43" name="Graph" r:id="rId21" imgW="3901320" imgH="2935800" progId="Origin50.Graph">
                    <p:embed/>
                  </p:oleObj>
                </mc:Choice>
                <mc:Fallback>
                  <p:oleObj name="Graph" r:id="rId21" imgW="3901320" imgH="2935800" progId="Origin50.Graph">
                    <p:embed/>
                    <p:pic>
                      <p:nvPicPr>
                        <p:cNvPr id="32" name="Object 31"/>
                        <p:cNvPicPr/>
                        <p:nvPr/>
                      </p:nvPicPr>
                      <p:blipFill>
                        <a:blip r:embed="rId22"/>
                        <a:stretch>
                          <a:fillRect/>
                        </a:stretch>
                      </p:blipFill>
                      <p:spPr>
                        <a:xfrm>
                          <a:off x="4772958" y="7330970"/>
                          <a:ext cx="2076072" cy="1561699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41" name="Object 4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739597210"/>
                </p:ext>
              </p:extLst>
            </p:nvPr>
          </p:nvGraphicFramePr>
          <p:xfrm>
            <a:off x="2886890" y="7336238"/>
            <a:ext cx="1996437" cy="150179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4644" name="Graph" r:id="rId23" imgW="3901320" imgH="2935800" progId="Origin50.Graph">
                    <p:embed/>
                  </p:oleObj>
                </mc:Choice>
                <mc:Fallback>
                  <p:oleObj name="Graph" r:id="rId23" imgW="3901320" imgH="2935800" progId="Origin50.Graph">
                    <p:embed/>
                    <p:pic>
                      <p:nvPicPr>
                        <p:cNvPr id="34" name="Object 33"/>
                        <p:cNvPicPr/>
                        <p:nvPr/>
                      </p:nvPicPr>
                      <p:blipFill>
                        <a:blip r:embed="rId24"/>
                        <a:stretch>
                          <a:fillRect/>
                        </a:stretch>
                      </p:blipFill>
                      <p:spPr>
                        <a:xfrm>
                          <a:off x="2886890" y="7336238"/>
                          <a:ext cx="1996437" cy="150179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42" name="TextBox 41"/>
          <p:cNvSpPr txBox="1"/>
          <p:nvPr/>
        </p:nvSpPr>
        <p:spPr>
          <a:xfrm>
            <a:off x="2737627" y="7261239"/>
            <a:ext cx="260459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</a:p>
        </p:txBody>
      </p:sp>
    </p:spTree>
    <p:extLst>
      <p:ext uri="{BB962C8B-B14F-4D97-AF65-F5344CB8AC3E}">
        <p14:creationId xmlns:p14="http://schemas.microsoft.com/office/powerpoint/2010/main" val="395533528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620785" y="2365695"/>
            <a:ext cx="572968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 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39460" y="657535"/>
            <a:ext cx="609232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S2.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definition of MUC18 molecule and the carbohydrate group of glycoprotein in FLISA analyses.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The lectin (DSA-FITC, LCA-FITC, WGA-FITC) binding to the lysate of A375 cell line, which were individually competed by JM1-24-3, each lectin plus JM1-24-3 and the buffer control to quantify MFI of MUC18 glycoprotein from the extraction of cell membrane proteins showed no competitive reduction in binding.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JM1-24-3 binds to the epitopes of MUC18 on melanoma cell surfa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 (B)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Single-amino acid resolution map of the epitope recognized by JM1-24-3 on a peptide tiling array. The MFI and the binding peaks were visualized with anti-mouse IgG conjugated to Alexa Fluor</a:t>
            </a:r>
            <a:r>
              <a:rPr lang="en-US" sz="1200" baseline="30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®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647.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(C)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Mapping of the peptide sequences recognized by JM1-24-3 to the MUC18 protein sequence</a:t>
            </a:r>
            <a:r>
              <a:rPr lang="en-US" sz="12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JM1-24-3 and commercial antibodies bound to the MUC18 molecule in different formats.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(D)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Detection of MUC18 expression on the cell surface of melanoma cell line, WM266-4 with JM1-24-3. mouse anti-human MUC18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irrelevant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(negative control), goat anti-human MUC18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goat serum (IgG, negative control) by FACS analysis.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(E)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Indirect ELISA showing binding to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γHuMCAM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by JM1-24-3, mouse anti-human MUC18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goat anti-human MUC18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(F)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Competition of binding between HRP-conjugated JM1-24-3 and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γHuMCAM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(left panel) or WM266-4 cell lysates by unconjugated JM1-24-3 (self-competition, right panel) and mouse anti-human MUC18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respectively, in ELISA assays. The irrelevant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and BSA/PBS buffer were used as negative controls. </a:t>
            </a:r>
            <a:endParaRPr lang="en-US" dirty="0"/>
          </a:p>
        </p:txBody>
      </p:sp>
      <p:sp>
        <p:nvSpPr>
          <p:cNvPr id="6" name="TextBox 2"/>
          <p:cNvSpPr txBox="1"/>
          <p:nvPr/>
        </p:nvSpPr>
        <p:spPr>
          <a:xfrm>
            <a:off x="4223547" y="0"/>
            <a:ext cx="255061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Feng &amp; Y Wang et al. 2020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2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3401639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07140" y="-21125"/>
            <a:ext cx="243064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Feng &amp; Y Wang et al. 2020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3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Box 2"/>
          <p:cNvSpPr txBox="1"/>
          <p:nvPr/>
        </p:nvSpPr>
        <p:spPr>
          <a:xfrm flipH="1">
            <a:off x="731705" y="5847313"/>
            <a:ext cx="540928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S3.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JM1-24-3 treatment of the melanoma cells can induce changes in the expression of proteins that are likely involved in downstream signaling.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IPA analyses revealed top canonical pathways, top upstream regulators, the molecular and cellular functions of proteins with altered expression levels in melanoma cells treated with either JM1-24-3 full-length antibody or its F(ab’)</a:t>
            </a:r>
            <a:r>
              <a:rPr lang="en-US" sz="1200" baseline="-25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fragments.</a:t>
            </a:r>
            <a:endParaRPr lang="en-US" sz="1200" dirty="0"/>
          </a:p>
        </p:txBody>
      </p:sp>
      <p:grpSp>
        <p:nvGrpSpPr>
          <p:cNvPr id="157" name="Group 156"/>
          <p:cNvGrpSpPr/>
          <p:nvPr/>
        </p:nvGrpSpPr>
        <p:grpSpPr>
          <a:xfrm>
            <a:off x="1506583" y="1405483"/>
            <a:ext cx="3771707" cy="4229908"/>
            <a:chOff x="1506583" y="997857"/>
            <a:chExt cx="3771707" cy="4229908"/>
          </a:xfrm>
        </p:grpSpPr>
        <p:sp>
          <p:nvSpPr>
            <p:cNvPr id="9" name="Rectangle 7"/>
            <p:cNvSpPr>
              <a:spLocks noChangeArrowheads="1"/>
            </p:cNvSpPr>
            <p:nvPr/>
          </p:nvSpPr>
          <p:spPr bwMode="auto">
            <a:xfrm>
              <a:off x="1604529" y="1069244"/>
              <a:ext cx="960371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WM266-4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0" name="Rectangle 8"/>
            <p:cNvSpPr>
              <a:spLocks noChangeArrowheads="1"/>
            </p:cNvSpPr>
            <p:nvPr/>
          </p:nvSpPr>
          <p:spPr bwMode="auto">
            <a:xfrm>
              <a:off x="1826896" y="1297685"/>
              <a:ext cx="462804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cells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1" name="Rectangle 9"/>
            <p:cNvSpPr>
              <a:spLocks noChangeArrowheads="1"/>
            </p:cNvSpPr>
            <p:nvPr/>
          </p:nvSpPr>
          <p:spPr bwMode="auto">
            <a:xfrm>
              <a:off x="3195508" y="4989870"/>
              <a:ext cx="1731711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Cellular Movement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2" name="Rectangle 10"/>
            <p:cNvSpPr>
              <a:spLocks noChangeArrowheads="1"/>
            </p:cNvSpPr>
            <p:nvPr/>
          </p:nvSpPr>
          <p:spPr bwMode="auto">
            <a:xfrm>
              <a:off x="3701126" y="3793407"/>
              <a:ext cx="497569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TP63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3" name="Rectangle 11"/>
            <p:cNvSpPr>
              <a:spLocks noChangeArrowheads="1"/>
            </p:cNvSpPr>
            <p:nvPr/>
          </p:nvSpPr>
          <p:spPr bwMode="auto">
            <a:xfrm>
              <a:off x="3068441" y="4033271"/>
              <a:ext cx="2170613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Cell Death and Survival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4" name="Rectangle 12"/>
            <p:cNvSpPr>
              <a:spLocks noChangeArrowheads="1"/>
            </p:cNvSpPr>
            <p:nvPr/>
          </p:nvSpPr>
          <p:spPr bwMode="auto">
            <a:xfrm>
              <a:off x="3108149" y="4273134"/>
              <a:ext cx="1983754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Cellular Development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5" name="Rectangle 13"/>
            <p:cNvSpPr>
              <a:spLocks noChangeArrowheads="1"/>
            </p:cNvSpPr>
            <p:nvPr/>
          </p:nvSpPr>
          <p:spPr bwMode="auto">
            <a:xfrm>
              <a:off x="2700477" y="4510143"/>
              <a:ext cx="246817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Cellular Growth and Proliferation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6" name="Rectangle 14"/>
            <p:cNvSpPr>
              <a:spLocks noChangeArrowheads="1"/>
            </p:cNvSpPr>
            <p:nvPr/>
          </p:nvSpPr>
          <p:spPr bwMode="auto">
            <a:xfrm>
              <a:off x="3534352" y="4750007"/>
              <a:ext cx="934297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Cell Cycle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7" name="Rectangle 15"/>
            <p:cNvSpPr>
              <a:spLocks noChangeArrowheads="1"/>
            </p:cNvSpPr>
            <p:nvPr/>
          </p:nvSpPr>
          <p:spPr bwMode="auto">
            <a:xfrm>
              <a:off x="1593940" y="4156059"/>
              <a:ext cx="1032073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Molecular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8" name="Rectangle 16"/>
            <p:cNvSpPr>
              <a:spLocks noChangeArrowheads="1"/>
            </p:cNvSpPr>
            <p:nvPr/>
          </p:nvSpPr>
          <p:spPr bwMode="auto">
            <a:xfrm>
              <a:off x="1848073" y="4387355"/>
              <a:ext cx="430212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and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19" name="Rectangle 17"/>
            <p:cNvSpPr>
              <a:spLocks noChangeArrowheads="1"/>
            </p:cNvSpPr>
            <p:nvPr/>
          </p:nvSpPr>
          <p:spPr bwMode="auto">
            <a:xfrm>
              <a:off x="1691888" y="4615796"/>
              <a:ext cx="823487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Cellular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0" name="Rectangle 18"/>
            <p:cNvSpPr>
              <a:spLocks noChangeArrowheads="1"/>
            </p:cNvSpPr>
            <p:nvPr/>
          </p:nvSpPr>
          <p:spPr bwMode="auto">
            <a:xfrm>
              <a:off x="1652179" y="4847094"/>
              <a:ext cx="884324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Function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2" name="Rectangle 20"/>
            <p:cNvSpPr>
              <a:spLocks noChangeArrowheads="1"/>
            </p:cNvSpPr>
            <p:nvPr/>
          </p:nvSpPr>
          <p:spPr bwMode="auto">
            <a:xfrm>
              <a:off x="2565470" y="1069244"/>
              <a:ext cx="1477841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24-3 Ab in 1hr,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3" name="Rectangle 21"/>
            <p:cNvSpPr>
              <a:spLocks noChangeArrowheads="1"/>
            </p:cNvSpPr>
            <p:nvPr/>
          </p:nvSpPr>
          <p:spPr bwMode="auto">
            <a:xfrm>
              <a:off x="2729598" y="1297685"/>
              <a:ext cx="1029900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6hr &amp; 24hr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4" name="Rectangle 22"/>
            <p:cNvSpPr>
              <a:spLocks noChangeArrowheads="1"/>
            </p:cNvSpPr>
            <p:nvPr/>
          </p:nvSpPr>
          <p:spPr bwMode="auto">
            <a:xfrm>
              <a:off x="3971142" y="1069244"/>
              <a:ext cx="1180793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24-3 F(ab')2 in 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5" name="Rectangle 23"/>
            <p:cNvSpPr>
              <a:spLocks noChangeArrowheads="1"/>
            </p:cNvSpPr>
            <p:nvPr/>
          </p:nvSpPr>
          <p:spPr bwMode="auto">
            <a:xfrm>
              <a:off x="4167036" y="1297685"/>
              <a:ext cx="914743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1hr &amp; 6hr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6" name="Rectangle 24"/>
            <p:cNvSpPr>
              <a:spLocks noChangeArrowheads="1"/>
            </p:cNvSpPr>
            <p:nvPr/>
          </p:nvSpPr>
          <p:spPr bwMode="auto">
            <a:xfrm>
              <a:off x="1848073" y="1883067"/>
              <a:ext cx="427777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Top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7" name="Rectangle 25"/>
            <p:cNvSpPr>
              <a:spLocks noChangeArrowheads="1"/>
            </p:cNvSpPr>
            <p:nvPr/>
          </p:nvSpPr>
          <p:spPr bwMode="auto">
            <a:xfrm>
              <a:off x="1604529" y="2111509"/>
              <a:ext cx="1055974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Canonical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8" name="Rectangle 26"/>
            <p:cNvSpPr>
              <a:spLocks noChangeArrowheads="1"/>
            </p:cNvSpPr>
            <p:nvPr/>
          </p:nvSpPr>
          <p:spPr bwMode="auto">
            <a:xfrm>
              <a:off x="1652179" y="2342805"/>
              <a:ext cx="845215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Pathway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29" name="Rectangle 27"/>
            <p:cNvSpPr>
              <a:spLocks noChangeArrowheads="1"/>
            </p:cNvSpPr>
            <p:nvPr/>
          </p:nvSpPr>
          <p:spPr bwMode="auto">
            <a:xfrm>
              <a:off x="1848073" y="3076673"/>
              <a:ext cx="427777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Top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0" name="Rectangle 28"/>
            <p:cNvSpPr>
              <a:spLocks noChangeArrowheads="1"/>
            </p:cNvSpPr>
            <p:nvPr/>
          </p:nvSpPr>
          <p:spPr bwMode="auto">
            <a:xfrm>
              <a:off x="1604529" y="3307969"/>
              <a:ext cx="1016863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Upstream 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1" name="Rectangle 29"/>
            <p:cNvSpPr>
              <a:spLocks noChangeArrowheads="1"/>
            </p:cNvSpPr>
            <p:nvPr/>
          </p:nvSpPr>
          <p:spPr bwMode="auto">
            <a:xfrm>
              <a:off x="1615118" y="3536411"/>
              <a:ext cx="973407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1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Regulator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2" name="Rectangle 30"/>
            <p:cNvSpPr>
              <a:spLocks noChangeArrowheads="1"/>
            </p:cNvSpPr>
            <p:nvPr/>
          </p:nvSpPr>
          <p:spPr bwMode="auto">
            <a:xfrm>
              <a:off x="3883785" y="1394773"/>
              <a:ext cx="88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3" name="Rectangle 31"/>
            <p:cNvSpPr>
              <a:spLocks noChangeArrowheads="1"/>
            </p:cNvSpPr>
            <p:nvPr/>
          </p:nvSpPr>
          <p:spPr bwMode="auto">
            <a:xfrm>
              <a:off x="2689888" y="1643204"/>
              <a:ext cx="2402015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Molecular Mechanisms of Cancer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4" name="Rectangle 32"/>
            <p:cNvSpPr>
              <a:spLocks noChangeArrowheads="1"/>
            </p:cNvSpPr>
            <p:nvPr/>
          </p:nvSpPr>
          <p:spPr bwMode="auto">
            <a:xfrm>
              <a:off x="3224626" y="1883067"/>
              <a:ext cx="1788810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PI3K/AKT signaling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5" name="Rectangle 33"/>
            <p:cNvSpPr>
              <a:spLocks noChangeArrowheads="1"/>
            </p:cNvSpPr>
            <p:nvPr/>
          </p:nvSpPr>
          <p:spPr bwMode="auto">
            <a:xfrm>
              <a:off x="3166388" y="2122931"/>
              <a:ext cx="1912052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Neuregulin Signaling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6" name="Rectangle 34"/>
            <p:cNvSpPr>
              <a:spLocks noChangeArrowheads="1"/>
            </p:cNvSpPr>
            <p:nvPr/>
          </p:nvSpPr>
          <p:spPr bwMode="auto">
            <a:xfrm>
              <a:off x="2554881" y="2359938"/>
              <a:ext cx="2639122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Pancreatic Adenocarcinoma Signaling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7" name="Rectangle 35"/>
            <p:cNvSpPr>
              <a:spLocks noChangeArrowheads="1"/>
            </p:cNvSpPr>
            <p:nvPr/>
          </p:nvSpPr>
          <p:spPr bwMode="auto">
            <a:xfrm>
              <a:off x="2951964" y="2599801"/>
              <a:ext cx="2118039" cy="184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 dirty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14-3-3-mediated Signaling</a:t>
              </a:r>
              <a:endParaRPr kumimoji="0" lang="en-US" altLang="en-US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8" name="Rectangle 36"/>
            <p:cNvSpPr>
              <a:spLocks noChangeArrowheads="1"/>
            </p:cNvSpPr>
            <p:nvPr/>
          </p:nvSpPr>
          <p:spPr bwMode="auto">
            <a:xfrm>
              <a:off x="3701126" y="2839665"/>
              <a:ext cx="497569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TP53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39" name="Rectangle 37"/>
            <p:cNvSpPr>
              <a:spLocks noChangeArrowheads="1"/>
            </p:cNvSpPr>
            <p:nvPr/>
          </p:nvSpPr>
          <p:spPr bwMode="auto">
            <a:xfrm>
              <a:off x="3709068" y="3076673"/>
              <a:ext cx="462804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MYC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40" name="Rectangle 38"/>
            <p:cNvSpPr>
              <a:spLocks noChangeArrowheads="1"/>
            </p:cNvSpPr>
            <p:nvPr/>
          </p:nvSpPr>
          <p:spPr bwMode="auto">
            <a:xfrm>
              <a:off x="3701126" y="3316537"/>
              <a:ext cx="543197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ESR1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41" name="Rectangle 39"/>
            <p:cNvSpPr>
              <a:spLocks noChangeArrowheads="1"/>
            </p:cNvSpPr>
            <p:nvPr/>
          </p:nvSpPr>
          <p:spPr bwMode="auto">
            <a:xfrm>
              <a:off x="3701126" y="3556400"/>
              <a:ext cx="497569" cy="2352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none" lIns="0" tIns="0" rIns="0" bIns="0" numCol="1" anchor="t" anchorCtr="0" compatLnSpc="1">
              <a:prstTxWarp prst="textNoShape">
                <a:avLst/>
              </a:prstTxWarp>
              <a:spAutoFit/>
            </a:bodyPr>
            <a:lstStyle>
              <a:lvl1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pPr marL="0" marR="0" lvl="0" indent="0" algn="l" defTabSz="914400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</a:pPr>
              <a:r>
                <a:rPr kumimoji="0" lang="en-US" altLang="en-US" sz="1200" b="0" i="0" u="none" strike="noStrike" cap="none" normalizeH="0" baseline="0">
                  <a:ln>
                    <a:noFill/>
                  </a:ln>
                  <a:solidFill>
                    <a:srgbClr val="000000"/>
                  </a:solidFill>
                  <a:effectLst/>
                  <a:cs typeface="Arial" panose="020B0604020202020204" pitchFamily="34" charset="0"/>
                </a:rPr>
                <a:t>E2F1</a:t>
              </a:r>
              <a:endParaRPr kumimoji="0" lang="en-US" altLang="en-US" sz="12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cs typeface="Arial" panose="020B0604020202020204" pitchFamily="34" charset="0"/>
              </a:endParaRPr>
            </a:p>
          </p:txBody>
        </p:sp>
        <p:sp>
          <p:nvSpPr>
            <p:cNvPr id="42" name="Line 40"/>
            <p:cNvSpPr>
              <a:spLocks noChangeShapeType="1"/>
            </p:cNvSpPr>
            <p:nvPr/>
          </p:nvSpPr>
          <p:spPr bwMode="auto">
            <a:xfrm flipV="1">
              <a:off x="1517172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3" name="Rectangle 41"/>
            <p:cNvSpPr>
              <a:spLocks noChangeArrowheads="1"/>
            </p:cNvSpPr>
            <p:nvPr/>
          </p:nvSpPr>
          <p:spPr bwMode="auto">
            <a:xfrm>
              <a:off x="1517172" y="997857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4" name="Line 42"/>
            <p:cNvSpPr>
              <a:spLocks noChangeShapeType="1"/>
            </p:cNvSpPr>
            <p:nvPr/>
          </p:nvSpPr>
          <p:spPr bwMode="auto">
            <a:xfrm flipV="1">
              <a:off x="2478111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5" name="Rectangle 43"/>
            <p:cNvSpPr>
              <a:spLocks noChangeArrowheads="1"/>
            </p:cNvSpPr>
            <p:nvPr/>
          </p:nvSpPr>
          <p:spPr bwMode="auto">
            <a:xfrm>
              <a:off x="2478111" y="997857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6" name="Line 44"/>
            <p:cNvSpPr>
              <a:spLocks noChangeShapeType="1"/>
            </p:cNvSpPr>
            <p:nvPr/>
          </p:nvSpPr>
          <p:spPr bwMode="auto">
            <a:xfrm flipV="1">
              <a:off x="3846723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7" name="Rectangle 45"/>
            <p:cNvSpPr>
              <a:spLocks noChangeArrowheads="1"/>
            </p:cNvSpPr>
            <p:nvPr/>
          </p:nvSpPr>
          <p:spPr bwMode="auto">
            <a:xfrm>
              <a:off x="3846723" y="997857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8" name="Rectangle 46"/>
            <p:cNvSpPr>
              <a:spLocks noChangeArrowheads="1"/>
            </p:cNvSpPr>
            <p:nvPr/>
          </p:nvSpPr>
          <p:spPr bwMode="auto">
            <a:xfrm>
              <a:off x="1527761" y="997857"/>
              <a:ext cx="3735223" cy="17133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49" name="Line 47"/>
            <p:cNvSpPr>
              <a:spLocks noChangeShapeType="1"/>
            </p:cNvSpPr>
            <p:nvPr/>
          </p:nvSpPr>
          <p:spPr bwMode="auto">
            <a:xfrm flipV="1">
              <a:off x="5252395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0" name="Rectangle 48"/>
            <p:cNvSpPr>
              <a:spLocks noChangeArrowheads="1"/>
            </p:cNvSpPr>
            <p:nvPr/>
          </p:nvSpPr>
          <p:spPr bwMode="auto">
            <a:xfrm>
              <a:off x="5252395" y="997857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3" name="Rectangle 51"/>
            <p:cNvSpPr>
              <a:spLocks noChangeArrowheads="1"/>
            </p:cNvSpPr>
            <p:nvPr/>
          </p:nvSpPr>
          <p:spPr bwMode="auto">
            <a:xfrm>
              <a:off x="3836135" y="1014990"/>
              <a:ext cx="18530" cy="556827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59" name="Line 57"/>
            <p:cNvSpPr>
              <a:spLocks noChangeShapeType="1"/>
            </p:cNvSpPr>
            <p:nvPr/>
          </p:nvSpPr>
          <p:spPr bwMode="auto">
            <a:xfrm>
              <a:off x="2488700" y="1857367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1" name="Line 59"/>
            <p:cNvSpPr>
              <a:spLocks noChangeShapeType="1"/>
            </p:cNvSpPr>
            <p:nvPr/>
          </p:nvSpPr>
          <p:spPr bwMode="auto">
            <a:xfrm>
              <a:off x="2488700" y="2094376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3" name="Line 61"/>
            <p:cNvSpPr>
              <a:spLocks noChangeShapeType="1"/>
            </p:cNvSpPr>
            <p:nvPr/>
          </p:nvSpPr>
          <p:spPr bwMode="auto">
            <a:xfrm>
              <a:off x="2488700" y="2334239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5" name="Line 63"/>
            <p:cNvSpPr>
              <a:spLocks noChangeShapeType="1"/>
            </p:cNvSpPr>
            <p:nvPr/>
          </p:nvSpPr>
          <p:spPr bwMode="auto">
            <a:xfrm>
              <a:off x="2488700" y="2574102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7" name="Rectangle 65"/>
            <p:cNvSpPr>
              <a:spLocks noChangeArrowheads="1"/>
            </p:cNvSpPr>
            <p:nvPr/>
          </p:nvSpPr>
          <p:spPr bwMode="auto">
            <a:xfrm>
              <a:off x="1527761" y="2802544"/>
              <a:ext cx="3735223" cy="17133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68" name="Line 66"/>
            <p:cNvSpPr>
              <a:spLocks noChangeShapeType="1"/>
            </p:cNvSpPr>
            <p:nvPr/>
          </p:nvSpPr>
          <p:spPr bwMode="auto">
            <a:xfrm>
              <a:off x="2488700" y="3050973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0" name="Line 68"/>
            <p:cNvSpPr>
              <a:spLocks noChangeShapeType="1"/>
            </p:cNvSpPr>
            <p:nvPr/>
          </p:nvSpPr>
          <p:spPr bwMode="auto">
            <a:xfrm>
              <a:off x="2488700" y="3290836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2" name="Line 70"/>
            <p:cNvSpPr>
              <a:spLocks noChangeShapeType="1"/>
            </p:cNvSpPr>
            <p:nvPr/>
          </p:nvSpPr>
          <p:spPr bwMode="auto">
            <a:xfrm>
              <a:off x="2488700" y="3527845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4" name="Line 72"/>
            <p:cNvSpPr>
              <a:spLocks noChangeShapeType="1"/>
            </p:cNvSpPr>
            <p:nvPr/>
          </p:nvSpPr>
          <p:spPr bwMode="auto">
            <a:xfrm>
              <a:off x="2488700" y="3767709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5" name="Rectangle 73"/>
            <p:cNvSpPr>
              <a:spLocks noChangeArrowheads="1"/>
            </p:cNvSpPr>
            <p:nvPr/>
          </p:nvSpPr>
          <p:spPr bwMode="auto">
            <a:xfrm>
              <a:off x="2488700" y="3767709"/>
              <a:ext cx="2753106" cy="856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6" name="Rectangle 74"/>
            <p:cNvSpPr>
              <a:spLocks noChangeArrowheads="1"/>
            </p:cNvSpPr>
            <p:nvPr/>
          </p:nvSpPr>
          <p:spPr bwMode="auto">
            <a:xfrm>
              <a:off x="1527761" y="3996150"/>
              <a:ext cx="3735223" cy="19990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7" name="Line 75"/>
            <p:cNvSpPr>
              <a:spLocks noChangeShapeType="1"/>
            </p:cNvSpPr>
            <p:nvPr/>
          </p:nvSpPr>
          <p:spPr bwMode="auto">
            <a:xfrm>
              <a:off x="2488700" y="4244579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79" name="Line 77"/>
            <p:cNvSpPr>
              <a:spLocks noChangeShapeType="1"/>
            </p:cNvSpPr>
            <p:nvPr/>
          </p:nvSpPr>
          <p:spPr bwMode="auto">
            <a:xfrm>
              <a:off x="2488700" y="4484443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1" name="Line 79"/>
            <p:cNvSpPr>
              <a:spLocks noChangeShapeType="1"/>
            </p:cNvSpPr>
            <p:nvPr/>
          </p:nvSpPr>
          <p:spPr bwMode="auto">
            <a:xfrm>
              <a:off x="2488700" y="4724306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2" name="Rectangle 80"/>
            <p:cNvSpPr>
              <a:spLocks noChangeArrowheads="1"/>
            </p:cNvSpPr>
            <p:nvPr/>
          </p:nvSpPr>
          <p:spPr bwMode="auto">
            <a:xfrm>
              <a:off x="2488700" y="4724306"/>
              <a:ext cx="2753106" cy="8567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3" name="Line 81"/>
            <p:cNvSpPr>
              <a:spLocks noChangeShapeType="1"/>
            </p:cNvSpPr>
            <p:nvPr/>
          </p:nvSpPr>
          <p:spPr bwMode="auto">
            <a:xfrm>
              <a:off x="2488700" y="4961315"/>
              <a:ext cx="2753106" cy="0"/>
            </a:xfrm>
            <a:prstGeom prst="line">
              <a:avLst/>
            </a:prstGeom>
            <a:noFill/>
            <a:ln w="0">
              <a:solidFill>
                <a:srgbClr val="000000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5" name="Rectangle 83"/>
            <p:cNvSpPr>
              <a:spLocks noChangeArrowheads="1"/>
            </p:cNvSpPr>
            <p:nvPr/>
          </p:nvSpPr>
          <p:spPr bwMode="auto">
            <a:xfrm>
              <a:off x="1506583" y="997857"/>
              <a:ext cx="21178" cy="4211889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7" name="Line 85"/>
            <p:cNvSpPr>
              <a:spLocks noChangeShapeType="1"/>
            </p:cNvSpPr>
            <p:nvPr/>
          </p:nvSpPr>
          <p:spPr bwMode="auto">
            <a:xfrm flipV="1">
              <a:off x="3176977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8" name="Rectangle 86"/>
            <p:cNvSpPr>
              <a:spLocks noChangeArrowheads="1"/>
            </p:cNvSpPr>
            <p:nvPr/>
          </p:nvSpPr>
          <p:spPr bwMode="auto">
            <a:xfrm>
              <a:off x="3176977" y="997857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89" name="Line 87"/>
            <p:cNvSpPr>
              <a:spLocks noChangeShapeType="1"/>
            </p:cNvSpPr>
            <p:nvPr/>
          </p:nvSpPr>
          <p:spPr bwMode="auto">
            <a:xfrm flipV="1">
              <a:off x="3701126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0" name="Rectangle 88"/>
            <p:cNvSpPr>
              <a:spLocks noChangeArrowheads="1"/>
            </p:cNvSpPr>
            <p:nvPr/>
          </p:nvSpPr>
          <p:spPr bwMode="auto">
            <a:xfrm>
              <a:off x="3701126" y="997857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3" name="Line 91"/>
            <p:cNvSpPr>
              <a:spLocks noChangeShapeType="1"/>
            </p:cNvSpPr>
            <p:nvPr/>
          </p:nvSpPr>
          <p:spPr bwMode="auto">
            <a:xfrm flipV="1">
              <a:off x="4545589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4" name="Rectangle 92"/>
            <p:cNvSpPr>
              <a:spLocks noChangeArrowheads="1"/>
            </p:cNvSpPr>
            <p:nvPr/>
          </p:nvSpPr>
          <p:spPr bwMode="auto">
            <a:xfrm>
              <a:off x="4545589" y="997857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5" name="Line 93"/>
            <p:cNvSpPr>
              <a:spLocks noChangeShapeType="1"/>
            </p:cNvSpPr>
            <p:nvPr/>
          </p:nvSpPr>
          <p:spPr bwMode="auto">
            <a:xfrm flipV="1">
              <a:off x="4873844" y="1006423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6" name="Rectangle 94"/>
            <p:cNvSpPr>
              <a:spLocks noChangeArrowheads="1"/>
            </p:cNvSpPr>
            <p:nvPr/>
          </p:nvSpPr>
          <p:spPr bwMode="auto">
            <a:xfrm>
              <a:off x="4873844" y="997857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7" name="Rectangle 95"/>
            <p:cNvSpPr>
              <a:spLocks noChangeArrowheads="1"/>
            </p:cNvSpPr>
            <p:nvPr/>
          </p:nvSpPr>
          <p:spPr bwMode="auto">
            <a:xfrm>
              <a:off x="1527761" y="5192611"/>
              <a:ext cx="3735223" cy="17133"/>
            </a:xfrm>
            <a:prstGeom prst="rect">
              <a:avLst/>
            </a:prstGeom>
            <a:solidFill>
              <a:srgbClr val="0000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8" name="Rectangle 96"/>
            <p:cNvSpPr>
              <a:spLocks noChangeArrowheads="1"/>
            </p:cNvSpPr>
            <p:nvPr/>
          </p:nvSpPr>
          <p:spPr bwMode="auto">
            <a:xfrm>
              <a:off x="5241806" y="1014990"/>
              <a:ext cx="21178" cy="4194756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Line 97"/>
            <p:cNvSpPr>
              <a:spLocks noChangeShapeType="1"/>
            </p:cNvSpPr>
            <p:nvPr/>
          </p:nvSpPr>
          <p:spPr bwMode="auto">
            <a:xfrm>
              <a:off x="1517172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ectangle 98"/>
            <p:cNvSpPr>
              <a:spLocks noChangeArrowheads="1"/>
            </p:cNvSpPr>
            <p:nvPr/>
          </p:nvSpPr>
          <p:spPr bwMode="auto">
            <a:xfrm>
              <a:off x="1517172" y="5209744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1" name="Line 99"/>
            <p:cNvSpPr>
              <a:spLocks noChangeShapeType="1"/>
            </p:cNvSpPr>
            <p:nvPr/>
          </p:nvSpPr>
          <p:spPr bwMode="auto">
            <a:xfrm>
              <a:off x="2478111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Rectangle 100"/>
            <p:cNvSpPr>
              <a:spLocks noChangeArrowheads="1"/>
            </p:cNvSpPr>
            <p:nvPr/>
          </p:nvSpPr>
          <p:spPr bwMode="auto">
            <a:xfrm>
              <a:off x="2478111" y="5209744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3" name="Line 101"/>
            <p:cNvSpPr>
              <a:spLocks noChangeShapeType="1"/>
            </p:cNvSpPr>
            <p:nvPr/>
          </p:nvSpPr>
          <p:spPr bwMode="auto">
            <a:xfrm>
              <a:off x="3176977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4" name="Rectangle 102"/>
            <p:cNvSpPr>
              <a:spLocks noChangeArrowheads="1"/>
            </p:cNvSpPr>
            <p:nvPr/>
          </p:nvSpPr>
          <p:spPr bwMode="auto">
            <a:xfrm>
              <a:off x="3176977" y="5209744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5" name="Line 103"/>
            <p:cNvSpPr>
              <a:spLocks noChangeShapeType="1"/>
            </p:cNvSpPr>
            <p:nvPr/>
          </p:nvSpPr>
          <p:spPr bwMode="auto">
            <a:xfrm>
              <a:off x="3701126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6" name="Rectangle 104"/>
            <p:cNvSpPr>
              <a:spLocks noChangeArrowheads="1"/>
            </p:cNvSpPr>
            <p:nvPr/>
          </p:nvSpPr>
          <p:spPr bwMode="auto">
            <a:xfrm>
              <a:off x="3701126" y="5209744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7" name="Line 105"/>
            <p:cNvSpPr>
              <a:spLocks noChangeShapeType="1"/>
            </p:cNvSpPr>
            <p:nvPr/>
          </p:nvSpPr>
          <p:spPr bwMode="auto">
            <a:xfrm>
              <a:off x="3846723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8" name="Rectangle 106"/>
            <p:cNvSpPr>
              <a:spLocks noChangeArrowheads="1"/>
            </p:cNvSpPr>
            <p:nvPr/>
          </p:nvSpPr>
          <p:spPr bwMode="auto">
            <a:xfrm>
              <a:off x="3846723" y="5209744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9" name="Line 107"/>
            <p:cNvSpPr>
              <a:spLocks noChangeShapeType="1"/>
            </p:cNvSpPr>
            <p:nvPr/>
          </p:nvSpPr>
          <p:spPr bwMode="auto">
            <a:xfrm>
              <a:off x="4545589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0" name="Rectangle 108"/>
            <p:cNvSpPr>
              <a:spLocks noChangeArrowheads="1"/>
            </p:cNvSpPr>
            <p:nvPr/>
          </p:nvSpPr>
          <p:spPr bwMode="auto">
            <a:xfrm>
              <a:off x="4545589" y="5209744"/>
              <a:ext cx="7941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1" name="Line 109"/>
            <p:cNvSpPr>
              <a:spLocks noChangeShapeType="1"/>
            </p:cNvSpPr>
            <p:nvPr/>
          </p:nvSpPr>
          <p:spPr bwMode="auto">
            <a:xfrm>
              <a:off x="4873844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2" name="Rectangle 110"/>
            <p:cNvSpPr>
              <a:spLocks noChangeArrowheads="1"/>
            </p:cNvSpPr>
            <p:nvPr/>
          </p:nvSpPr>
          <p:spPr bwMode="auto">
            <a:xfrm>
              <a:off x="4873844" y="5209744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3" name="Line 111"/>
            <p:cNvSpPr>
              <a:spLocks noChangeShapeType="1"/>
            </p:cNvSpPr>
            <p:nvPr/>
          </p:nvSpPr>
          <p:spPr bwMode="auto">
            <a:xfrm>
              <a:off x="5252395" y="5209744"/>
              <a:ext cx="2646" cy="2856"/>
            </a:xfrm>
            <a:prstGeom prst="line">
              <a:avLst/>
            </a:prstGeom>
            <a:noFill/>
            <a:ln w="0">
              <a:solidFill>
                <a:srgbClr val="D4D4D4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14" name="Rectangle 112"/>
            <p:cNvSpPr>
              <a:spLocks noChangeArrowheads="1"/>
            </p:cNvSpPr>
            <p:nvPr/>
          </p:nvSpPr>
          <p:spPr bwMode="auto">
            <a:xfrm>
              <a:off x="5252395" y="5209744"/>
              <a:ext cx="10589" cy="8567"/>
            </a:xfrm>
            <a:prstGeom prst="rect">
              <a:avLst/>
            </a:prstGeom>
            <a:solidFill>
              <a:srgbClr val="D4D4D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3" name="Rectangle 46"/>
            <p:cNvSpPr>
              <a:spLocks noChangeArrowheads="1"/>
            </p:cNvSpPr>
            <p:nvPr/>
          </p:nvSpPr>
          <p:spPr bwMode="auto">
            <a:xfrm>
              <a:off x="1524696" y="5195676"/>
              <a:ext cx="3735223" cy="17133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4" name="Rectangle 65"/>
            <p:cNvSpPr>
              <a:spLocks noChangeArrowheads="1"/>
            </p:cNvSpPr>
            <p:nvPr/>
          </p:nvSpPr>
          <p:spPr bwMode="auto">
            <a:xfrm>
              <a:off x="1543067" y="1550791"/>
              <a:ext cx="3735223" cy="17133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56" name="Rectangle 83"/>
            <p:cNvSpPr>
              <a:spLocks noChangeArrowheads="1"/>
            </p:cNvSpPr>
            <p:nvPr/>
          </p:nvSpPr>
          <p:spPr bwMode="auto">
            <a:xfrm>
              <a:off x="2496066" y="1015876"/>
              <a:ext cx="21178" cy="4211889"/>
            </a:xfrm>
            <a:prstGeom prst="rect">
              <a:avLst/>
            </a:prstGeom>
            <a:solidFill>
              <a:srgbClr val="000000"/>
            </a:solidFill>
            <a:ln w="19050">
              <a:solidFill>
                <a:srgbClr val="000000"/>
              </a:solidFill>
              <a:miter lim="800000"/>
              <a:headEnd/>
              <a:tailEnd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 sz="120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5771028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0052" y="20532"/>
            <a:ext cx="244097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Feng &amp; Y Wang et al. 2020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4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543476" y="5608266"/>
            <a:ext cx="597851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S4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JM1-24-3 blocks the migration and invasion of melanoma A375 cells by neutralization of MUC18.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JM1-24-3 with an irrelevant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inhibition of cell migration detected with the QCM™ 24-Well Colorimetric Cell Migration Assay Kit showed reduction in migration on treatment with JM1-24-3.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(B)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Comparison of these two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mAbs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on the invasion of A375 cells using QCM™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ECMatrix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Cell Invasion Assay Kit showed that JM1-24-3 treatment reduced invasion of A375 cells.</a:t>
            </a:r>
          </a:p>
        </p:txBody>
      </p:sp>
      <p:grpSp>
        <p:nvGrpSpPr>
          <p:cNvPr id="8" name="Group 7"/>
          <p:cNvGrpSpPr/>
          <p:nvPr/>
        </p:nvGrpSpPr>
        <p:grpSpPr>
          <a:xfrm>
            <a:off x="155253" y="1049550"/>
            <a:ext cx="6543290" cy="4121818"/>
            <a:chOff x="67117" y="719040"/>
            <a:chExt cx="6543290" cy="4121818"/>
          </a:xfrm>
        </p:grpSpPr>
        <p:sp>
          <p:nvSpPr>
            <p:cNvPr id="4" name="TextBox 3"/>
            <p:cNvSpPr txBox="1"/>
            <p:nvPr/>
          </p:nvSpPr>
          <p:spPr>
            <a:xfrm>
              <a:off x="4658038" y="719040"/>
              <a:ext cx="74732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Invasion</a:t>
              </a:r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315180" y="719040"/>
              <a:ext cx="853119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Migration</a:t>
              </a:r>
            </a:p>
          </p:txBody>
        </p:sp>
        <p:graphicFrame>
          <p:nvGraphicFramePr>
            <p:cNvPr id="7" name="Object 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01054174"/>
                </p:ext>
              </p:extLst>
            </p:nvPr>
          </p:nvGraphicFramePr>
          <p:xfrm>
            <a:off x="3201974" y="2096558"/>
            <a:ext cx="3389692" cy="274430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2" name="Graph" r:id="rId3" imgW="3901320" imgH="2986920" progId="Origin50.Graph">
                    <p:embed/>
                  </p:oleObj>
                </mc:Choice>
                <mc:Fallback>
                  <p:oleObj name="Graph" r:id="rId3" imgW="3901320" imgH="2986920" progId="Origin50.Graph">
                    <p:embed/>
                    <p:pic>
                      <p:nvPicPr>
                        <p:cNvPr id="11" name="Object 10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3201974" y="2096558"/>
                          <a:ext cx="3389692" cy="2744300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0" name="Object 9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899319639"/>
                </p:ext>
              </p:extLst>
            </p:nvPr>
          </p:nvGraphicFramePr>
          <p:xfrm>
            <a:off x="67117" y="2126710"/>
            <a:ext cx="3557133" cy="270077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3" name="Graph" r:id="rId5" imgW="3901320" imgH="2986920" progId="Origin50.Graph">
                    <p:embed/>
                  </p:oleObj>
                </mc:Choice>
                <mc:Fallback>
                  <p:oleObj name="Graph" r:id="rId5" imgW="3901320" imgH="2986920" progId="Origin50.Graph">
                    <p:embed/>
                    <p:pic>
                      <p:nvPicPr>
                        <p:cNvPr id="8" name="Object 7"/>
                        <p:cNvPicPr/>
                        <p:nvPr/>
                      </p:nvPicPr>
                      <p:blipFill>
                        <a:blip r:embed="rId6"/>
                        <a:stretch>
                          <a:fillRect/>
                        </a:stretch>
                      </p:blipFill>
                      <p:spPr>
                        <a:xfrm>
                          <a:off x="67117" y="2126710"/>
                          <a:ext cx="3557133" cy="270077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sp>
          <p:nvSpPr>
            <p:cNvPr id="13" name="Rectangle 12"/>
            <p:cNvSpPr/>
            <p:nvPr/>
          </p:nvSpPr>
          <p:spPr>
            <a:xfrm>
              <a:off x="87362" y="851836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3432922" y="851836"/>
              <a:ext cx="304892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B</a:t>
              </a: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993532026"/>
                </p:ext>
              </p:extLst>
            </p:nvPr>
          </p:nvGraphicFramePr>
          <p:xfrm>
            <a:off x="1864049" y="1058544"/>
            <a:ext cx="1388841" cy="1038014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4" name="Image" r:id="rId7" imgW="4876560" imgH="3645360" progId="Photoshop.Image.18">
                    <p:embed/>
                  </p:oleObj>
                </mc:Choice>
                <mc:Fallback>
                  <p:oleObj name="Image" r:id="rId7" imgW="4876560" imgH="3645360" progId="Photoshop.Image.18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8">
                          <a:lum contrast="4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1864049" y="1058544"/>
                          <a:ext cx="1388841" cy="1038014"/>
                        </a:xfrm>
                        <a:prstGeom prst="rect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6" name="Object 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536048607"/>
                </p:ext>
              </p:extLst>
            </p:nvPr>
          </p:nvGraphicFramePr>
          <p:xfrm>
            <a:off x="379581" y="1059313"/>
            <a:ext cx="1383035" cy="1037276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5" name="Image" r:id="rId9" imgW="4876560" imgH="3657600" progId="Photoshop.Image.18">
                    <p:embed/>
                  </p:oleObj>
                </mc:Choice>
                <mc:Fallback>
                  <p:oleObj name="Image" r:id="rId9" imgW="4876560" imgH="3657600" progId="Photoshop.Image.18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0">
                          <a:lum contrast="4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9581" y="1059313"/>
                          <a:ext cx="1383035" cy="1037276"/>
                        </a:xfrm>
                        <a:prstGeom prst="rect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6" name="Object 15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92561170"/>
                </p:ext>
              </p:extLst>
            </p:nvPr>
          </p:nvGraphicFramePr>
          <p:xfrm>
            <a:off x="5209064" y="1045551"/>
            <a:ext cx="1401343" cy="105100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6" name="Image" r:id="rId11" imgW="4876560" imgH="3657600" progId="Photoshop.Image.18">
                    <p:embed/>
                  </p:oleObj>
                </mc:Choice>
                <mc:Fallback>
                  <p:oleObj name="Image" r:id="rId11" imgW="4876560" imgH="3657600" progId="Photoshop.Image.18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2">
                          <a:lum bright="-6000" contrast="47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5209064" y="1045551"/>
                          <a:ext cx="1401343" cy="1051007"/>
                        </a:xfrm>
                        <a:prstGeom prst="rect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  <p:graphicFrame>
          <p:nvGraphicFramePr>
            <p:cNvPr id="17" name="Object 16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984875377"/>
                </p:ext>
              </p:extLst>
            </p:nvPr>
          </p:nvGraphicFramePr>
          <p:xfrm>
            <a:off x="3743647" y="1052047"/>
            <a:ext cx="1366355" cy="1042240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6387" name="Image" r:id="rId13" imgW="4846320" imgH="3651480" progId="Photoshop.Image.18">
                    <p:embed/>
                  </p:oleObj>
                </mc:Choice>
                <mc:Fallback>
                  <p:oleObj name="Image" r:id="rId13" imgW="4846320" imgH="3651480" progId="Photoshop.Image.18">
                    <p:embed/>
                    <p:pic>
                      <p:nvPicPr>
                        <p:cNvPr id="0" name=""/>
                        <p:cNvPicPr/>
                        <p:nvPr/>
                      </p:nvPicPr>
                      <p:blipFill>
                        <a:blip r:embed="rId14">
                          <a:lum contrast="40000"/>
                        </a:blip>
                        <a:stretch>
                          <a:fillRect/>
                        </a:stretch>
                      </p:blipFill>
                      <p:spPr>
                        <a:xfrm>
                          <a:off x="3743647" y="1052047"/>
                          <a:ext cx="1366355" cy="1042240"/>
                        </a:xfrm>
                        <a:prstGeom prst="rect">
                          <a:avLst/>
                        </a:prstGeom>
                        <a:ln w="12700">
                          <a:solidFill>
                            <a:schemeClr val="tx1"/>
                          </a:solidFill>
                        </a:ln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5684089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394308" y="0"/>
            <a:ext cx="246369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Feng &amp; Y Wang et al. 2020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5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466623" y="3287652"/>
            <a:ext cx="588501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S5A.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Metastasis studies were conducted by injecting 1 million WM266-4 cells into tail vein of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athymic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nude mice. One day before, mice were pre-treated with JM1-24-3 (n=5) or with irrelevant 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mAb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(n=7) (6mg/kg/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b.wt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i.p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/twice a week) following which all received tail vein injection with WM266-4 melanoma cells (1 million). All mice were sacrificed at day 45 and lungs were harvested. Excised lung tissues were further processed for H&amp;E staining. Representative images of H&amp;E staining of the tumor colonies showing small, medium and large lung colonies of melanoma tumor.</a:t>
            </a:r>
          </a:p>
        </p:txBody>
      </p:sp>
      <p:grpSp>
        <p:nvGrpSpPr>
          <p:cNvPr id="5" name="Group 4"/>
          <p:cNvGrpSpPr/>
          <p:nvPr/>
        </p:nvGrpSpPr>
        <p:grpSpPr>
          <a:xfrm>
            <a:off x="309368" y="962006"/>
            <a:ext cx="6042269" cy="2027145"/>
            <a:chOff x="309368" y="962006"/>
            <a:chExt cx="6042269" cy="2027145"/>
          </a:xfrm>
        </p:grpSpPr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2" cstate="print"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2711929" y="1344017"/>
              <a:ext cx="1394910" cy="186939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8" name="Picture 7"/>
            <p:cNvPicPr>
              <a:picLocks noChangeAspect="1"/>
            </p:cNvPicPr>
            <p:nvPr/>
          </p:nvPicPr>
          <p:blipFill>
            <a:blip r:embed="rId4" cstate="print">
              <a:extLst>
                <a:ext uri="{BEBA8EAE-BF5A-486C-A8C5-ECC9F3942E4B}">
                  <a14:imgProps xmlns:a14="http://schemas.microsoft.com/office/drawing/2010/main">
                    <a14:imgLayer r:embed="rId5">
                      <a14:imgEffect>
                        <a14:sharpenSoften amount="50000"/>
                      </a14:imgEffect>
                      <a14:imgEffect>
                        <a14:brightnessContrast bright="4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4719737" y="1348072"/>
              <a:ext cx="1394911" cy="186888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6" cstate="print">
              <a:extLst>
                <a:ext uri="{BEBA8EAE-BF5A-486C-A8C5-ECC9F3942E4B}">
                  <a14:imgProps xmlns:a14="http://schemas.microsoft.com/office/drawing/2010/main">
                    <a14:imgLayer r:embed="rId7">
                      <a14:imgEffect>
                        <a14:sharpenSoften amount="50000"/>
                      </a14:imgEffect>
                      <a14:imgEffect>
                        <a14:brightnessContrast bright="20000" contrast="4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 rot="5400000">
              <a:off x="690889" y="1344018"/>
              <a:ext cx="1420867" cy="1869399"/>
            </a:xfrm>
            <a:prstGeom prst="rect">
              <a:avLst/>
            </a:prstGeom>
            <a:ln w="12700">
              <a:solidFill>
                <a:schemeClr val="tx1"/>
              </a:solidFill>
            </a:ln>
          </p:spPr>
        </p:pic>
        <p:sp>
          <p:nvSpPr>
            <p:cNvPr id="10" name="Rectangle 9"/>
            <p:cNvSpPr/>
            <p:nvPr/>
          </p:nvSpPr>
          <p:spPr>
            <a:xfrm>
              <a:off x="309368" y="962006"/>
              <a:ext cx="31451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en-US" sz="14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sp>
          <p:nvSpPr>
            <p:cNvPr id="3" name="TextBox 2"/>
            <p:cNvSpPr txBox="1"/>
            <p:nvPr/>
          </p:nvSpPr>
          <p:spPr>
            <a:xfrm>
              <a:off x="739486" y="1269783"/>
              <a:ext cx="1289135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Small Colonies</a:t>
              </a:r>
            </a:p>
          </p:txBody>
        </p:sp>
        <p:sp>
          <p:nvSpPr>
            <p:cNvPr id="11" name="TextBox 10"/>
            <p:cNvSpPr txBox="1"/>
            <p:nvPr/>
          </p:nvSpPr>
          <p:spPr>
            <a:xfrm>
              <a:off x="2740364" y="1277631"/>
              <a:ext cx="146065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Medium Colonies</a:t>
              </a: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4772624" y="1277632"/>
              <a:ext cx="1297150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200" b="1" dirty="0">
                  <a:latin typeface="Arial" panose="020B0604020202020204" pitchFamily="34" charset="0"/>
                  <a:cs typeface="Arial" panose="020B0604020202020204" pitchFamily="34" charset="0"/>
                </a:rPr>
                <a:t>Large Colonies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8292783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8891" y="-37127"/>
            <a:ext cx="2385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Feng &amp; Y Wang et al. 2020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6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7451" y="417505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1899" y="4995060"/>
            <a:ext cx="633984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S6. Comparison of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JM1-24-3 binding with commercially available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MUC18 antibody on IHC of patient tissues.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JM1-24-3 Ab and mouse anti-human MUC18 Ab (</a:t>
            </a:r>
            <a:r>
              <a:rPr lang="it-IT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Cat # ab233923; AbCam, Cambridge, </a:t>
            </a:r>
            <a:r>
              <a:rPr lang="it-IT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MA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 was compared for binding on IHC of patient tissues. JM1-24-3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showed better staining intensity and more staining of cancer cells compared to commercial Ab on same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dilution (1:1000). Consequently cut tissues were used for staining and same tissue area was compared. 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9" name="Object 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703593837"/>
              </p:ext>
            </p:extLst>
          </p:nvPr>
        </p:nvGraphicFramePr>
        <p:xfrm>
          <a:off x="3538552" y="1794979"/>
          <a:ext cx="2787948" cy="2227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6" r:id="rId3" imgW="13714200" imgH="9142560" progId="">
                  <p:embed/>
                </p:oleObj>
              </mc:Choice>
              <mc:Fallback>
                <p:oleObj r:id="rId3" imgW="13714200" imgH="9142560" progId="">
                  <p:embed/>
                  <p:pic>
                    <p:nvPicPr>
                      <p:cNvPr id="7" name="Object 6"/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3538552" y="1794979"/>
                        <a:ext cx="2787948" cy="2227002"/>
                      </a:xfrm>
                      <a:prstGeom prst="rect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11" name="Object 10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2389857240"/>
              </p:ext>
            </p:extLst>
          </p:nvPr>
        </p:nvGraphicFramePr>
        <p:xfrm>
          <a:off x="563170" y="1794979"/>
          <a:ext cx="2787949" cy="2227002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8197" r:id="rId5" imgW="13714200" imgH="9142560" progId="">
                  <p:embed/>
                </p:oleObj>
              </mc:Choice>
              <mc:Fallback>
                <p:oleObj r:id="rId5" imgW="13714200" imgH="9142560" progId="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6">
                        <a:lum contrast="20000"/>
                      </a:blip>
                      <a:stretch>
                        <a:fillRect/>
                      </a:stretch>
                    </p:blipFill>
                    <p:spPr>
                      <a:xfrm>
                        <a:off x="563170" y="1794979"/>
                        <a:ext cx="2787949" cy="2227002"/>
                      </a:xfrm>
                      <a:prstGeom prst="rect">
                        <a:avLst/>
                      </a:prstGeom>
                      <a:ln w="19050">
                        <a:solidFill>
                          <a:schemeClr val="tx1"/>
                        </a:solidFill>
                      </a:ln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1262883" y="4103326"/>
            <a:ext cx="112082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JM1-24-3 Ab</a:t>
            </a:r>
            <a:endParaRPr lang="en-US" sz="1400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4246386" y="4098569"/>
            <a:ext cx="1317027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b="1" dirty="0" smtClean="0"/>
              <a:t>Commercial Ab</a:t>
            </a:r>
            <a:endParaRPr lang="en-US" sz="1400" b="1" dirty="0"/>
          </a:p>
        </p:txBody>
      </p:sp>
    </p:spTree>
    <p:extLst>
      <p:ext uri="{BB962C8B-B14F-4D97-AF65-F5344CB8AC3E}">
        <p14:creationId xmlns:p14="http://schemas.microsoft.com/office/powerpoint/2010/main" val="38518903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4418891" y="-37127"/>
            <a:ext cx="238588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 Feng &amp; Y Wang et al. 2020</a:t>
            </a:r>
          </a:p>
          <a:p>
            <a:r>
              <a:rPr lang="en-US" sz="1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Supplementary Figure </a:t>
            </a:r>
            <a:r>
              <a:rPr lang="en-US" sz="14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  <a:endParaRPr lang="en-US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17451" y="4175051"/>
            <a:ext cx="4571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41899" y="4995060"/>
            <a:ext cx="633984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Fig. </a:t>
            </a:r>
            <a:r>
              <a:rPr lang="en-US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S7.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Binding of JM1-24-3 to its target on melanoma </a:t>
            </a:r>
            <a:r>
              <a:rPr lang="en-US" sz="1200" b="1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 other cancer cell surfaces </a:t>
            </a:r>
            <a:r>
              <a:rPr lang="en-US" sz="1200" b="1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by FACS .</a:t>
            </a:r>
            <a:r>
              <a:rPr lang="en-US" sz="12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en-US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(A)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 comparing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the binding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of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JM1-24-3 to the surfaces of various cancer cell lines, melanoma cells lines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A2058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and WM266-4 showed the strongest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signal; gastric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cancer (GC) cell line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MKN45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had medium binding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signals;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triple-negative breast cancer (TNBC) cell lines MDA-MB-231 and MDA-MB-468 and the GC cell line BGC823 had weak binding 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signals. Lymphoma 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cell lines Ly-3 and LY-10, breast cancer cell lines MDA-MB-453 (Her2/</a:t>
            </a:r>
            <a:r>
              <a:rPr lang="en-US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neu</a:t>
            </a:r>
            <a:r>
              <a:rPr lang="en-US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++) and MCF-7 (ER+) had no detectable signal (data not shown</a:t>
            </a:r>
            <a:r>
              <a:rPr lang="en-US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). Human PBMC served as control.</a:t>
            </a:r>
            <a:endParaRPr lang="en-US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/>
          <p:nvPr/>
        </p:nvGrpSpPr>
        <p:grpSpPr>
          <a:xfrm>
            <a:off x="1066248" y="1047594"/>
            <a:ext cx="4460974" cy="3496789"/>
            <a:chOff x="1066248" y="1047594"/>
            <a:chExt cx="4460974" cy="3496789"/>
          </a:xfrm>
        </p:grpSpPr>
        <p:sp>
          <p:nvSpPr>
            <p:cNvPr id="8" name="TextBox 7"/>
            <p:cNvSpPr txBox="1"/>
            <p:nvPr/>
          </p:nvSpPr>
          <p:spPr>
            <a:xfrm>
              <a:off x="1066248" y="1047594"/>
              <a:ext cx="260459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1" dirty="0">
                  <a:latin typeface="Times New Roman" panose="02020603050405020304" pitchFamily="18" charset="0"/>
                  <a:cs typeface="Times New Roman" panose="02020603050405020304" pitchFamily="18" charset="0"/>
                </a:rPr>
                <a:t>A</a:t>
              </a:r>
            </a:p>
          </p:txBody>
        </p:sp>
        <p:graphicFrame>
          <p:nvGraphicFramePr>
            <p:cNvPr id="3" name="Object 2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1070856236"/>
                </p:ext>
              </p:extLst>
            </p:nvPr>
          </p:nvGraphicFramePr>
          <p:xfrm>
            <a:off x="1326707" y="1384598"/>
            <a:ext cx="4200515" cy="315978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7289" name="Graph" r:id="rId3" imgW="3901320" imgH="2935800" progId="Origin50.Graph">
                    <p:embed/>
                  </p:oleObj>
                </mc:Choice>
                <mc:Fallback>
                  <p:oleObj name="Graph" r:id="rId3" imgW="3901320" imgH="2935800" progId="Origin50.Graph">
                    <p:embed/>
                    <p:pic>
                      <p:nvPicPr>
                        <p:cNvPr id="3" name="Object 2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326707" y="1384598"/>
                          <a:ext cx="4200515" cy="3159785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56622195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2978</TotalTime>
  <Words>1014</Words>
  <Application>Microsoft Office PowerPoint</Application>
  <PresentationFormat>Letter Paper (8.5x11 in)</PresentationFormat>
  <Paragraphs>79</Paragraphs>
  <Slides>8</Slides>
  <Notes>0</Notes>
  <HiddenSlides>0</HiddenSlides>
  <MMClips>0</MMClips>
  <ScaleCrop>false</ScaleCrop>
  <HeadingPairs>
    <vt:vector size="8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2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Calibri</vt:lpstr>
      <vt:lpstr>Calibri Light</vt:lpstr>
      <vt:lpstr>Times New Roman</vt:lpstr>
      <vt:lpstr>Office Theme</vt:lpstr>
      <vt:lpstr>Graph</vt:lpstr>
      <vt:lpstr>Image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M. D. Anderson Cancer Center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Wang,Yuling</dc:creator>
  <cp:lastModifiedBy>Ramachandran,Viji</cp:lastModifiedBy>
  <cp:revision>120</cp:revision>
  <cp:lastPrinted>2019-09-20T18:25:11Z</cp:lastPrinted>
  <dcterms:created xsi:type="dcterms:W3CDTF">2019-09-10T20:35:43Z</dcterms:created>
  <dcterms:modified xsi:type="dcterms:W3CDTF">2020-08-07T00:37:06Z</dcterms:modified>
</cp:coreProperties>
</file>