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33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mon\Desktop\Aurore%20Sauv\Th&#232;se\2019.08%20CRISPR%20NRP\2019.12%20PEA50\PEA%205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455747694197929"/>
          <c:y val="2.5329997098926603E-2"/>
          <c:w val="0.86121963300873616"/>
          <c:h val="0.87286245285755726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'Mesures Luc'!$A$9</c:f>
              <c:strCache>
                <c:ptCount val="1"/>
                <c:pt idx="0">
                  <c:v>786O CTRL</c:v>
                </c:pt>
              </c:strCache>
            </c:strRef>
          </c:tx>
          <c:spPr>
            <a:ln w="12700"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  <a:ln w="12700"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'Mesures Luc'!$B$15:$I$15</c:f>
                <c:numCache>
                  <c:formatCode>General</c:formatCode>
                  <c:ptCount val="8"/>
                  <c:pt idx="0">
                    <c:v>19.792424202169851</c:v>
                  </c:pt>
                  <c:pt idx="1">
                    <c:v>25.643006599689631</c:v>
                  </c:pt>
                  <c:pt idx="2">
                    <c:v>16.242900748814005</c:v>
                  </c:pt>
                  <c:pt idx="3">
                    <c:v>20.282349746891025</c:v>
                  </c:pt>
                  <c:pt idx="4">
                    <c:v>16.669657915608706</c:v>
                  </c:pt>
                  <c:pt idx="5">
                    <c:v>45.915870892394203</c:v>
                  </c:pt>
                  <c:pt idx="6">
                    <c:v>33.612085981438334</c:v>
                  </c:pt>
                  <c:pt idx="7">
                    <c:v>33.507274761704132</c:v>
                  </c:pt>
                </c:numCache>
              </c:numRef>
            </c:plus>
            <c:minus>
              <c:numRef>
                <c:f>'Mesures Luc'!$B$15:$I$15</c:f>
                <c:numCache>
                  <c:formatCode>General</c:formatCode>
                  <c:ptCount val="8"/>
                  <c:pt idx="0">
                    <c:v>19.792424202169851</c:v>
                  </c:pt>
                  <c:pt idx="1">
                    <c:v>25.643006599689631</c:v>
                  </c:pt>
                  <c:pt idx="2">
                    <c:v>16.242900748814005</c:v>
                  </c:pt>
                  <c:pt idx="3">
                    <c:v>20.282349746891025</c:v>
                  </c:pt>
                  <c:pt idx="4">
                    <c:v>16.669657915608706</c:v>
                  </c:pt>
                  <c:pt idx="5">
                    <c:v>45.915870892394203</c:v>
                  </c:pt>
                  <c:pt idx="6">
                    <c:v>33.612085981438334</c:v>
                  </c:pt>
                  <c:pt idx="7">
                    <c:v>33.507274761704132</c:v>
                  </c:pt>
                </c:numCache>
              </c:numRef>
            </c:minus>
          </c:errBars>
          <c:xVal>
            <c:numRef>
              <c:f>'Mesures Luc'!$B$8:$I$8</c:f>
              <c:numCache>
                <c:formatCode>0.0</c:formatCode>
                <c:ptCount val="8"/>
                <c:pt idx="0">
                  <c:v>6</c:v>
                </c:pt>
                <c:pt idx="1">
                  <c:v>8</c:v>
                </c:pt>
                <c:pt idx="2">
                  <c:v>12</c:v>
                </c:pt>
                <c:pt idx="3">
                  <c:v>15</c:v>
                </c:pt>
                <c:pt idx="4">
                  <c:v>19</c:v>
                </c:pt>
                <c:pt idx="5">
                  <c:v>22</c:v>
                </c:pt>
                <c:pt idx="6">
                  <c:v>25</c:v>
                </c:pt>
                <c:pt idx="7" formatCode="General">
                  <c:v>28</c:v>
                </c:pt>
              </c:numCache>
            </c:numRef>
          </c:xVal>
          <c:yVal>
            <c:numRef>
              <c:f>'Mesures Luc'!$B$9:$H$9</c:f>
              <c:numCache>
                <c:formatCode>0.00</c:formatCode>
                <c:ptCount val="7"/>
                <c:pt idx="0">
                  <c:v>100</c:v>
                </c:pt>
                <c:pt idx="1">
                  <c:v>132.01949371990028</c:v>
                </c:pt>
                <c:pt idx="2">
                  <c:v>96.970063648024009</c:v>
                </c:pt>
                <c:pt idx="3">
                  <c:v>111.01661382831973</c:v>
                </c:pt>
                <c:pt idx="4">
                  <c:v>115.36748868614022</c:v>
                </c:pt>
                <c:pt idx="5">
                  <c:v>187.67999322378452</c:v>
                </c:pt>
                <c:pt idx="6">
                  <c:v>164.52409186612135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A715-4E2E-ADDC-545EA6A9DD8B}"/>
            </c:ext>
          </c:extLst>
        </c:ser>
        <c:ser>
          <c:idx val="4"/>
          <c:order val="1"/>
          <c:tx>
            <c:strRef>
              <c:f>'Mesures Luc'!$A$13</c:f>
              <c:strCache>
                <c:ptCount val="1"/>
                <c:pt idx="0">
                  <c:v>#NRP1 2.7</c:v>
                </c:pt>
              </c:strCache>
            </c:strRef>
          </c:tx>
          <c:spPr>
            <a:ln w="12700">
              <a:solidFill>
                <a:schemeClr val="bg1">
                  <a:lumMod val="65000"/>
                </a:schemeClr>
              </a:solidFill>
            </a:ln>
          </c:spPr>
          <c:marker>
            <c:spPr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715-4E2E-ADDC-545EA6A9DD8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**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A715-4E2E-ADDC-545EA6A9DD8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***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A715-4E2E-ADDC-545EA6A9DD8B}"/>
                </c:ext>
              </c:extLst>
            </c:dLbl>
            <c:dLbl>
              <c:idx val="3"/>
              <c:layout>
                <c:manualLayout>
                  <c:x val="-6.1150452028524704E-3"/>
                  <c:y val="3.395640395270121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**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A715-4E2E-ADDC-545EA6A9DD8B}"/>
                </c:ext>
              </c:extLst>
            </c:dLbl>
            <c:dLbl>
              <c:idx val="4"/>
              <c:layout>
                <c:manualLayout>
                  <c:x val="-2.8062434451021249E-2"/>
                  <c:y val="4.84033558638793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***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A715-4E2E-ADDC-545EA6A9DD8B}"/>
                </c:ext>
              </c:extLst>
            </c:dLbl>
            <c:dLbl>
              <c:idx val="5"/>
              <c:layout>
                <c:manualLayout>
                  <c:x val="-2.3687014176566466E-2"/>
                  <c:y val="4.599553054534968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**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A715-4E2E-ADDC-545EA6A9DD8B}"/>
                </c:ext>
              </c:extLst>
            </c:dLbl>
            <c:dLbl>
              <c:idx val="6"/>
              <c:layout>
                <c:manualLayout>
                  <c:x val="-2.3687014176566466E-2"/>
                  <c:y val="5.321900650093876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**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A715-4E2E-ADDC-545EA6A9DD8B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**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A715-4E2E-ADDC-545EA6A9DD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fr-F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Dir val="y"/>
            <c:errBarType val="both"/>
            <c:errValType val="cust"/>
            <c:noEndCap val="0"/>
            <c:plus>
              <c:numRef>
                <c:f>'Mesures Luc'!$B$17:$I$17</c:f>
                <c:numCache>
                  <c:formatCode>General</c:formatCode>
                  <c:ptCount val="8"/>
                  <c:pt idx="0">
                    <c:v>9.1257444764427014</c:v>
                  </c:pt>
                  <c:pt idx="1">
                    <c:v>7.3373372850193022</c:v>
                  </c:pt>
                  <c:pt idx="2">
                    <c:v>4.0948700390167589</c:v>
                  </c:pt>
                  <c:pt idx="3">
                    <c:v>6.2281507298617891</c:v>
                  </c:pt>
                  <c:pt idx="4">
                    <c:v>7.3296466392206829</c:v>
                  </c:pt>
                  <c:pt idx="5">
                    <c:v>6.5761174564496772</c:v>
                  </c:pt>
                  <c:pt idx="6">
                    <c:v>6.6113532011808802</c:v>
                  </c:pt>
                  <c:pt idx="7">
                    <c:v>11.397180794598157</c:v>
                  </c:pt>
                </c:numCache>
              </c:numRef>
            </c:plus>
            <c:minus>
              <c:numRef>
                <c:f>'Mesures Luc'!$B$17:$I$17</c:f>
                <c:numCache>
                  <c:formatCode>General</c:formatCode>
                  <c:ptCount val="8"/>
                  <c:pt idx="0">
                    <c:v>9.1257444764427014</c:v>
                  </c:pt>
                  <c:pt idx="1">
                    <c:v>7.3373372850193022</c:v>
                  </c:pt>
                  <c:pt idx="2">
                    <c:v>4.0948700390167589</c:v>
                  </c:pt>
                  <c:pt idx="3">
                    <c:v>6.2281507298617891</c:v>
                  </c:pt>
                  <c:pt idx="4">
                    <c:v>7.3296466392206829</c:v>
                  </c:pt>
                  <c:pt idx="5">
                    <c:v>6.5761174564496772</c:v>
                  </c:pt>
                  <c:pt idx="6">
                    <c:v>6.6113532011808802</c:v>
                  </c:pt>
                  <c:pt idx="7">
                    <c:v>11.397180794598157</c:v>
                  </c:pt>
                </c:numCache>
              </c:numRef>
            </c:minus>
            <c:spPr>
              <a:ln w="12700"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'Mesures Luc'!$B$8:$H$8</c:f>
              <c:numCache>
                <c:formatCode>0.0</c:formatCode>
                <c:ptCount val="7"/>
                <c:pt idx="0">
                  <c:v>6</c:v>
                </c:pt>
                <c:pt idx="1">
                  <c:v>8</c:v>
                </c:pt>
                <c:pt idx="2">
                  <c:v>12</c:v>
                </c:pt>
                <c:pt idx="3">
                  <c:v>15</c:v>
                </c:pt>
                <c:pt idx="4">
                  <c:v>19</c:v>
                </c:pt>
                <c:pt idx="5">
                  <c:v>22</c:v>
                </c:pt>
                <c:pt idx="6">
                  <c:v>25</c:v>
                </c:pt>
              </c:numCache>
            </c:numRef>
          </c:xVal>
          <c:yVal>
            <c:numRef>
              <c:f>'Mesures Luc'!$B$13:$H$13</c:f>
              <c:numCache>
                <c:formatCode>0.00</c:formatCode>
                <c:ptCount val="7"/>
                <c:pt idx="0">
                  <c:v>100</c:v>
                </c:pt>
                <c:pt idx="1">
                  <c:v>65.914033988277367</c:v>
                </c:pt>
                <c:pt idx="2">
                  <c:v>18.820105430014376</c:v>
                </c:pt>
                <c:pt idx="3">
                  <c:v>46.918199579754486</c:v>
                </c:pt>
                <c:pt idx="4">
                  <c:v>47.316326906771849</c:v>
                </c:pt>
                <c:pt idx="5">
                  <c:v>39.633944040992368</c:v>
                </c:pt>
                <c:pt idx="6">
                  <c:v>42.700999004681684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9-A715-4E2E-ADDC-545EA6A9DD8B}"/>
            </c:ext>
          </c:extLst>
        </c:ser>
        <c:ser>
          <c:idx val="1"/>
          <c:order val="2"/>
          <c:tx>
            <c:strRef>
              <c:f>'Mesures Luc'!$A$10</c:f>
              <c:strCache>
                <c:ptCount val="1"/>
                <c:pt idx="0">
                  <c:v>#NRP2 2.3</c:v>
                </c:pt>
              </c:strCache>
            </c:strRef>
          </c:tx>
          <c:spPr>
            <a:ln w="12700">
              <a:solidFill>
                <a:schemeClr val="bg1">
                  <a:lumMod val="85000"/>
                </a:schemeClr>
              </a:solidFill>
            </a:ln>
          </c:spPr>
          <c:marker>
            <c:spPr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715-4E2E-ADDC-545EA6A9DD8B}"/>
                </c:ext>
              </c:extLst>
            </c:dLbl>
            <c:dLbl>
              <c:idx val="1"/>
              <c:layout>
                <c:manualLayout>
                  <c:x val="-2.6006514081096713E-3"/>
                  <c:y val="-9.8781507674042639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**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A715-4E2E-ADDC-545EA6A9DD8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***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A715-4E2E-ADDC-545EA6A9DD8B}"/>
                </c:ext>
              </c:extLst>
            </c:dLbl>
            <c:dLbl>
              <c:idx val="3"/>
              <c:layout>
                <c:manualLayout>
                  <c:x val="-4.653057384239466E-2"/>
                  <c:y val="-4.84033558638793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**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A715-4E2E-ADDC-545EA6A9DD8B}"/>
                </c:ext>
              </c:extLst>
            </c:dLbl>
            <c:dLbl>
              <c:idx val="4"/>
              <c:layout>
                <c:manualLayout>
                  <c:x val="-1.2247662374678654E-2"/>
                  <c:y val="-1.950945204152304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***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A715-4E2E-ADDC-545EA6A9DD8B}"/>
                </c:ext>
              </c:extLst>
            </c:dLbl>
            <c:dLbl>
              <c:idx val="5"/>
              <c:layout>
                <c:manualLayout>
                  <c:x val="-3.2472998663423465E-2"/>
                  <c:y val="-5.803465713799815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**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A715-4E2E-ADDC-545EA6A9DD8B}"/>
                </c:ext>
              </c:extLst>
            </c:dLbl>
            <c:dLbl>
              <c:idx val="6"/>
              <c:layout>
                <c:manualLayout>
                  <c:x val="-7.8722421002238689E-3"/>
                  <c:y val="-1.950945204152313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**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A715-4E2E-ADDC-545EA6A9DD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Dir val="y"/>
            <c:errBarType val="both"/>
            <c:errValType val="cust"/>
            <c:noEndCap val="0"/>
            <c:plus>
              <c:numRef>
                <c:f>'Mesures Luc'!$B$16:$H$16</c:f>
                <c:numCache>
                  <c:formatCode>General</c:formatCode>
                  <c:ptCount val="7"/>
                  <c:pt idx="0">
                    <c:v>22.83005348206142</c:v>
                  </c:pt>
                  <c:pt idx="1">
                    <c:v>27.105558367697771</c:v>
                  </c:pt>
                  <c:pt idx="2">
                    <c:v>7.5349927455190659</c:v>
                  </c:pt>
                  <c:pt idx="3">
                    <c:v>13.391938585447532</c:v>
                  </c:pt>
                  <c:pt idx="4">
                    <c:v>17.418035369897108</c:v>
                  </c:pt>
                  <c:pt idx="5">
                    <c:v>6.1314904287175764</c:v>
                  </c:pt>
                  <c:pt idx="6">
                    <c:v>19.013787838028353</c:v>
                  </c:pt>
                </c:numCache>
              </c:numRef>
            </c:plus>
            <c:minus>
              <c:numRef>
                <c:f>'Mesures Luc'!$B$16:$H$16</c:f>
                <c:numCache>
                  <c:formatCode>General</c:formatCode>
                  <c:ptCount val="7"/>
                  <c:pt idx="0">
                    <c:v>22.83005348206142</c:v>
                  </c:pt>
                  <c:pt idx="1">
                    <c:v>27.105558367697771</c:v>
                  </c:pt>
                  <c:pt idx="2">
                    <c:v>7.5349927455190659</c:v>
                  </c:pt>
                  <c:pt idx="3">
                    <c:v>13.391938585447532</c:v>
                  </c:pt>
                  <c:pt idx="4">
                    <c:v>17.418035369897108</c:v>
                  </c:pt>
                  <c:pt idx="5">
                    <c:v>6.1314904287175764</c:v>
                  </c:pt>
                  <c:pt idx="6">
                    <c:v>19.013787838028353</c:v>
                  </c:pt>
                </c:numCache>
              </c:numRef>
            </c:minus>
            <c:spPr>
              <a:ln w="12700">
                <a:solidFill>
                  <a:schemeClr val="bg1">
                    <a:lumMod val="85000"/>
                  </a:schemeClr>
                </a:solidFill>
              </a:ln>
            </c:spPr>
          </c:errBars>
          <c:xVal>
            <c:numRef>
              <c:f>'Mesures Luc'!$B$8:$I$8</c:f>
              <c:numCache>
                <c:formatCode>0.0</c:formatCode>
                <c:ptCount val="8"/>
                <c:pt idx="0">
                  <c:v>6</c:v>
                </c:pt>
                <c:pt idx="1">
                  <c:v>8</c:v>
                </c:pt>
                <c:pt idx="2">
                  <c:v>12</c:v>
                </c:pt>
                <c:pt idx="3">
                  <c:v>15</c:v>
                </c:pt>
                <c:pt idx="4">
                  <c:v>19</c:v>
                </c:pt>
                <c:pt idx="5">
                  <c:v>22</c:v>
                </c:pt>
                <c:pt idx="6">
                  <c:v>25</c:v>
                </c:pt>
                <c:pt idx="7" formatCode="General">
                  <c:v>28</c:v>
                </c:pt>
              </c:numCache>
            </c:numRef>
          </c:xVal>
          <c:yVal>
            <c:numRef>
              <c:f>'Mesures Luc'!$B$10:$I$10</c:f>
              <c:numCache>
                <c:formatCode>0.00</c:formatCode>
                <c:ptCount val="8"/>
                <c:pt idx="0">
                  <c:v>100</c:v>
                </c:pt>
                <c:pt idx="1">
                  <c:v>109.07955388364947</c:v>
                </c:pt>
                <c:pt idx="2">
                  <c:v>40.866006146020979</c:v>
                </c:pt>
                <c:pt idx="3">
                  <c:v>40.765206103634632</c:v>
                </c:pt>
                <c:pt idx="4">
                  <c:v>67.089647133622975</c:v>
                </c:pt>
                <c:pt idx="5">
                  <c:v>35.079474409240227</c:v>
                </c:pt>
                <c:pt idx="6">
                  <c:v>92.249920525590767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11-A715-4E2E-ADDC-545EA6A9DD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2335872"/>
        <c:axId val="132341760"/>
      </c:scatterChart>
      <c:valAx>
        <c:axId val="132335872"/>
        <c:scaling>
          <c:orientation val="minMax"/>
          <c:max val="28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Days post-injection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sz="1200"/>
            </a:pPr>
            <a:endParaRPr lang="fr-FR"/>
          </a:p>
        </c:txPr>
        <c:crossAx val="132341760"/>
        <c:crosses val="autoZero"/>
        <c:crossBetween val="midCat"/>
      </c:valAx>
      <c:valAx>
        <c:axId val="132341760"/>
        <c:scaling>
          <c:orientation val="minMax"/>
          <c:max val="25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Tumor volume (mm3)</a:t>
                </a:r>
              </a:p>
            </c:rich>
          </c:tx>
          <c:layout>
            <c:manualLayout>
              <c:xMode val="edge"/>
              <c:yMode val="edge"/>
              <c:x val="1.2882882134980394E-3"/>
              <c:y val="0.29215966782709607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spPr>
          <a:ln w="12700">
            <a:solidFill>
              <a:schemeClr val="tx1"/>
            </a:solidFill>
          </a:ln>
        </c:spPr>
        <c:txPr>
          <a:bodyPr/>
          <a:lstStyle/>
          <a:p>
            <a:pPr>
              <a:defRPr sz="1200"/>
            </a:pPr>
            <a:endParaRPr lang="fr-FR"/>
          </a:p>
        </c:txPr>
        <c:crossAx val="13233587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0922403845355602"/>
          <c:y val="4.3773571221351865E-2"/>
          <c:w val="0.27575704746645413"/>
          <c:h val="0.1663691253263707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624050-32E4-42A2-95AD-56BDB5E0EB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9E6F827-FDCC-4FD1-8439-8365FA560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9708F07-B927-4A41-93C0-50B554B01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8CAAF-3AC9-47B7-863D-970A517F8210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74A098-BB58-4D62-BAFA-3668238AF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0225B48-3FC1-49EF-B014-2149AA0DB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1DB02-E17F-4AF3-A80F-18F4FCB563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620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2721C0-AA53-4B53-B457-696B330FF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CB4E65D-865B-4A6D-8223-177BC702D6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56312C9-8BA8-4062-867F-56E4778B1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8CAAF-3AC9-47B7-863D-970A517F8210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34F9DD-E76E-4F48-BCDA-1DA0A177C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669E501-D9B6-4D0F-8D5B-9A685E0D1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1DB02-E17F-4AF3-A80F-18F4FCB563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9329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249C49E-93B0-4565-A594-18F3AE7EAE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D26F75D-A53C-4FE7-B7BF-85513AACA0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D541B6D-1DE8-49AD-ABEA-6F89173A1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8CAAF-3AC9-47B7-863D-970A517F8210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8ECBDD2-2A54-40F8-B1AA-B6C12156A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E059F7-340B-4578-B930-486027BA2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1DB02-E17F-4AF3-A80F-18F4FCB563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495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52C4C2-EE88-403F-89CD-20A7C6846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F18A90-C7CD-465B-A671-D8513FB600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15AD20F-A737-47FB-98A8-768AADD07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8CAAF-3AC9-47B7-863D-970A517F8210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39CDCA0-3048-47BA-872D-10C40FEE2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89C8880-9C9E-4CE6-9C95-52A7DDF1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1DB02-E17F-4AF3-A80F-18F4FCB563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121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1BC861-AC90-4D47-BB07-8E5267B98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04A6A15-2ADB-4A13-8F5C-FFA8C4E9E6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88EECCC-DCBE-4D93-9063-9293B4DF6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8CAAF-3AC9-47B7-863D-970A517F8210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F9A53EF-C22A-4A3E-8EAC-14B7F5E9E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91951C7-F715-45B0-8A5C-397AB844F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1DB02-E17F-4AF3-A80F-18F4FCB563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78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4C0D74-587F-4F02-8965-5098456A0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2162E3-BAB2-4EB2-B5C5-546B25709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757ECBE-FBE3-4075-996A-50BB6C4B21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9936F46-288F-4EBB-BE25-F9B9492A3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8CAAF-3AC9-47B7-863D-970A517F8210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6ADAFFD-E249-48A2-B9A4-F483D78ED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B213684-4850-4F03-989D-55AB9DB75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1DB02-E17F-4AF3-A80F-18F4FCB563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1932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C1550F-E069-4662-A370-BF2388890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D8E9D62-7108-44D4-A641-6B6EAFCA9B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61D817B-EE7D-4E1B-A896-CBB862C841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131863F-0035-4805-A2DE-AD5B8BB592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230A938-6F6D-4440-88C5-4508F87EF5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88D13D7-825E-456C-B031-64C31E24F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8CAAF-3AC9-47B7-863D-970A517F8210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B42AA77-085D-44C4-943A-F6FABDBE0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5385D0E-3AAD-4364-A830-2291C7BA3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1DB02-E17F-4AF3-A80F-18F4FCB563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869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75668A-16FC-448B-A13C-DFC85747A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33AA330-77E3-4305-B3CF-EE34B3992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8CAAF-3AC9-47B7-863D-970A517F8210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6F30A8C-EEC8-4B9C-B3C5-4930A55EE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C970B64-D406-4407-8FC1-85F2A72FD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1DB02-E17F-4AF3-A80F-18F4FCB563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9362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B68C683-906A-4DD7-A349-766314480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8CAAF-3AC9-47B7-863D-970A517F8210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39A6479-8AA0-41E3-BCF8-C7B6AE017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C33BABF-E95A-4800-A3B9-8C18A0189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1DB02-E17F-4AF3-A80F-18F4FCB563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6142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195AE9-3690-487C-A5DC-16789960D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A5D4416-1101-4457-8DA6-A776B889EE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2B279FE-FBA7-4DF6-9743-DAD1EEB7C8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6DB5EB6-EA5A-4D3E-AE8A-5DB8ADC91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8CAAF-3AC9-47B7-863D-970A517F8210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CE9703B-4330-4D3D-AA97-534363EFF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3DCE1D6-D7B0-449F-AFCA-2544E053A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1DB02-E17F-4AF3-A80F-18F4FCB563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523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95C450-E95D-4D5E-8244-47BA2B3AB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69D40F9-F7DB-4FBD-9279-0809DB18A8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B69E1CF-C4F5-49EB-AA33-5C098AD0D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7E601C6-BCE1-46E3-98EF-34CE149C6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8CAAF-3AC9-47B7-863D-970A517F8210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5FA50CD-A401-442F-9071-2D985FEE9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0833BFC-AAA7-4267-BB0C-E7065BBCD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1DB02-E17F-4AF3-A80F-18F4FCB563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3763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8EA0AD6-EE56-4A66-8E92-336806F69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98D7011-DB56-4BCA-B3E4-39D02B3BD9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F9FCEE8-0F92-4D9B-A39B-FBAF13DE33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A8CAAF-3AC9-47B7-863D-970A517F8210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0D8CF9B-477D-47CB-BE6E-2FEB6D524C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92BF6E-6B61-494A-B0EC-4638F1C256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1DB02-E17F-4AF3-A80F-18F4FCB563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8207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93BD249-AA6C-4818-86F3-25DFCBF935DF}"/>
              </a:ext>
            </a:extLst>
          </p:cNvPr>
          <p:cNvSpPr txBox="1"/>
          <p:nvPr/>
        </p:nvSpPr>
        <p:spPr>
          <a:xfrm>
            <a:off x="5157234" y="6150940"/>
            <a:ext cx="260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Fig. S3: Dumond </a:t>
            </a:r>
            <a:r>
              <a:rPr lang="fr-FR" b="1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6484177"/>
              </p:ext>
            </p:extLst>
          </p:nvPr>
        </p:nvGraphicFramePr>
        <p:xfrm>
          <a:off x="2482290" y="210739"/>
          <a:ext cx="7227420" cy="551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5582338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1929</TotalTime>
  <Words>28</Words>
  <Application>Microsoft Office PowerPoint</Application>
  <PresentationFormat>Grand écran</PresentationFormat>
  <Paragraphs>16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Aurore Dumond</dc:creator>
  <cp:lastModifiedBy> </cp:lastModifiedBy>
  <cp:revision>10</cp:revision>
  <dcterms:created xsi:type="dcterms:W3CDTF">2020-04-08T08:13:37Z</dcterms:created>
  <dcterms:modified xsi:type="dcterms:W3CDTF">2020-11-23T17:30:53Z</dcterms:modified>
</cp:coreProperties>
</file>