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7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12352A-F8F2-4241-A57A-0FB2BB3DB0BC}" v="2" dt="2020-12-01T12:03:22.674"/>
    <p1510:client id="{72ABA8CF-AAC3-A098-C699-150C0EE7C0B6}" v="3" dt="2021-02-17T12:00:41.161"/>
    <p1510:client id="{D3CE2B6E-A28C-1B32-27F4-85126501BE24}" v="97" dt="2020-12-03T15:28:01.9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Burgos Lozano" userId="35b2351a92a5e1ea" providerId="LiveId" clId="{6912352A-F8F2-4241-A57A-0FB2BB3DB0BC}"/>
    <pc:docChg chg="undo custSel addSld delSld modSld">
      <pc:chgData name="Miguel Burgos Lozano" userId="35b2351a92a5e1ea" providerId="LiveId" clId="{6912352A-F8F2-4241-A57A-0FB2BB3DB0BC}" dt="2020-12-01T12:03:22.674" v="7"/>
      <pc:docMkLst>
        <pc:docMk/>
      </pc:docMkLst>
      <pc:sldChg chg="modSp mod">
        <pc:chgData name="Miguel Burgos Lozano" userId="35b2351a92a5e1ea" providerId="LiveId" clId="{6912352A-F8F2-4241-A57A-0FB2BB3DB0BC}" dt="2020-12-01T12:03:22.674" v="7"/>
        <pc:sldMkLst>
          <pc:docMk/>
          <pc:sldMk cId="3010419371" sldId="266"/>
        </pc:sldMkLst>
        <pc:graphicFrameChg chg="mod modGraphic">
          <ac:chgData name="Miguel Burgos Lozano" userId="35b2351a92a5e1ea" providerId="LiveId" clId="{6912352A-F8F2-4241-A57A-0FB2BB3DB0BC}" dt="2020-12-01T12:03:22.674" v="7"/>
          <ac:graphicFrameMkLst>
            <pc:docMk/>
            <pc:sldMk cId="3010419371" sldId="266"/>
            <ac:graphicFrameMk id="4" creationId="{3978613C-BBD5-4885-9B71-860CA3454F77}"/>
          </ac:graphicFrameMkLst>
        </pc:graphicFrameChg>
      </pc:sldChg>
      <pc:sldChg chg="new del">
        <pc:chgData name="Miguel Burgos Lozano" userId="35b2351a92a5e1ea" providerId="LiveId" clId="{6912352A-F8F2-4241-A57A-0FB2BB3DB0BC}" dt="2020-12-01T12:00:56.299" v="1" actId="680"/>
        <pc:sldMkLst>
          <pc:docMk/>
          <pc:sldMk cId="3090339948" sldId="268"/>
        </pc:sldMkLst>
      </pc:sldChg>
    </pc:docChg>
  </pc:docChgLst>
  <pc:docChgLst>
    <pc:chgData name="MARÍA DEL MAR NOBLEJAS LÓPEZ" userId="S::mariadelmar.noblejas@uclm.es::e5acd636-944d-4a5c-a36c-21caa066a2b6" providerId="AD" clId="Web-{72ABA8CF-AAC3-A098-C699-150C0EE7C0B6}"/>
    <pc:docChg chg="modSld">
      <pc:chgData name="MARÍA DEL MAR NOBLEJAS LÓPEZ" userId="S::mariadelmar.noblejas@uclm.es::e5acd636-944d-4a5c-a36c-21caa066a2b6" providerId="AD" clId="Web-{72ABA8CF-AAC3-A098-C699-150C0EE7C0B6}" dt="2021-02-17T12:00:40.505" v="0" actId="20577"/>
      <pc:docMkLst>
        <pc:docMk/>
      </pc:docMkLst>
      <pc:sldChg chg="modSp">
        <pc:chgData name="MARÍA DEL MAR NOBLEJAS LÓPEZ" userId="S::mariadelmar.noblejas@uclm.es::e5acd636-944d-4a5c-a36c-21caa066a2b6" providerId="AD" clId="Web-{72ABA8CF-AAC3-A098-C699-150C0EE7C0B6}" dt="2021-02-17T12:00:40.505" v="0" actId="20577"/>
        <pc:sldMkLst>
          <pc:docMk/>
          <pc:sldMk cId="33740680" sldId="267"/>
        </pc:sldMkLst>
        <pc:spChg chg="mod">
          <ac:chgData name="MARÍA DEL MAR NOBLEJAS LÓPEZ" userId="S::mariadelmar.noblejas@uclm.es::e5acd636-944d-4a5c-a36c-21caa066a2b6" providerId="AD" clId="Web-{72ABA8CF-AAC3-A098-C699-150C0EE7C0B6}" dt="2021-02-17T12:00:40.505" v="0" actId="20577"/>
          <ac:spMkLst>
            <pc:docMk/>
            <pc:sldMk cId="33740680" sldId="267"/>
            <ac:spMk id="7" creationId="{4FA2C513-BCA5-4EA1-BD67-579228D87EF4}"/>
          </ac:spMkLst>
        </pc:spChg>
      </pc:sldChg>
    </pc:docChg>
  </pc:docChgLst>
  <pc:docChgLst>
    <pc:chgData name="cristina.nieto@usal.es" userId="S::cristina.nieto_usal.es#ext#@pruebasaluuclm.onmicrosoft.com::6ef41bd3-103b-4a41-a0ea-234385fc9317" providerId="AD" clId="Web-{D3CE2B6E-A28C-1B32-27F4-85126501BE24}"/>
    <pc:docChg chg="modSld">
      <pc:chgData name="cristina.nieto@usal.es" userId="S::cristina.nieto_usal.es#ext#@pruebasaluuclm.onmicrosoft.com::6ef41bd3-103b-4a41-a0ea-234385fc9317" providerId="AD" clId="Web-{D3CE2B6E-A28C-1B32-27F4-85126501BE24}" dt="2020-12-03T15:27:46.824" v="87"/>
      <pc:docMkLst>
        <pc:docMk/>
      </pc:docMkLst>
      <pc:sldChg chg="modSp">
        <pc:chgData name="cristina.nieto@usal.es" userId="S::cristina.nieto_usal.es#ext#@pruebasaluuclm.onmicrosoft.com::6ef41bd3-103b-4a41-a0ea-234385fc9317" providerId="AD" clId="Web-{D3CE2B6E-A28C-1B32-27F4-85126501BE24}" dt="2020-12-03T15:27:46.824" v="87"/>
        <pc:sldMkLst>
          <pc:docMk/>
          <pc:sldMk cId="2476697298" sldId="264"/>
        </pc:sldMkLst>
        <pc:graphicFrameChg chg="mod modGraphic">
          <ac:chgData name="cristina.nieto@usal.es" userId="S::cristina.nieto_usal.es#ext#@pruebasaluuclm.onmicrosoft.com::6ef41bd3-103b-4a41-a0ea-234385fc9317" providerId="AD" clId="Web-{D3CE2B6E-A28C-1B32-27F4-85126501BE24}" dt="2020-12-03T15:27:46.824" v="87"/>
          <ac:graphicFrameMkLst>
            <pc:docMk/>
            <pc:sldMk cId="2476697298" sldId="264"/>
            <ac:graphicFrameMk id="5" creationId="{EC26F067-2DD1-4E42-B971-1399FA6B730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17/02/2021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C26F067-2DD1-4E42-B971-1399FA6B7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54191"/>
              </p:ext>
            </p:extLst>
          </p:nvPr>
        </p:nvGraphicFramePr>
        <p:xfrm>
          <a:off x="1655676" y="980728"/>
          <a:ext cx="5832648" cy="461375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322067">
                  <a:extLst>
                    <a:ext uri="{9D8B030D-6E8A-4147-A177-3AD203B41FA5}">
                      <a16:colId xmlns:a16="http://schemas.microsoft.com/office/drawing/2014/main" val="3347701079"/>
                    </a:ext>
                  </a:extLst>
                </a:gridCol>
                <a:gridCol w="1322067">
                  <a:extLst>
                    <a:ext uri="{9D8B030D-6E8A-4147-A177-3AD203B41FA5}">
                      <a16:colId xmlns:a16="http://schemas.microsoft.com/office/drawing/2014/main" val="595657366"/>
                    </a:ext>
                  </a:extLst>
                </a:gridCol>
                <a:gridCol w="3188514">
                  <a:extLst>
                    <a:ext uri="{9D8B030D-6E8A-4147-A177-3AD203B41FA5}">
                      <a16:colId xmlns:a16="http://schemas.microsoft.com/office/drawing/2014/main" val="464863085"/>
                    </a:ext>
                  </a:extLst>
                </a:gridCol>
              </a:tblGrid>
              <a:tr h="2634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Antibody</a:t>
                      </a:r>
                      <a:endParaRPr lang="es-ES" sz="1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</a:rPr>
                        <a:t>Reference</a:t>
                      </a:r>
                      <a:endParaRPr lang="es-E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 err="1">
                          <a:effectLst/>
                        </a:rPr>
                        <a:t>Obtained</a:t>
                      </a:r>
                      <a:r>
                        <a:rPr lang="es-ES" sz="1100" b="0" dirty="0">
                          <a:effectLst/>
                        </a:rPr>
                        <a:t> </a:t>
                      </a:r>
                      <a:r>
                        <a:rPr lang="es-ES" sz="1100" b="0" dirty="0" err="1">
                          <a:effectLst/>
                        </a:rPr>
                        <a:t>by</a:t>
                      </a:r>
                      <a:r>
                        <a:rPr lang="es-ES" sz="1100" b="0" dirty="0">
                          <a:effectLst/>
                        </a:rPr>
                        <a:t>:</a:t>
                      </a:r>
                      <a:endParaRPr lang="es-E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1038448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RNA</a:t>
                      </a:r>
                      <a:r>
                        <a:rPr lang="es-ES" sz="1000" b="0" baseline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Pol II</a:t>
                      </a:r>
                      <a:endParaRPr lang="es-ES" sz="10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sc-56767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</a:rPr>
                        <a:t>Santa Cruz Biotechnology,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4894538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 err="1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Phospho</a:t>
                      </a:r>
                      <a:r>
                        <a:rPr lang="es-ES" sz="1000" b="0" baseline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RNA Pol II pRpb1 CTD (Ser 215)</a:t>
                      </a:r>
                      <a:endParaRPr lang="es-ES" sz="10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#4735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Cell Signaling Technologies, Beverly, MA,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8410271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PARP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#9542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Cell Signaling Technologies, Beverly, MA,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0148187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BCL-2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Sc-783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</a:rPr>
                        <a:t>Santa Cruz Biotechnology,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6280870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MCL-1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Sc-819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</a:rPr>
                        <a:t>Santa Cruz Biotechnology,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5654281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cIAP-1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556533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BD </a:t>
                      </a:r>
                      <a:r>
                        <a:rPr lang="es-ES" sz="1100" b="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Biosciences</a:t>
                      </a:r>
                      <a:endParaRPr lang="es-ES" sz="1100" b="0" dirty="0" err="1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2098456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BCL-X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610211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s-ES" sz="1100" b="0" i="0" u="none" strike="noStrike" noProof="0" dirty="0">
                          <a:effectLst/>
                        </a:rPr>
                        <a:t>BD </a:t>
                      </a:r>
                      <a:r>
                        <a:rPr lang="es-ES" sz="1100" b="0" i="0" u="none" strike="noStrike" noProof="0" dirty="0" err="1">
                          <a:effectLst/>
                        </a:rPr>
                        <a:t>Biosciences</a:t>
                      </a:r>
                      <a:endParaRPr lang="es-ES" dirty="0" err="1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8033335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XIAP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610716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100" b="0" i="0" u="none" strike="noStrike" noProof="0" dirty="0">
                          <a:effectLst/>
                          <a:latin typeface="Calibri"/>
                        </a:rPr>
                        <a:t>BD Biosciences</a:t>
                      </a:r>
                      <a:endParaRPr lang="es-E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95576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/>
                          <a:cs typeface="Helvetica"/>
                        </a:rPr>
                        <a:t>Gamma H2AX</a:t>
                      </a:r>
                      <a:endParaRPr lang="es-ES" sz="1000" b="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#2577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Cell Signaling Technologies, Beverly, MA,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7270477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RAD51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Sc-8349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Santa Cruz </a:t>
                      </a:r>
                      <a:r>
                        <a:rPr lang="es-ES" sz="11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Biotechnology</a:t>
                      </a: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USA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9922229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RAD50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Sc-20155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Santa Cruz </a:t>
                      </a:r>
                      <a:r>
                        <a:rPr lang="es-ES" sz="1100" b="0" dirty="0" err="1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Biotechnology</a:t>
                      </a:r>
                      <a:r>
                        <a:rPr lang="es-ES" sz="1100" b="0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, USA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2782882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000" b="0" dirty="0" err="1">
                          <a:effectLst/>
                          <a:latin typeface="Helvetica"/>
                          <a:ea typeface="Calibri" panose="020F0502020204030204" pitchFamily="34" charset="0"/>
                          <a:cs typeface="Helvetica"/>
                        </a:rPr>
                        <a:t>Calnexin</a:t>
                      </a:r>
                      <a:endParaRPr lang="es-ES" sz="1000" b="0" dirty="0" err="1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Sc-46669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</a:rPr>
                        <a:t>Santa Cruz </a:t>
                      </a:r>
                      <a:r>
                        <a:rPr lang="es-ES" sz="1100" b="0" dirty="0" err="1">
                          <a:solidFill>
                            <a:schemeClr val="tx1"/>
                          </a:solidFill>
                          <a:effectLst/>
                        </a:rPr>
                        <a:t>Biotechnology</a:t>
                      </a: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</a:rPr>
                        <a:t>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5217118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000" b="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Helvetica" panose="020B0604020202020204" pitchFamily="34" charset="0"/>
                        </a:rPr>
                        <a:t>BRD4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#13440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</a:rPr>
                        <a:t>Cell Signaling Technologies, Beverly, MA, USA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3852458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000" b="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Helvetica" panose="020B0604020202020204" pitchFamily="34" charset="0"/>
                        </a:rPr>
                        <a:t>ERBB2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Calbiochem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1349998"/>
                  </a:ext>
                </a:extLst>
              </a:tr>
              <a:tr h="2780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p-Tyr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sc-7020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Santa Cruz </a:t>
                      </a:r>
                      <a:r>
                        <a:rPr lang="es-ES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Biotechnology</a:t>
                      </a: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USA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4227784244"/>
                  </a:ext>
                </a:extLst>
              </a:tr>
            </a:tbl>
          </a:graphicData>
        </a:graphic>
      </p:graphicFrame>
      <p:sp>
        <p:nvSpPr>
          <p:cNvPr id="7" name="2 Subtítulo">
            <a:extLst>
              <a:ext uri="{FF2B5EF4-FFF2-40B4-BE49-F238E27FC236}">
                <a16:creationId xmlns:a16="http://schemas.microsoft.com/office/drawing/2014/main" id="{6ED4C4FE-2CDF-44BD-9621-C14D87630904}"/>
              </a:ext>
            </a:extLst>
          </p:cNvPr>
          <p:cNvSpPr txBox="1">
            <a:spLocks/>
          </p:cNvSpPr>
          <p:nvPr/>
        </p:nvSpPr>
        <p:spPr>
          <a:xfrm>
            <a:off x="1259632" y="5877272"/>
            <a:ext cx="64008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Supp</a:t>
            </a:r>
            <a:r>
              <a:rPr lang="es-ES" dirty="0"/>
              <a:t>. Table 1</a:t>
            </a:r>
          </a:p>
        </p:txBody>
      </p:sp>
    </p:spTree>
    <p:extLst>
      <p:ext uri="{BB962C8B-B14F-4D97-AF65-F5344CB8AC3E}">
        <p14:creationId xmlns:p14="http://schemas.microsoft.com/office/powerpoint/2010/main" val="2476697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Subtítulo">
            <a:extLst>
              <a:ext uri="{FF2B5EF4-FFF2-40B4-BE49-F238E27FC236}">
                <a16:creationId xmlns:a16="http://schemas.microsoft.com/office/drawing/2014/main" id="{4FA2C513-BCA5-4EA1-BD67-579228D87EF4}"/>
              </a:ext>
            </a:extLst>
          </p:cNvPr>
          <p:cNvSpPr txBox="1">
            <a:spLocks/>
          </p:cNvSpPr>
          <p:nvPr/>
        </p:nvSpPr>
        <p:spPr>
          <a:xfrm>
            <a:off x="1259632" y="5877272"/>
            <a:ext cx="64008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Supp</a:t>
            </a:r>
            <a:r>
              <a:rPr lang="es-ES" dirty="0"/>
              <a:t>. Table 2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978613C-BBD5-4885-9B71-860CA3454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683584"/>
              </p:ext>
            </p:extLst>
          </p:nvPr>
        </p:nvGraphicFramePr>
        <p:xfrm>
          <a:off x="1979712" y="1916832"/>
          <a:ext cx="5393690" cy="108889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861695">
                  <a:extLst>
                    <a:ext uri="{9D8B030D-6E8A-4147-A177-3AD203B41FA5}">
                      <a16:colId xmlns:a16="http://schemas.microsoft.com/office/drawing/2014/main" val="3347701079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595657366"/>
                    </a:ext>
                  </a:extLst>
                </a:gridCol>
                <a:gridCol w="2317115">
                  <a:extLst>
                    <a:ext uri="{9D8B030D-6E8A-4147-A177-3AD203B41FA5}">
                      <a16:colId xmlns:a16="http://schemas.microsoft.com/office/drawing/2014/main" val="4648630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Gene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Forward primer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Reverse primer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1038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GAGGATGAGGTGGAACGTGT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TCTTCAGTCGCTCCAGGTCT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537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HOXB7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CTCAGGAACTGACCGCAAA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GCCGGTTCTGAAACCAAAT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4894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MEIS2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CGATGATGCAACCTCAACC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ATCCGGATCATCATCGTCA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841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TCERG1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GCCCGTTCAGAACAAACAA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GATTCCCAGCGGTGATCTT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0148187"/>
                  </a:ext>
                </a:extLst>
              </a:tr>
              <a:tr h="36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DNAJC2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AGGAAAGGCTGCTTTGGAA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CCAGCAGGGAACAGATTCA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6280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419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Subtítulo">
            <a:extLst>
              <a:ext uri="{FF2B5EF4-FFF2-40B4-BE49-F238E27FC236}">
                <a16:creationId xmlns:a16="http://schemas.microsoft.com/office/drawing/2014/main" id="{4FA2C513-BCA5-4EA1-BD67-579228D87EF4}"/>
              </a:ext>
            </a:extLst>
          </p:cNvPr>
          <p:cNvSpPr txBox="1">
            <a:spLocks/>
          </p:cNvSpPr>
          <p:nvPr/>
        </p:nvSpPr>
        <p:spPr>
          <a:xfrm>
            <a:off x="1259632" y="5877272"/>
            <a:ext cx="640080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Supp</a:t>
            </a:r>
            <a:r>
              <a:rPr lang="es-ES"/>
              <a:t>. Table 3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49ED1BD-5DD1-46A2-8E40-9777B3980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050793"/>
              </p:ext>
            </p:extLst>
          </p:nvPr>
        </p:nvGraphicFramePr>
        <p:xfrm>
          <a:off x="2771800" y="692696"/>
          <a:ext cx="3069248" cy="4620915"/>
        </p:xfrm>
        <a:graphic>
          <a:graphicData uri="http://schemas.openxmlformats.org/drawingml/2006/table">
            <a:tbl>
              <a:tblPr/>
              <a:tblGrid>
                <a:gridCol w="781348">
                  <a:extLst>
                    <a:ext uri="{9D8B030D-6E8A-4147-A177-3AD203B41FA5}">
                      <a16:colId xmlns:a16="http://schemas.microsoft.com/office/drawing/2014/main" val="2136065798"/>
                    </a:ext>
                  </a:extLst>
                </a:gridCol>
                <a:gridCol w="653438">
                  <a:extLst>
                    <a:ext uri="{9D8B030D-6E8A-4147-A177-3AD203B41FA5}">
                      <a16:colId xmlns:a16="http://schemas.microsoft.com/office/drawing/2014/main" val="3755365072"/>
                    </a:ext>
                  </a:extLst>
                </a:gridCol>
                <a:gridCol w="548679">
                  <a:extLst>
                    <a:ext uri="{9D8B030D-6E8A-4147-A177-3AD203B41FA5}">
                      <a16:colId xmlns:a16="http://schemas.microsoft.com/office/drawing/2014/main" val="1641391961"/>
                    </a:ext>
                  </a:extLst>
                </a:gridCol>
                <a:gridCol w="548679">
                  <a:extLst>
                    <a:ext uri="{9D8B030D-6E8A-4147-A177-3AD203B41FA5}">
                      <a16:colId xmlns:a16="http://schemas.microsoft.com/office/drawing/2014/main" val="2177821562"/>
                    </a:ext>
                  </a:extLst>
                </a:gridCol>
                <a:gridCol w="537104">
                  <a:extLst>
                    <a:ext uri="{9D8B030D-6E8A-4147-A177-3AD203B41FA5}">
                      <a16:colId xmlns:a16="http://schemas.microsoft.com/office/drawing/2014/main" val="1432937333"/>
                    </a:ext>
                  </a:extLst>
                </a:gridCol>
              </a:tblGrid>
              <a:tr h="16762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 value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FDR (%)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217220"/>
                  </a:ext>
                </a:extLst>
              </a:tr>
              <a:tr h="167628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12h&amp;24h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HOXB7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7,3E-05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433757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GRIP1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0,0051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218864"/>
                  </a:ext>
                </a:extLst>
              </a:tr>
              <a:tr h="167628">
                <a:tc rowSpan="9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12h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MEIS2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7,9E-06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133429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SAP130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0,0039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297049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ZBTB38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0,011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505051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SMARCB1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0,015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035327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KLF8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0,017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8654299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FOXN3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088724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GATA3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457874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PBX2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0,039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216218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THRB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0,048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693758"/>
                  </a:ext>
                </a:extLst>
              </a:tr>
              <a:tr h="167628">
                <a:tc rowSpan="15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24h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TCERG1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2,32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0,00012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351180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ZNF639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0,00015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612656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DNAJC2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0,00028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830814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MECOM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0,0017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339445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MYBL2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0,0022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021001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FUBP1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847252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LMO4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0,0077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298826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U2AF1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0,0078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630979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E2F5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0,015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028610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NR2F2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200302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PCGF5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360606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ATF5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309923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NEK4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0,037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785077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PPRC1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0,04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259514"/>
                  </a:ext>
                </a:extLst>
              </a:tr>
              <a:tr h="167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HNRNPD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0,048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77" marR="8077" marT="8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941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0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277</Words>
  <Application>Microsoft Office PowerPoint</Application>
  <PresentationFormat>Presentación en pantalla (4:3)</PresentationFormat>
  <Paragraphs>181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Miguel</dc:creator>
  <cp:lastModifiedBy>MARÍA DEL MAR NOBLEJAS LÓPEZ</cp:lastModifiedBy>
  <cp:revision>27</cp:revision>
  <dcterms:created xsi:type="dcterms:W3CDTF">2020-06-24T09:58:52Z</dcterms:created>
  <dcterms:modified xsi:type="dcterms:W3CDTF">2021-02-17T12:00:51Z</dcterms:modified>
</cp:coreProperties>
</file>