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86" autoAdjust="0"/>
    <p:restoredTop sz="94291" autoAdjust="0"/>
  </p:normalViewPr>
  <p:slideViewPr>
    <p:cSldViewPr>
      <p:cViewPr varScale="1">
        <p:scale>
          <a:sx n="96" d="100"/>
          <a:sy n="96" d="100"/>
        </p:scale>
        <p:origin x="3824" y="1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0DC54-B7F4-45D9-998E-702A9E82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5D793-44F6-4B76-9B22-E44046087E8B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0655E-7C5B-463B-BB4E-052ACBF9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B4036-C42B-4580-8A71-1716E927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D5F0C-9124-426D-B529-74896FD43FE0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0199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D7A40-5B6B-49BC-A82E-960B5925D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DD246-281B-48A1-B5DD-85769433D86F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5BAB4-FD7E-40C2-9A24-CEAF23436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543FB-A05A-42ED-BAD1-30C661C9D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DD4BD-8CFA-49D4-BC74-FB48718F57D0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8398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53318-FDA6-47DB-8543-E9A062B4D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B3EE4-D065-46C2-A10D-64BFDEF7E567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E50F3-ACFF-465B-A33E-779941F9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9025A-910F-4257-851B-FCD06C7ED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C3B42-8FF3-4E2C-B02B-380EF2DCC2C1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4465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BC430-8C86-4E4E-A3F2-973F32BB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8A927-940E-4D25-B93F-43DEDBCB5C3B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91B80-7388-4890-8B6D-8AC95466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B1DC5-94B3-4A36-BAAA-0C2FB6F0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492C8-440D-4E45-A0D0-E604AAED3106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8048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81346-25B8-4E8E-A7F2-CD9E2AB0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DA5D0-D372-4567-9FAD-D8065C298854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0CBAB-B530-4340-8157-F0C929A2B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1FAA5-6048-414F-8217-B6F84965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B215A-B968-469A-AC24-00379573023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02394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217C0E-CBCE-4077-B6CB-0ED760526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10A0C-AE70-44B7-875B-47A041E5A40F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8B3C58-5A08-4D65-A4F4-3ED48AEF3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40E892-1706-41C8-84E4-95D86A2A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3EAA0-C47D-40AB-A87A-554530A3ACC4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89535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0ABAD70-FFB8-479E-828B-601DAC974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26251-48D3-40AA-8B64-E3C7B9C86804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32455E3-2131-4374-BA08-F7AEF456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DA9915D-B6E5-4C90-8016-686CECF2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4F26C-C661-45DB-B1C9-DD3E3E3BA642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72693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41F546D-50A0-42E4-B795-00831572D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B8F90-E7B2-4F69-8E4B-DB5D7749A56D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F650481-B751-435E-A706-677C190A1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21AA37D-4FED-4B2F-BC9D-B8E4E47D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F236C-A0CA-4F9C-8E73-4F274227E3F0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8698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17A95F1-435F-4CC1-8B9D-282421CB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8BBA-E47F-495C-90DB-CC66F90FC0FF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F0098CD-A38E-4953-AD67-8C923D380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6E3A9A9-CA35-4E7F-B659-513B649EC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3383-B3F5-4D0D-BF24-4CFF3B1EC98B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3662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FE13EE8-3704-492D-8A8C-663CD5EC6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1B48A-E5B2-488A-B890-492D19968E87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000239-B570-4515-85BC-0EFE3073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9FC2E1F-F6B2-443C-A92D-19BE79C56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27D24-1552-4B3F-AF92-CF9EABBF2D0E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2427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87FFAE-3F80-42A4-AE61-568C9B39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09F0D-A9AF-486C-82FC-6E0867004F2A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5BDB9A-1FAB-4C7E-8A9F-D3D6A9BA1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011F56-9C06-4D48-9EA4-DFC377FEE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16598-223A-4097-B4CF-5FABC7073CE5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97364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EF9DCA43-0B92-4468-AA6F-46AA70F0D2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  <a:endParaRPr lang="en-US" altLang="fr-F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FFDDFD6-7C0C-479B-941E-A5B573877A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4A6B4-1375-4355-A930-C4B6895E8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1190B5-0394-4C4A-8118-09376A241C82}" type="datetimeFigureOut">
              <a:rPr lang="en-US"/>
              <a:pPr>
                <a:defRPr/>
              </a:pPr>
              <a:t>3/1/21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ACC6F-95BB-4253-B4BC-5816009CE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906C6-E918-40D7-9C4D-2AC4D9EAD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FC1F25-ABE2-4FB4-B96D-5F4CFC10E24A}" type="slidenum">
              <a:rPr lang="en-US" altLang="fr-FR"/>
              <a:pPr>
                <a:defRPr/>
              </a:pPr>
              <a:t>‹#›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02">
            <a:extLst>
              <a:ext uri="{FF2B5EF4-FFF2-40B4-BE49-F238E27FC236}">
                <a16:creationId xmlns:a16="http://schemas.microsoft.com/office/drawing/2014/main" id="{6FE21290-57B6-4A5D-958A-B4057483B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987" y="1610874"/>
            <a:ext cx="93345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A. GNAQ</a:t>
            </a:r>
          </a:p>
        </p:txBody>
      </p:sp>
      <p:sp>
        <p:nvSpPr>
          <p:cNvPr id="13314" name="Rectangle 103">
            <a:extLst>
              <a:ext uri="{FF2B5EF4-FFF2-40B4-BE49-F238E27FC236}">
                <a16:creationId xmlns:a16="http://schemas.microsoft.com/office/drawing/2014/main" id="{12B39B51-25F8-44D8-AED8-23400203F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987" y="3191112"/>
            <a:ext cx="9794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400">
                <a:solidFill>
                  <a:srgbClr val="000000"/>
                </a:solidFill>
                <a:latin typeface="Arial" panose="020B0604020202020204" pitchFamily="34" charset="0"/>
              </a:rPr>
              <a:t>B. GNA11</a:t>
            </a:r>
          </a:p>
        </p:txBody>
      </p:sp>
      <p:pic>
        <p:nvPicPr>
          <p:cNvPr id="13315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7DD842B8-A480-4877-AB59-750252CDBD14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3491442"/>
            <a:ext cx="3240088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103">
            <a:extLst>
              <a:ext uri="{FF2B5EF4-FFF2-40B4-BE49-F238E27FC236}">
                <a16:creationId xmlns:a16="http://schemas.microsoft.com/office/drawing/2014/main" id="{99E2E9F9-6E75-498B-9674-673AFD2AC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987" y="4771350"/>
            <a:ext cx="1031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400">
                <a:solidFill>
                  <a:srgbClr val="000000"/>
                </a:solidFill>
                <a:latin typeface="Arial" panose="020B0604020202020204" pitchFamily="34" charset="0"/>
              </a:rPr>
              <a:t>C. PLCB4 </a:t>
            </a:r>
          </a:p>
        </p:txBody>
      </p:sp>
      <p:sp>
        <p:nvSpPr>
          <p:cNvPr id="13317" name="Rectangle 103">
            <a:extLst>
              <a:ext uri="{FF2B5EF4-FFF2-40B4-BE49-F238E27FC236}">
                <a16:creationId xmlns:a16="http://schemas.microsoft.com/office/drawing/2014/main" id="{B26D905D-FD8A-4B0E-BC62-4B733CC78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6987" y="6351588"/>
            <a:ext cx="12080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400" dirty="0">
                <a:solidFill>
                  <a:srgbClr val="000000"/>
                </a:solidFill>
                <a:latin typeface="Arial" panose="020B0604020202020204" pitchFamily="34" charset="0"/>
              </a:rPr>
              <a:t>D. CYSLTR2</a:t>
            </a:r>
          </a:p>
        </p:txBody>
      </p:sp>
      <p:pic>
        <p:nvPicPr>
          <p:cNvPr id="13318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6F3FF1E8-A3A0-4CDA-9654-E363E2F6EE8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074709"/>
            <a:ext cx="324008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DB35A703-6173-47EE-A9F3-4F5F303F0C0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6659563"/>
            <a:ext cx="3240088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5E9A0244-017C-42B3-97EE-2940741272A1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25" y="3492500"/>
            <a:ext cx="3240088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72ABCF1C-82D8-466D-A30E-67C90CF98756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025" y="1908175"/>
            <a:ext cx="3240088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80FCF830-6F59-45D5-9688-7796F31A3A52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908175"/>
            <a:ext cx="3240088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per figures of EV draft_Version3_MA10-03-202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 figures of EV draft_Version3_MA10-03-2020</Template>
  <TotalTime>6842</TotalTime>
  <Words>12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paper figures of EV draft_Version3_MA10-03-2020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abdou</dc:creator>
  <cp:lastModifiedBy>Julia Burnier</cp:lastModifiedBy>
  <cp:revision>45</cp:revision>
  <dcterms:created xsi:type="dcterms:W3CDTF">2020-03-17T12:29:16Z</dcterms:created>
  <dcterms:modified xsi:type="dcterms:W3CDTF">2021-03-01T15:44:29Z</dcterms:modified>
</cp:coreProperties>
</file>