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Ex1.xml" ContentType="application/vnd.ms-office.chartex+xml"/>
  <Override PartName="/ppt/charts/style2.xml" ContentType="application/vnd.ms-office.chartstyle+xml"/>
  <Override PartName="/ppt/charts/colors2.xml" ContentType="application/vnd.ms-office.chartcolorstyle+xml"/>
  <Override PartName="/ppt/charts/chartEx2.xml" ContentType="application/vnd.ms-office.chartex+xml"/>
  <Override PartName="/ppt/charts/style3.xml" ContentType="application/vnd.ms-office.chartstyle+xml"/>
  <Override PartName="/ppt/charts/colors3.xml" ContentType="application/vnd.ms-office.chartcolorstyle+xml"/>
  <Override PartName="/ppt/charts/chartEx3.xml" ContentType="application/vnd.ms-office.chartex+xml"/>
  <Override PartName="/ppt/charts/style4.xml" ContentType="application/vnd.ms-office.chartstyle+xml"/>
  <Override PartName="/ppt/charts/colors4.xml" ContentType="application/vnd.ms-office.chartcolorstyle+xml"/>
  <Override PartName="/ppt/charts/chartEx4.xml" ContentType="application/vnd.ms-office.chartex+xml"/>
  <Override PartName="/ppt/charts/style5.xml" ContentType="application/vnd.ms-office.chartstyle+xml"/>
  <Override PartName="/ppt/charts/colors5.xml" ContentType="application/vnd.ms-office.chartcolorstyle+xml"/>
  <Override PartName="/ppt/charts/chartEx5.xml" ContentType="application/vnd.ms-office.chartex+xml"/>
  <Override PartName="/ppt/charts/style6.xml" ContentType="application/vnd.ms-office.chartstyle+xml"/>
  <Override PartName="/ppt/charts/colors6.xml" ContentType="application/vnd.ms-office.chartcolorstyle+xml"/>
  <Override PartName="/ppt/charts/chart2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3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4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6256000" cy="9144000"/>
  <p:notesSz cx="6858000" cy="9144000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5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076" autoAdjust="0"/>
    <p:restoredTop sz="94291" autoAdjust="0"/>
  </p:normalViewPr>
  <p:slideViewPr>
    <p:cSldViewPr>
      <p:cViewPr>
        <p:scale>
          <a:sx n="112" d="100"/>
          <a:sy n="112" d="100"/>
        </p:scale>
        <p:origin x="-1208" y="1248"/>
      </p:cViewPr>
      <p:guideLst>
        <p:guide orient="horz" pos="2880"/>
        <p:guide pos="5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Si%20Mohamed\Desktop\Labo%20Burnier\Paper_Prisca-13%20Janvier%202021\Figures%20Plots_ctDNA%20UM%20paper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prisbustamante/Documents/Liquid%20Biopsy%20LAB/Manuscripts/ctDNA/Figures%20Plots_ctDNA%20UM%20paper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prisbustamante/Documents/Liquid%20Biopsy%20LAB/Manuscripts/ctDNA/Figures%20Plots_ctDNA%20UM%20paper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prisbustamante/Documents/Liquid%20Biopsy%20LAB/Manuscripts/ctDNA/Figures%20Plots_ctDNA%20UM%20paper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oleObject" Target="file:////Users/prisbustamante/Documents/Liquid%20Biopsy%20LAB/Manuscripts/ctDNA/Figures%20Plots_ctDNA%20UM%20paper.xlsx" TargetMode="External"/></Relationships>
</file>

<file path=ppt/charts/_rels/chartEx2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oleObject" Target="file:////Users/prisbustamante/Documents/Liquid%20Biopsy%20LAB/Manuscripts/ctDNA/Figures%20Plots_ctDNA%20UM%20paper.xlsx" TargetMode="External"/></Relationships>
</file>

<file path=ppt/charts/_rels/chartEx3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microsoft.com/office/2011/relationships/chartStyle" Target="style4.xml"/><Relationship Id="rId1" Type="http://schemas.openxmlformats.org/officeDocument/2006/relationships/oleObject" Target="file:////Users/prisbustamante/Documents/Liquid%20Biopsy%20LAB/Manuscripts/ctDNA/Figures%20Plots_ctDNA%20UM%20paper.xlsx" TargetMode="External"/></Relationships>
</file>

<file path=ppt/charts/_rels/chartEx4.xml.rels><?xml version="1.0" encoding="UTF-8" standalone="yes"?>
<Relationships xmlns="http://schemas.openxmlformats.org/package/2006/relationships"><Relationship Id="rId3" Type="http://schemas.microsoft.com/office/2011/relationships/chartColorStyle" Target="colors5.xml"/><Relationship Id="rId2" Type="http://schemas.microsoft.com/office/2011/relationships/chartStyle" Target="style5.xml"/><Relationship Id="rId1" Type="http://schemas.openxmlformats.org/officeDocument/2006/relationships/oleObject" Target="file:////Users/prisbustamante/Documents/Liquid%20Biopsy%20LAB/Manuscripts/ctDNA/Figures%20Plots_ctDNA%20UM%20paper.xlsx" TargetMode="External"/></Relationships>
</file>

<file path=ppt/charts/_rels/chartEx5.xml.rels><?xml version="1.0" encoding="UTF-8" standalone="yes"?>
<Relationships xmlns="http://schemas.openxmlformats.org/package/2006/relationships"><Relationship Id="rId3" Type="http://schemas.microsoft.com/office/2011/relationships/chartColorStyle" Target="colors6.xml"/><Relationship Id="rId2" Type="http://schemas.microsoft.com/office/2011/relationships/chartStyle" Target="style6.xml"/><Relationship Id="rId1" Type="http://schemas.openxmlformats.org/officeDocument/2006/relationships/oleObject" Target="file:////Users/prisbustamante/Documents/Liquid%20Biopsy%20LAB/Manuscripts/ctDNA/Figures%20Plots_ctDNA%20UM%20paper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3496344145828693"/>
          <c:y val="8.6318165182383805E-2"/>
          <c:w val="0.81239286140915534"/>
          <c:h val="0.68017567402708312"/>
        </c:manualLayout>
      </c:layout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3"/>
            <c:spPr>
              <a:solidFill>
                <a:sysClr val="windowText" lastClr="000000">
                  <a:lumMod val="65000"/>
                  <a:lumOff val="35000"/>
                </a:sysClr>
              </a:solidFill>
              <a:ln w="9525">
                <a:solidFill>
                  <a:schemeClr val="tx1"/>
                </a:solidFill>
              </a:ln>
              <a:effectLst/>
            </c:spPr>
          </c:marker>
          <c:xVal>
            <c:numRef>
              <c:f>'Supp Fig 2 F-I'!$E$125:$E$154</c:f>
              <c:numCache>
                <c:formatCode>General</c:formatCode>
                <c:ptCount val="30"/>
                <c:pt idx="0">
                  <c:v>0.4</c:v>
                </c:pt>
                <c:pt idx="1">
                  <c:v>0</c:v>
                </c:pt>
                <c:pt idx="2">
                  <c:v>0.5</c:v>
                </c:pt>
                <c:pt idx="3">
                  <c:v>0.4</c:v>
                </c:pt>
                <c:pt idx="4">
                  <c:v>0</c:v>
                </c:pt>
                <c:pt idx="5">
                  <c:v>1.75</c:v>
                </c:pt>
                <c:pt idx="6">
                  <c:v>1.95</c:v>
                </c:pt>
                <c:pt idx="7">
                  <c:v>4</c:v>
                </c:pt>
                <c:pt idx="8">
                  <c:v>1.05</c:v>
                </c:pt>
                <c:pt idx="9">
                  <c:v>1</c:v>
                </c:pt>
                <c:pt idx="10">
                  <c:v>2.5</c:v>
                </c:pt>
                <c:pt idx="11">
                  <c:v>0.57999999999999996</c:v>
                </c:pt>
                <c:pt idx="12">
                  <c:v>1.75</c:v>
                </c:pt>
                <c:pt idx="13">
                  <c:v>2.56</c:v>
                </c:pt>
                <c:pt idx="14">
                  <c:v>1.18333333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0.8</c:v>
                </c:pt>
                <c:pt idx="20">
                  <c:v>0.8</c:v>
                </c:pt>
                <c:pt idx="21">
                  <c:v>2.5</c:v>
                </c:pt>
                <c:pt idx="22">
                  <c:v>0</c:v>
                </c:pt>
                <c:pt idx="23">
                  <c:v>1.2</c:v>
                </c:pt>
                <c:pt idx="24">
                  <c:v>2.5</c:v>
                </c:pt>
                <c:pt idx="25">
                  <c:v>0.56666700000000003</c:v>
                </c:pt>
                <c:pt idx="26">
                  <c:v>0.55000000000000004</c:v>
                </c:pt>
                <c:pt idx="27">
                  <c:v>0</c:v>
                </c:pt>
                <c:pt idx="28">
                  <c:v>0.23333300000000001</c:v>
                </c:pt>
                <c:pt idx="29">
                  <c:v>0</c:v>
                </c:pt>
              </c:numCache>
            </c:numRef>
          </c:xVal>
          <c:yVal>
            <c:numRef>
              <c:f>'Supp Fig 2 F-I'!$F$125:$F$154</c:f>
              <c:numCache>
                <c:formatCode>General</c:formatCode>
                <c:ptCount val="30"/>
                <c:pt idx="0">
                  <c:v>8.84</c:v>
                </c:pt>
                <c:pt idx="1">
                  <c:v>6.4</c:v>
                </c:pt>
                <c:pt idx="2">
                  <c:v>9.84</c:v>
                </c:pt>
                <c:pt idx="3">
                  <c:v>8.4</c:v>
                </c:pt>
                <c:pt idx="4">
                  <c:v>8.32</c:v>
                </c:pt>
                <c:pt idx="5">
                  <c:v>7.12</c:v>
                </c:pt>
                <c:pt idx="6">
                  <c:v>7.36</c:v>
                </c:pt>
                <c:pt idx="7">
                  <c:v>6.28</c:v>
                </c:pt>
                <c:pt idx="8">
                  <c:v>6.08</c:v>
                </c:pt>
                <c:pt idx="9">
                  <c:v>4.12</c:v>
                </c:pt>
                <c:pt idx="10">
                  <c:v>7.28</c:v>
                </c:pt>
                <c:pt idx="11">
                  <c:v>5.56</c:v>
                </c:pt>
                <c:pt idx="12">
                  <c:v>7.72</c:v>
                </c:pt>
                <c:pt idx="13">
                  <c:v>7.76</c:v>
                </c:pt>
                <c:pt idx="14">
                  <c:v>8.08</c:v>
                </c:pt>
                <c:pt idx="15">
                  <c:v>3.04</c:v>
                </c:pt>
                <c:pt idx="16">
                  <c:v>3.96</c:v>
                </c:pt>
                <c:pt idx="17">
                  <c:v>7.68</c:v>
                </c:pt>
                <c:pt idx="19">
                  <c:v>4.76</c:v>
                </c:pt>
                <c:pt idx="21">
                  <c:v>2.2400000000000002</c:v>
                </c:pt>
                <c:pt idx="23">
                  <c:v>6.48</c:v>
                </c:pt>
                <c:pt idx="24">
                  <c:v>17.559999999999999</c:v>
                </c:pt>
                <c:pt idx="25">
                  <c:v>13.28</c:v>
                </c:pt>
                <c:pt idx="26">
                  <c:v>3.44</c:v>
                </c:pt>
                <c:pt idx="27">
                  <c:v>14.44</c:v>
                </c:pt>
                <c:pt idx="28">
                  <c:v>3.76</c:v>
                </c:pt>
                <c:pt idx="29">
                  <c:v>7.64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848D-44DD-9A98-89A1303B32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35182616"/>
        <c:axId val="584991488"/>
      </c:scatterChart>
      <c:valAx>
        <c:axId val="335182616"/>
        <c:scaling>
          <c:orientation val="minMax"/>
          <c:max val="4.5"/>
          <c:min val="-0.5"/>
        </c:scaling>
        <c:delete val="0"/>
        <c:axPos val="b"/>
        <c:numFmt formatCode="General" sourceLinked="1"/>
        <c:majorTickMark val="out"/>
        <c:minorTickMark val="out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584991488"/>
        <c:crossesAt val="0"/>
        <c:crossBetween val="midCat"/>
        <c:majorUnit val="1"/>
        <c:minorUnit val="0.5"/>
      </c:valAx>
      <c:valAx>
        <c:axId val="584991488"/>
        <c:scaling>
          <c:orientation val="minMax"/>
          <c:max val="20"/>
          <c:min val="0"/>
        </c:scaling>
        <c:delete val="0"/>
        <c:axPos val="l"/>
        <c:numFmt formatCode="General" sourceLinked="1"/>
        <c:majorTickMark val="out"/>
        <c:minorTickMark val="out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35182616"/>
        <c:crossesAt val="-0.5"/>
        <c:crossBetween val="midCat"/>
        <c:majorUnit val="4"/>
        <c:minorUnit val="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4"/>
            <c:spPr>
              <a:solidFill>
                <a:sysClr val="windowText" lastClr="000000">
                  <a:lumMod val="65000"/>
                  <a:lumOff val="35000"/>
                </a:sysClr>
              </a:solidFill>
              <a:ln w="9525">
                <a:solidFill>
                  <a:schemeClr val="tx1"/>
                </a:solidFill>
              </a:ln>
              <a:effectLst/>
            </c:spPr>
          </c:marker>
          <c:xVal>
            <c:numRef>
              <c:f>'Supp Fig 2 F-I'!$H$3:$H$124</c:f>
              <c:numCache>
                <c:formatCode>General</c:formatCode>
                <c:ptCount val="122"/>
                <c:pt idx="0">
                  <c:v>0</c:v>
                </c:pt>
                <c:pt idx="1">
                  <c:v>0</c:v>
                </c:pt>
                <c:pt idx="2">
                  <c:v>1</c:v>
                </c:pt>
                <c:pt idx="3">
                  <c:v>1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3</c:v>
                </c:pt>
                <c:pt idx="8">
                  <c:v>3</c:v>
                </c:pt>
                <c:pt idx="9">
                  <c:v>0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0</c:v>
                </c:pt>
                <c:pt idx="19">
                  <c:v>0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2</c:v>
                </c:pt>
                <c:pt idx="25">
                  <c:v>2</c:v>
                </c:pt>
                <c:pt idx="26">
                  <c:v>2</c:v>
                </c:pt>
                <c:pt idx="27">
                  <c:v>0</c:v>
                </c:pt>
                <c:pt idx="28">
                  <c:v>1</c:v>
                </c:pt>
                <c:pt idx="29">
                  <c:v>2</c:v>
                </c:pt>
                <c:pt idx="30">
                  <c:v>2</c:v>
                </c:pt>
                <c:pt idx="31">
                  <c:v>2</c:v>
                </c:pt>
                <c:pt idx="32">
                  <c:v>2</c:v>
                </c:pt>
                <c:pt idx="33">
                  <c:v>2</c:v>
                </c:pt>
                <c:pt idx="34">
                  <c:v>2</c:v>
                </c:pt>
                <c:pt idx="35">
                  <c:v>2</c:v>
                </c:pt>
                <c:pt idx="36">
                  <c:v>0</c:v>
                </c:pt>
                <c:pt idx="37">
                  <c:v>1</c:v>
                </c:pt>
                <c:pt idx="38">
                  <c:v>1</c:v>
                </c:pt>
                <c:pt idx="39">
                  <c:v>2</c:v>
                </c:pt>
                <c:pt idx="40">
                  <c:v>3</c:v>
                </c:pt>
                <c:pt idx="41">
                  <c:v>3</c:v>
                </c:pt>
                <c:pt idx="42">
                  <c:v>3</c:v>
                </c:pt>
                <c:pt idx="43">
                  <c:v>3</c:v>
                </c:pt>
                <c:pt idx="44">
                  <c:v>3</c:v>
                </c:pt>
                <c:pt idx="45">
                  <c:v>0</c:v>
                </c:pt>
                <c:pt idx="46">
                  <c:v>0</c:v>
                </c:pt>
                <c:pt idx="47">
                  <c:v>2</c:v>
                </c:pt>
                <c:pt idx="48">
                  <c:v>3</c:v>
                </c:pt>
                <c:pt idx="49">
                  <c:v>3</c:v>
                </c:pt>
                <c:pt idx="50">
                  <c:v>2</c:v>
                </c:pt>
                <c:pt idx="51">
                  <c:v>1</c:v>
                </c:pt>
                <c:pt idx="52">
                  <c:v>1</c:v>
                </c:pt>
                <c:pt idx="53">
                  <c:v>1</c:v>
                </c:pt>
                <c:pt idx="54">
                  <c:v>0</c:v>
                </c:pt>
                <c:pt idx="55">
                  <c:v>0</c:v>
                </c:pt>
                <c:pt idx="56">
                  <c:v>1</c:v>
                </c:pt>
                <c:pt idx="57">
                  <c:v>1</c:v>
                </c:pt>
                <c:pt idx="58">
                  <c:v>1</c:v>
                </c:pt>
                <c:pt idx="59">
                  <c:v>1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1</c:v>
                </c:pt>
                <c:pt idx="66">
                  <c:v>1</c:v>
                </c:pt>
                <c:pt idx="67">
                  <c:v>1</c:v>
                </c:pt>
                <c:pt idx="68">
                  <c:v>1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1</c:v>
                </c:pt>
                <c:pt idx="74">
                  <c:v>2</c:v>
                </c:pt>
                <c:pt idx="75">
                  <c:v>1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1</c:v>
                </c:pt>
                <c:pt idx="82">
                  <c:v>3</c:v>
                </c:pt>
                <c:pt idx="83">
                  <c:v>2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3</c:v>
                </c:pt>
                <c:pt idx="91">
                  <c:v>3</c:v>
                </c:pt>
                <c:pt idx="92">
                  <c:v>2</c:v>
                </c:pt>
                <c:pt idx="93">
                  <c:v>2</c:v>
                </c:pt>
                <c:pt idx="94">
                  <c:v>1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2</c:v>
                </c:pt>
                <c:pt idx="101">
                  <c:v>3</c:v>
                </c:pt>
                <c:pt idx="102">
                  <c:v>1</c:v>
                </c:pt>
                <c:pt idx="103">
                  <c:v>1</c:v>
                </c:pt>
                <c:pt idx="104">
                  <c:v>1</c:v>
                </c:pt>
                <c:pt idx="105">
                  <c:v>1</c:v>
                </c:pt>
                <c:pt idx="106">
                  <c:v>0</c:v>
                </c:pt>
                <c:pt idx="107">
                  <c:v>0</c:v>
                </c:pt>
                <c:pt idx="108">
                  <c:v>1</c:v>
                </c:pt>
                <c:pt idx="109">
                  <c:v>2</c:v>
                </c:pt>
                <c:pt idx="110">
                  <c:v>2</c:v>
                </c:pt>
                <c:pt idx="111">
                  <c:v>1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2</c:v>
                </c:pt>
                <c:pt idx="118">
                  <c:v>3</c:v>
                </c:pt>
                <c:pt idx="119">
                  <c:v>3</c:v>
                </c:pt>
                <c:pt idx="120">
                  <c:v>2</c:v>
                </c:pt>
                <c:pt idx="121">
                  <c:v>2</c:v>
                </c:pt>
              </c:numCache>
            </c:numRef>
          </c:xVal>
          <c:yVal>
            <c:numRef>
              <c:f>'Supp Fig 2 F-I'!$I$3:$I$124</c:f>
              <c:numCache>
                <c:formatCode>General</c:formatCode>
                <c:ptCount val="122"/>
                <c:pt idx="0">
                  <c:v>57.333333333333336</c:v>
                </c:pt>
                <c:pt idx="1">
                  <c:v>102.66666666666666</c:v>
                </c:pt>
                <c:pt idx="2">
                  <c:v>56.499999999999993</c:v>
                </c:pt>
                <c:pt idx="3">
                  <c:v>44.85</c:v>
                </c:pt>
                <c:pt idx="4">
                  <c:v>43.2</c:v>
                </c:pt>
                <c:pt idx="5">
                  <c:v>46.6</c:v>
                </c:pt>
                <c:pt idx="6">
                  <c:v>59</c:v>
                </c:pt>
                <c:pt idx="7">
                  <c:v>41.8</c:v>
                </c:pt>
                <c:pt idx="8">
                  <c:v>37.000000000000007</c:v>
                </c:pt>
                <c:pt idx="9">
                  <c:v>28.466666666666669</c:v>
                </c:pt>
                <c:pt idx="10">
                  <c:v>64.333333333333329</c:v>
                </c:pt>
                <c:pt idx="11">
                  <c:v>47.8</c:v>
                </c:pt>
                <c:pt idx="12">
                  <c:v>31.65</c:v>
                </c:pt>
                <c:pt idx="13">
                  <c:v>32.5</c:v>
                </c:pt>
                <c:pt idx="14">
                  <c:v>29.733333333333334</c:v>
                </c:pt>
                <c:pt idx="15">
                  <c:v>34</c:v>
                </c:pt>
                <c:pt idx="16">
                  <c:v>54</c:v>
                </c:pt>
                <c:pt idx="17">
                  <c:v>60.666666666666671</c:v>
                </c:pt>
                <c:pt idx="18">
                  <c:v>24.066666666666666</c:v>
                </c:pt>
                <c:pt idx="19">
                  <c:v>57.333333333333336</c:v>
                </c:pt>
                <c:pt idx="20">
                  <c:v>51.5</c:v>
                </c:pt>
                <c:pt idx="21">
                  <c:v>31.65</c:v>
                </c:pt>
                <c:pt idx="22">
                  <c:v>32.5</c:v>
                </c:pt>
                <c:pt idx="23">
                  <c:v>73</c:v>
                </c:pt>
                <c:pt idx="24">
                  <c:v>39.900000000000006</c:v>
                </c:pt>
                <c:pt idx="25">
                  <c:v>32.65</c:v>
                </c:pt>
                <c:pt idx="26">
                  <c:v>6.8666666666666671</c:v>
                </c:pt>
                <c:pt idx="27">
                  <c:v>46.333333333333329</c:v>
                </c:pt>
                <c:pt idx="28">
                  <c:v>117</c:v>
                </c:pt>
                <c:pt idx="29">
                  <c:v>30</c:v>
                </c:pt>
                <c:pt idx="30">
                  <c:v>34.300000000000004</c:v>
                </c:pt>
                <c:pt idx="31">
                  <c:v>28.7</c:v>
                </c:pt>
                <c:pt idx="32">
                  <c:v>11.200000000000001</c:v>
                </c:pt>
                <c:pt idx="33">
                  <c:v>37.35</c:v>
                </c:pt>
                <c:pt idx="34">
                  <c:v>22.15</c:v>
                </c:pt>
                <c:pt idx="35">
                  <c:v>8.6000000000000014</c:v>
                </c:pt>
                <c:pt idx="36">
                  <c:v>26.533333333333335</c:v>
                </c:pt>
                <c:pt idx="37">
                  <c:v>16.066666666666666</c:v>
                </c:pt>
                <c:pt idx="38">
                  <c:v>34.200000000000003</c:v>
                </c:pt>
                <c:pt idx="39">
                  <c:v>30.349999999999998</c:v>
                </c:pt>
                <c:pt idx="40">
                  <c:v>43.2</c:v>
                </c:pt>
                <c:pt idx="41">
                  <c:v>130</c:v>
                </c:pt>
                <c:pt idx="42">
                  <c:v>27.6</c:v>
                </c:pt>
                <c:pt idx="43">
                  <c:v>22.45</c:v>
                </c:pt>
                <c:pt idx="44">
                  <c:v>43.666666666666671</c:v>
                </c:pt>
                <c:pt idx="45">
                  <c:v>32.15</c:v>
                </c:pt>
                <c:pt idx="46">
                  <c:v>19.55</c:v>
                </c:pt>
                <c:pt idx="47">
                  <c:v>19.2</c:v>
                </c:pt>
                <c:pt idx="48">
                  <c:v>18.2</c:v>
                </c:pt>
                <c:pt idx="49">
                  <c:v>7.6</c:v>
                </c:pt>
                <c:pt idx="50">
                  <c:v>63</c:v>
                </c:pt>
                <c:pt idx="51">
                  <c:v>17.2</c:v>
                </c:pt>
                <c:pt idx="52">
                  <c:v>10.15</c:v>
                </c:pt>
                <c:pt idx="53">
                  <c:v>18.850000000000001</c:v>
                </c:pt>
                <c:pt idx="54">
                  <c:v>11.05</c:v>
                </c:pt>
                <c:pt idx="55">
                  <c:v>21.8</c:v>
                </c:pt>
                <c:pt idx="56">
                  <c:v>19.850000000000001</c:v>
                </c:pt>
                <c:pt idx="57">
                  <c:v>31.3</c:v>
                </c:pt>
                <c:pt idx="58">
                  <c:v>6.1</c:v>
                </c:pt>
                <c:pt idx="59">
                  <c:v>10.45</c:v>
                </c:pt>
                <c:pt idx="60">
                  <c:v>22.6</c:v>
                </c:pt>
                <c:pt idx="61">
                  <c:v>15</c:v>
                </c:pt>
                <c:pt idx="62">
                  <c:v>14.9</c:v>
                </c:pt>
                <c:pt idx="63">
                  <c:v>32.75</c:v>
                </c:pt>
                <c:pt idx="64">
                  <c:v>53.5</c:v>
                </c:pt>
                <c:pt idx="65">
                  <c:v>20.350000000000001</c:v>
                </c:pt>
                <c:pt idx="66">
                  <c:v>29.5</c:v>
                </c:pt>
                <c:pt idx="67">
                  <c:v>22.1</c:v>
                </c:pt>
                <c:pt idx="68">
                  <c:v>39.549999999999997</c:v>
                </c:pt>
                <c:pt idx="69">
                  <c:v>17.7</c:v>
                </c:pt>
                <c:pt idx="70">
                  <c:v>19.75</c:v>
                </c:pt>
                <c:pt idx="71">
                  <c:v>23.96</c:v>
                </c:pt>
                <c:pt idx="72">
                  <c:v>32.799999999999997</c:v>
                </c:pt>
                <c:pt idx="73">
                  <c:v>33.950000000000003</c:v>
                </c:pt>
                <c:pt idx="74">
                  <c:v>16.649999999999999</c:v>
                </c:pt>
                <c:pt idx="75">
                  <c:v>27.2</c:v>
                </c:pt>
                <c:pt idx="76">
                  <c:v>21.7</c:v>
                </c:pt>
                <c:pt idx="77">
                  <c:v>13.2</c:v>
                </c:pt>
                <c:pt idx="78">
                  <c:v>22.1</c:v>
                </c:pt>
                <c:pt idx="79">
                  <c:v>40.6</c:v>
                </c:pt>
                <c:pt idx="80">
                  <c:v>37.35</c:v>
                </c:pt>
                <c:pt idx="81">
                  <c:v>21.6</c:v>
                </c:pt>
                <c:pt idx="82">
                  <c:v>25</c:v>
                </c:pt>
                <c:pt idx="83">
                  <c:v>27.85</c:v>
                </c:pt>
                <c:pt idx="84">
                  <c:v>36.049999999999997</c:v>
                </c:pt>
                <c:pt idx="85">
                  <c:v>24.9</c:v>
                </c:pt>
                <c:pt idx="86">
                  <c:v>30</c:v>
                </c:pt>
                <c:pt idx="87">
                  <c:v>30.4</c:v>
                </c:pt>
                <c:pt idx="88">
                  <c:v>126</c:v>
                </c:pt>
                <c:pt idx="89">
                  <c:v>48.333333333333336</c:v>
                </c:pt>
                <c:pt idx="90">
                  <c:v>36.799999999999997</c:v>
                </c:pt>
                <c:pt idx="91">
                  <c:v>43.95</c:v>
                </c:pt>
                <c:pt idx="92">
                  <c:v>37.4</c:v>
                </c:pt>
                <c:pt idx="93">
                  <c:v>12.75</c:v>
                </c:pt>
                <c:pt idx="94">
                  <c:v>18.8</c:v>
                </c:pt>
                <c:pt idx="95">
                  <c:v>15.2</c:v>
                </c:pt>
                <c:pt idx="96">
                  <c:v>13.200000000000001</c:v>
                </c:pt>
                <c:pt idx="97">
                  <c:v>28.400000000000002</c:v>
                </c:pt>
                <c:pt idx="98">
                  <c:v>37.666666666666664</c:v>
                </c:pt>
                <c:pt idx="99">
                  <c:v>45.15</c:v>
                </c:pt>
                <c:pt idx="100">
                  <c:v>77</c:v>
                </c:pt>
                <c:pt idx="101">
                  <c:v>19.850000000000001</c:v>
                </c:pt>
                <c:pt idx="102">
                  <c:v>24</c:v>
                </c:pt>
                <c:pt idx="103">
                  <c:v>27.35</c:v>
                </c:pt>
                <c:pt idx="104">
                  <c:v>20.399999999999999</c:v>
                </c:pt>
                <c:pt idx="105">
                  <c:v>34.160000000000004</c:v>
                </c:pt>
                <c:pt idx="106">
                  <c:v>19.2</c:v>
                </c:pt>
                <c:pt idx="107">
                  <c:v>66.666666666666671</c:v>
                </c:pt>
                <c:pt idx="108">
                  <c:v>32.700000000000003</c:v>
                </c:pt>
                <c:pt idx="109">
                  <c:v>30.5</c:v>
                </c:pt>
                <c:pt idx="110">
                  <c:v>32.950000000000003</c:v>
                </c:pt>
                <c:pt idx="111">
                  <c:v>10.8</c:v>
                </c:pt>
                <c:pt idx="112">
                  <c:v>29.049999999999997</c:v>
                </c:pt>
                <c:pt idx="113">
                  <c:v>27.700000000000003</c:v>
                </c:pt>
                <c:pt idx="114">
                  <c:v>19.36</c:v>
                </c:pt>
                <c:pt idx="115">
                  <c:v>17</c:v>
                </c:pt>
                <c:pt idx="116">
                  <c:v>44</c:v>
                </c:pt>
                <c:pt idx="117">
                  <c:v>41.55</c:v>
                </c:pt>
                <c:pt idx="118">
                  <c:v>26.55</c:v>
                </c:pt>
                <c:pt idx="119">
                  <c:v>43.65</c:v>
                </c:pt>
                <c:pt idx="120">
                  <c:v>55.000000000000007</c:v>
                </c:pt>
                <c:pt idx="121">
                  <c:v>34.050000000000004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48F6-DD41-A817-2BFCE11BC1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35182616"/>
        <c:axId val="584991488"/>
      </c:scatterChart>
      <c:valAx>
        <c:axId val="335182616"/>
        <c:scaling>
          <c:orientation val="minMax"/>
          <c:max val="3"/>
          <c:min val="0"/>
        </c:scaling>
        <c:delete val="0"/>
        <c:axPos val="b"/>
        <c:numFmt formatCode="General" sourceLinked="1"/>
        <c:majorTickMark val="out"/>
        <c:minorTickMark val="out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584991488"/>
        <c:crossesAt val="-20"/>
        <c:crossBetween val="midCat"/>
        <c:majorUnit val="1"/>
        <c:minorUnit val="0.5"/>
      </c:valAx>
      <c:valAx>
        <c:axId val="584991488"/>
        <c:scaling>
          <c:orientation val="minMax"/>
          <c:max val="210"/>
          <c:min val="0"/>
        </c:scaling>
        <c:delete val="0"/>
        <c:axPos val="l"/>
        <c:numFmt formatCode="General" sourceLinked="1"/>
        <c:majorTickMark val="out"/>
        <c:minorTickMark val="out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35182616"/>
        <c:crossesAt val="-10"/>
        <c:crossBetween val="midCat"/>
        <c:majorUnit val="20"/>
        <c:minorUnit val="1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4"/>
            <c:spPr>
              <a:solidFill>
                <a:sysClr val="windowText" lastClr="000000">
                  <a:lumMod val="65000"/>
                  <a:lumOff val="35000"/>
                </a:sysClr>
              </a:solidFill>
              <a:ln w="9525">
                <a:solidFill>
                  <a:schemeClr val="tx1"/>
                </a:solidFill>
              </a:ln>
              <a:effectLst/>
            </c:spPr>
          </c:marker>
          <c:xVal>
            <c:numRef>
              <c:f>'Supp Fig 2 F-I'!$J$129:$J$158</c:f>
              <c:numCache>
                <c:formatCode>General</c:formatCode>
                <c:ptCount val="3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3</c:v>
                </c:pt>
                <c:pt idx="11">
                  <c:v>1</c:v>
                </c:pt>
                <c:pt idx="12">
                  <c:v>2</c:v>
                </c:pt>
                <c:pt idx="13">
                  <c:v>2</c:v>
                </c:pt>
                <c:pt idx="14">
                  <c:v>3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2</c:v>
                </c:pt>
                <c:pt idx="21">
                  <c:v>1</c:v>
                </c:pt>
                <c:pt idx="22">
                  <c:v>1</c:v>
                </c:pt>
                <c:pt idx="23">
                  <c:v>2</c:v>
                </c:pt>
                <c:pt idx="24">
                  <c:v>1</c:v>
                </c:pt>
                <c:pt idx="25">
                  <c:v>1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1</c:v>
                </c:pt>
              </c:numCache>
            </c:numRef>
          </c:xVal>
          <c:yVal>
            <c:numRef>
              <c:f>'Supp Fig 2 F-I'!$K$129:$K$158</c:f>
              <c:numCache>
                <c:formatCode>General</c:formatCode>
                <c:ptCount val="30"/>
                <c:pt idx="0">
                  <c:v>8.84</c:v>
                </c:pt>
                <c:pt idx="1">
                  <c:v>6.4</c:v>
                </c:pt>
                <c:pt idx="2">
                  <c:v>9.84</c:v>
                </c:pt>
                <c:pt idx="3">
                  <c:v>8.4</c:v>
                </c:pt>
                <c:pt idx="4">
                  <c:v>8.32</c:v>
                </c:pt>
                <c:pt idx="5">
                  <c:v>7.12</c:v>
                </c:pt>
                <c:pt idx="6">
                  <c:v>7.36</c:v>
                </c:pt>
                <c:pt idx="7">
                  <c:v>6.28</c:v>
                </c:pt>
                <c:pt idx="8">
                  <c:v>6.08</c:v>
                </c:pt>
                <c:pt idx="9">
                  <c:v>4.12</c:v>
                </c:pt>
                <c:pt idx="10">
                  <c:v>7.28</c:v>
                </c:pt>
                <c:pt idx="11">
                  <c:v>5.56</c:v>
                </c:pt>
                <c:pt idx="12">
                  <c:v>7.72</c:v>
                </c:pt>
                <c:pt idx="13">
                  <c:v>7.76</c:v>
                </c:pt>
                <c:pt idx="14">
                  <c:v>8.08</c:v>
                </c:pt>
                <c:pt idx="15">
                  <c:v>3.04</c:v>
                </c:pt>
                <c:pt idx="16">
                  <c:v>3.96</c:v>
                </c:pt>
                <c:pt idx="17">
                  <c:v>7.68</c:v>
                </c:pt>
                <c:pt idx="19">
                  <c:v>4.76</c:v>
                </c:pt>
                <c:pt idx="21">
                  <c:v>2.2400000000000002</c:v>
                </c:pt>
                <c:pt idx="23">
                  <c:v>6.48</c:v>
                </c:pt>
                <c:pt idx="24">
                  <c:v>17.559999999999999</c:v>
                </c:pt>
                <c:pt idx="25">
                  <c:v>13.28</c:v>
                </c:pt>
                <c:pt idx="26">
                  <c:v>3.44</c:v>
                </c:pt>
                <c:pt idx="27">
                  <c:v>14.44</c:v>
                </c:pt>
                <c:pt idx="28">
                  <c:v>3.76</c:v>
                </c:pt>
                <c:pt idx="29">
                  <c:v>7.64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9A07-5744-AEA9-1BDA11E178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35182616"/>
        <c:axId val="584991488"/>
      </c:scatterChart>
      <c:valAx>
        <c:axId val="335182616"/>
        <c:scaling>
          <c:orientation val="minMax"/>
          <c:max val="3"/>
          <c:min val="0"/>
        </c:scaling>
        <c:delete val="0"/>
        <c:axPos val="b"/>
        <c:numFmt formatCode="General" sourceLinked="1"/>
        <c:majorTickMark val="out"/>
        <c:minorTickMark val="out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584991488"/>
        <c:crossesAt val="0"/>
        <c:crossBetween val="midCat"/>
        <c:majorUnit val="1"/>
        <c:minorUnit val="1"/>
      </c:valAx>
      <c:valAx>
        <c:axId val="584991488"/>
        <c:scaling>
          <c:orientation val="minMax"/>
          <c:max val="20"/>
          <c:min val="0"/>
        </c:scaling>
        <c:delete val="0"/>
        <c:axPos val="l"/>
        <c:numFmt formatCode="General" sourceLinked="1"/>
        <c:majorTickMark val="out"/>
        <c:minorTickMark val="out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35182616"/>
        <c:crossesAt val="-0.5"/>
        <c:crossBetween val="midCat"/>
        <c:majorUnit val="2"/>
        <c:min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4"/>
            <c:spPr>
              <a:solidFill>
                <a:sysClr val="windowText" lastClr="000000">
                  <a:lumMod val="65000"/>
                  <a:lumOff val="35000"/>
                </a:sysClr>
              </a:solidFill>
              <a:ln w="9525">
                <a:solidFill>
                  <a:schemeClr val="tx1"/>
                </a:solidFill>
              </a:ln>
              <a:effectLst/>
            </c:spPr>
          </c:marker>
          <c:xVal>
            <c:numRef>
              <c:f>'Supp Fig 2 F-I'!$F$3:$F$124</c:f>
              <c:numCache>
                <c:formatCode>General</c:formatCode>
                <c:ptCount val="122"/>
                <c:pt idx="0">
                  <c:v>3.08</c:v>
                </c:pt>
                <c:pt idx="1">
                  <c:v>7.1866666669999999</c:v>
                </c:pt>
                <c:pt idx="2">
                  <c:v>6.0374999999999996</c:v>
                </c:pt>
                <c:pt idx="3">
                  <c:v>4.2</c:v>
                </c:pt>
                <c:pt idx="4">
                  <c:v>9.625</c:v>
                </c:pt>
                <c:pt idx="5">
                  <c:v>13.09</c:v>
                </c:pt>
                <c:pt idx="6">
                  <c:v>9.4499999999999993</c:v>
                </c:pt>
                <c:pt idx="7">
                  <c:v>15.4</c:v>
                </c:pt>
                <c:pt idx="8">
                  <c:v>35.42</c:v>
                </c:pt>
                <c:pt idx="9">
                  <c:v>3.3366666669999998</c:v>
                </c:pt>
                <c:pt idx="10">
                  <c:v>29.516666669999999</c:v>
                </c:pt>
                <c:pt idx="11">
                  <c:v>4.0250000000000004</c:v>
                </c:pt>
                <c:pt idx="12">
                  <c:v>6.65</c:v>
                </c:pt>
                <c:pt idx="13">
                  <c:v>8.5749999999999993</c:v>
                </c:pt>
                <c:pt idx="14">
                  <c:v>14.116666670000001</c:v>
                </c:pt>
                <c:pt idx="15">
                  <c:v>10.324999999999999</c:v>
                </c:pt>
                <c:pt idx="16">
                  <c:v>3.85</c:v>
                </c:pt>
                <c:pt idx="17">
                  <c:v>13.86</c:v>
                </c:pt>
                <c:pt idx="18">
                  <c:v>1.796666667</c:v>
                </c:pt>
                <c:pt idx="19">
                  <c:v>8.7266666669999999</c:v>
                </c:pt>
                <c:pt idx="20">
                  <c:v>3.85</c:v>
                </c:pt>
                <c:pt idx="21">
                  <c:v>9.6</c:v>
                </c:pt>
                <c:pt idx="22">
                  <c:v>14</c:v>
                </c:pt>
                <c:pt idx="23">
                  <c:v>9.625</c:v>
                </c:pt>
                <c:pt idx="24">
                  <c:v>12.775</c:v>
                </c:pt>
                <c:pt idx="25">
                  <c:v>36.225000000000001</c:v>
                </c:pt>
                <c:pt idx="26">
                  <c:v>22.33</c:v>
                </c:pt>
                <c:pt idx="27">
                  <c:v>2.31</c:v>
                </c:pt>
                <c:pt idx="28">
                  <c:v>21.56</c:v>
                </c:pt>
                <c:pt idx="29">
                  <c:v>15.574999999999999</c:v>
                </c:pt>
                <c:pt idx="30">
                  <c:v>9.9749999999999996</c:v>
                </c:pt>
                <c:pt idx="31">
                  <c:v>11.55</c:v>
                </c:pt>
                <c:pt idx="32">
                  <c:v>13.475</c:v>
                </c:pt>
                <c:pt idx="33">
                  <c:v>9.4499999999999993</c:v>
                </c:pt>
                <c:pt idx="34">
                  <c:v>31.237500000000001</c:v>
                </c:pt>
                <c:pt idx="35">
                  <c:v>8.9833333329999991</c:v>
                </c:pt>
                <c:pt idx="36">
                  <c:v>4.62</c:v>
                </c:pt>
                <c:pt idx="37">
                  <c:v>19.506666670000001</c:v>
                </c:pt>
                <c:pt idx="38">
                  <c:v>13.824999999999999</c:v>
                </c:pt>
                <c:pt idx="39">
                  <c:v>6.4749999999999996</c:v>
                </c:pt>
                <c:pt idx="40">
                  <c:v>10.675000000000001</c:v>
                </c:pt>
                <c:pt idx="41">
                  <c:v>26.95</c:v>
                </c:pt>
                <c:pt idx="42">
                  <c:v>18.2</c:v>
                </c:pt>
                <c:pt idx="43">
                  <c:v>6.8250000000000002</c:v>
                </c:pt>
                <c:pt idx="44">
                  <c:v>48.253333329999997</c:v>
                </c:pt>
                <c:pt idx="45">
                  <c:v>0.52500000000000002</c:v>
                </c:pt>
                <c:pt idx="46">
                  <c:v>4.05</c:v>
                </c:pt>
                <c:pt idx="47">
                  <c:v>21.524999999999999</c:v>
                </c:pt>
                <c:pt idx="48">
                  <c:v>7.4249999999999998</c:v>
                </c:pt>
                <c:pt idx="49">
                  <c:v>4.7</c:v>
                </c:pt>
                <c:pt idx="50">
                  <c:v>4.5999999999999996</c:v>
                </c:pt>
                <c:pt idx="51">
                  <c:v>0</c:v>
                </c:pt>
                <c:pt idx="52">
                  <c:v>8.6999999999999993</c:v>
                </c:pt>
                <c:pt idx="53">
                  <c:v>2.75</c:v>
                </c:pt>
                <c:pt idx="54">
                  <c:v>0.6</c:v>
                </c:pt>
                <c:pt idx="55">
                  <c:v>0</c:v>
                </c:pt>
                <c:pt idx="56">
                  <c:v>4.05</c:v>
                </c:pt>
                <c:pt idx="57">
                  <c:v>9.6750000000000007</c:v>
                </c:pt>
                <c:pt idx="58">
                  <c:v>5</c:v>
                </c:pt>
                <c:pt idx="59">
                  <c:v>2.8125</c:v>
                </c:pt>
                <c:pt idx="60">
                  <c:v>2.4750000000000001</c:v>
                </c:pt>
                <c:pt idx="61">
                  <c:v>1.425</c:v>
                </c:pt>
                <c:pt idx="62">
                  <c:v>1.8</c:v>
                </c:pt>
                <c:pt idx="63">
                  <c:v>0.52500000000000002</c:v>
                </c:pt>
                <c:pt idx="64">
                  <c:v>2.5499999999999998</c:v>
                </c:pt>
                <c:pt idx="65">
                  <c:v>22.5</c:v>
                </c:pt>
                <c:pt idx="66">
                  <c:v>3.9375</c:v>
                </c:pt>
                <c:pt idx="67">
                  <c:v>3.7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2.25</c:v>
                </c:pt>
                <c:pt idx="72">
                  <c:v>0.9</c:v>
                </c:pt>
                <c:pt idx="73">
                  <c:v>1.125</c:v>
                </c:pt>
                <c:pt idx="74">
                  <c:v>1.875</c:v>
                </c:pt>
                <c:pt idx="75">
                  <c:v>5.9</c:v>
                </c:pt>
                <c:pt idx="76">
                  <c:v>2.0249999999999999</c:v>
                </c:pt>
                <c:pt idx="77">
                  <c:v>9.4499999999999993</c:v>
                </c:pt>
                <c:pt idx="78">
                  <c:v>5.0999999999999996</c:v>
                </c:pt>
                <c:pt idx="79">
                  <c:v>0.75</c:v>
                </c:pt>
                <c:pt idx="80">
                  <c:v>0</c:v>
                </c:pt>
                <c:pt idx="81">
                  <c:v>0.67500000000000004</c:v>
                </c:pt>
                <c:pt idx="82">
                  <c:v>2.0249999999999999</c:v>
                </c:pt>
                <c:pt idx="83">
                  <c:v>3.5249999999999999</c:v>
                </c:pt>
                <c:pt idx="84">
                  <c:v>1.9125000000000001</c:v>
                </c:pt>
                <c:pt idx="85">
                  <c:v>3.6</c:v>
                </c:pt>
                <c:pt idx="86">
                  <c:v>4.2750000000000004</c:v>
                </c:pt>
                <c:pt idx="87">
                  <c:v>2.0499999999999998</c:v>
                </c:pt>
                <c:pt idx="88">
                  <c:v>0</c:v>
                </c:pt>
                <c:pt idx="89">
                  <c:v>0</c:v>
                </c:pt>
                <c:pt idx="90">
                  <c:v>12.20233</c:v>
                </c:pt>
                <c:pt idx="91">
                  <c:v>37.988370000000003</c:v>
                </c:pt>
                <c:pt idx="92">
                  <c:v>16.922090000000001</c:v>
                </c:pt>
                <c:pt idx="93">
                  <c:v>25.383140000000001</c:v>
                </c:pt>
                <c:pt idx="94">
                  <c:v>77.703490000000002</c:v>
                </c:pt>
                <c:pt idx="95">
                  <c:v>11.62674</c:v>
                </c:pt>
                <c:pt idx="96">
                  <c:v>5.2953489999999999</c:v>
                </c:pt>
                <c:pt idx="97">
                  <c:v>0</c:v>
                </c:pt>
                <c:pt idx="98">
                  <c:v>0</c:v>
                </c:pt>
                <c:pt idx="99">
                  <c:v>2.5541999999999998</c:v>
                </c:pt>
                <c:pt idx="100">
                  <c:v>28.607040000000001</c:v>
                </c:pt>
                <c:pt idx="101">
                  <c:v>50.317740000000001</c:v>
                </c:pt>
                <c:pt idx="102">
                  <c:v>2.5541999999999998</c:v>
                </c:pt>
                <c:pt idx="103">
                  <c:v>69.985079999999996</c:v>
                </c:pt>
                <c:pt idx="104">
                  <c:v>5.1083999999999996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3.2353200000000002</c:v>
                </c:pt>
                <c:pt idx="109">
                  <c:v>6.6409200000000004</c:v>
                </c:pt>
                <c:pt idx="110">
                  <c:v>2.5541999999999998</c:v>
                </c:pt>
                <c:pt idx="111">
                  <c:v>100.1246</c:v>
                </c:pt>
                <c:pt idx="112">
                  <c:v>114.08759999999999</c:v>
                </c:pt>
                <c:pt idx="113">
                  <c:v>0</c:v>
                </c:pt>
                <c:pt idx="114">
                  <c:v>2.8380000000000001</c:v>
                </c:pt>
                <c:pt idx="115">
                  <c:v>0</c:v>
                </c:pt>
                <c:pt idx="116">
                  <c:v>0</c:v>
                </c:pt>
                <c:pt idx="117">
                  <c:v>3.8016000000000001</c:v>
                </c:pt>
                <c:pt idx="118">
                  <c:v>3.4847999999999999</c:v>
                </c:pt>
                <c:pt idx="119">
                  <c:v>11.827199999999999</c:v>
                </c:pt>
                <c:pt idx="120">
                  <c:v>2.3759999999999999</c:v>
                </c:pt>
                <c:pt idx="121">
                  <c:v>75.680000000000007</c:v>
                </c:pt>
              </c:numCache>
            </c:numRef>
          </c:xVal>
          <c:yVal>
            <c:numRef>
              <c:f>'Supp Fig 2 F-I'!$G$3:$G$124</c:f>
              <c:numCache>
                <c:formatCode>General</c:formatCode>
                <c:ptCount val="122"/>
                <c:pt idx="0">
                  <c:v>57.333333333333336</c:v>
                </c:pt>
                <c:pt idx="1">
                  <c:v>102.66666666666666</c:v>
                </c:pt>
                <c:pt idx="2">
                  <c:v>56.499999999999993</c:v>
                </c:pt>
                <c:pt idx="3">
                  <c:v>44.85</c:v>
                </c:pt>
                <c:pt idx="4">
                  <c:v>43.2</c:v>
                </c:pt>
                <c:pt idx="5">
                  <c:v>46.6</c:v>
                </c:pt>
                <c:pt idx="6">
                  <c:v>59</c:v>
                </c:pt>
                <c:pt idx="7">
                  <c:v>41.8</c:v>
                </c:pt>
                <c:pt idx="8">
                  <c:v>37.000000000000007</c:v>
                </c:pt>
                <c:pt idx="9">
                  <c:v>28.466666666666669</c:v>
                </c:pt>
                <c:pt idx="10">
                  <c:v>64.333333333333329</c:v>
                </c:pt>
                <c:pt idx="11">
                  <c:v>47.8</c:v>
                </c:pt>
                <c:pt idx="12">
                  <c:v>31.65</c:v>
                </c:pt>
                <c:pt idx="13">
                  <c:v>32.5</c:v>
                </c:pt>
                <c:pt idx="14">
                  <c:v>29.733333333333334</c:v>
                </c:pt>
                <c:pt idx="15">
                  <c:v>34</c:v>
                </c:pt>
                <c:pt idx="16">
                  <c:v>54</c:v>
                </c:pt>
                <c:pt idx="17">
                  <c:v>60.666666666666671</c:v>
                </c:pt>
                <c:pt idx="18">
                  <c:v>24.066666666666666</c:v>
                </c:pt>
                <c:pt idx="19">
                  <c:v>57.333333333333336</c:v>
                </c:pt>
                <c:pt idx="20">
                  <c:v>51.5</c:v>
                </c:pt>
                <c:pt idx="21">
                  <c:v>31.65</c:v>
                </c:pt>
                <c:pt idx="22">
                  <c:v>32.5</c:v>
                </c:pt>
                <c:pt idx="23">
                  <c:v>73</c:v>
                </c:pt>
                <c:pt idx="24">
                  <c:v>39.900000000000006</c:v>
                </c:pt>
                <c:pt idx="25">
                  <c:v>32.65</c:v>
                </c:pt>
                <c:pt idx="26">
                  <c:v>6.8666666666666671</c:v>
                </c:pt>
                <c:pt idx="27">
                  <c:v>46.333333333333329</c:v>
                </c:pt>
                <c:pt idx="28">
                  <c:v>117</c:v>
                </c:pt>
                <c:pt idx="29">
                  <c:v>30</c:v>
                </c:pt>
                <c:pt idx="30">
                  <c:v>34.300000000000004</c:v>
                </c:pt>
                <c:pt idx="31">
                  <c:v>28.7</c:v>
                </c:pt>
                <c:pt idx="32">
                  <c:v>11.200000000000001</c:v>
                </c:pt>
                <c:pt idx="33">
                  <c:v>37.35</c:v>
                </c:pt>
                <c:pt idx="34">
                  <c:v>22.15</c:v>
                </c:pt>
                <c:pt idx="35">
                  <c:v>8.6000000000000014</c:v>
                </c:pt>
                <c:pt idx="36">
                  <c:v>26.533333333333335</c:v>
                </c:pt>
                <c:pt idx="37">
                  <c:v>16.066666666666666</c:v>
                </c:pt>
                <c:pt idx="38">
                  <c:v>34.200000000000003</c:v>
                </c:pt>
                <c:pt idx="39">
                  <c:v>30.349999999999998</c:v>
                </c:pt>
                <c:pt idx="40">
                  <c:v>43.2</c:v>
                </c:pt>
                <c:pt idx="41">
                  <c:v>130</c:v>
                </c:pt>
                <c:pt idx="42">
                  <c:v>27.6</c:v>
                </c:pt>
                <c:pt idx="43">
                  <c:v>22.45</c:v>
                </c:pt>
                <c:pt idx="44">
                  <c:v>43.666666666666671</c:v>
                </c:pt>
                <c:pt idx="46">
                  <c:v>19.55</c:v>
                </c:pt>
                <c:pt idx="47">
                  <c:v>19.2</c:v>
                </c:pt>
                <c:pt idx="48">
                  <c:v>18.2</c:v>
                </c:pt>
                <c:pt idx="49">
                  <c:v>7.6</c:v>
                </c:pt>
                <c:pt idx="50">
                  <c:v>63</c:v>
                </c:pt>
                <c:pt idx="51">
                  <c:v>17.2</c:v>
                </c:pt>
                <c:pt idx="52">
                  <c:v>10.15</c:v>
                </c:pt>
                <c:pt idx="53">
                  <c:v>18.850000000000001</c:v>
                </c:pt>
                <c:pt idx="54">
                  <c:v>11.05</c:v>
                </c:pt>
                <c:pt idx="55">
                  <c:v>21.8</c:v>
                </c:pt>
                <c:pt idx="56">
                  <c:v>19.850000000000001</c:v>
                </c:pt>
                <c:pt idx="57">
                  <c:v>31.3</c:v>
                </c:pt>
                <c:pt idx="58">
                  <c:v>6.1</c:v>
                </c:pt>
                <c:pt idx="59">
                  <c:v>10.45</c:v>
                </c:pt>
                <c:pt idx="60">
                  <c:v>22.6</c:v>
                </c:pt>
                <c:pt idx="61">
                  <c:v>15</c:v>
                </c:pt>
                <c:pt idx="62">
                  <c:v>22.45</c:v>
                </c:pt>
                <c:pt idx="63">
                  <c:v>32.75</c:v>
                </c:pt>
                <c:pt idx="64">
                  <c:v>53.5</c:v>
                </c:pt>
                <c:pt idx="65">
                  <c:v>20.350000000000001</c:v>
                </c:pt>
                <c:pt idx="66">
                  <c:v>29.5</c:v>
                </c:pt>
                <c:pt idx="67">
                  <c:v>22.1</c:v>
                </c:pt>
                <c:pt idx="68">
                  <c:v>39.549999999999997</c:v>
                </c:pt>
                <c:pt idx="69">
                  <c:v>17.7</c:v>
                </c:pt>
                <c:pt idx="70">
                  <c:v>19.75</c:v>
                </c:pt>
                <c:pt idx="71">
                  <c:v>35.950000000000003</c:v>
                </c:pt>
                <c:pt idx="72">
                  <c:v>32.799999999999997</c:v>
                </c:pt>
                <c:pt idx="73">
                  <c:v>33.950000000000003</c:v>
                </c:pt>
                <c:pt idx="74">
                  <c:v>16.649999999999999</c:v>
                </c:pt>
                <c:pt idx="75">
                  <c:v>27.2</c:v>
                </c:pt>
                <c:pt idx="76">
                  <c:v>21.7</c:v>
                </c:pt>
                <c:pt idx="77">
                  <c:v>13.2</c:v>
                </c:pt>
                <c:pt idx="78">
                  <c:v>22.1</c:v>
                </c:pt>
                <c:pt idx="79">
                  <c:v>40.6</c:v>
                </c:pt>
                <c:pt idx="80">
                  <c:v>37.35</c:v>
                </c:pt>
                <c:pt idx="81">
                  <c:v>21.6</c:v>
                </c:pt>
                <c:pt idx="82">
                  <c:v>0</c:v>
                </c:pt>
                <c:pt idx="83">
                  <c:v>27.85</c:v>
                </c:pt>
                <c:pt idx="84">
                  <c:v>36.049999999999997</c:v>
                </c:pt>
                <c:pt idx="85">
                  <c:v>24.9</c:v>
                </c:pt>
                <c:pt idx="86">
                  <c:v>30</c:v>
                </c:pt>
                <c:pt idx="87">
                  <c:v>45.7</c:v>
                </c:pt>
                <c:pt idx="88">
                  <c:v>126</c:v>
                </c:pt>
                <c:pt idx="89">
                  <c:v>48.333333333333336</c:v>
                </c:pt>
                <c:pt idx="90">
                  <c:v>36.799999999999997</c:v>
                </c:pt>
                <c:pt idx="91">
                  <c:v>43.95</c:v>
                </c:pt>
                <c:pt idx="92">
                  <c:v>37.4</c:v>
                </c:pt>
                <c:pt idx="93">
                  <c:v>12.75</c:v>
                </c:pt>
                <c:pt idx="94">
                  <c:v>18.8</c:v>
                </c:pt>
                <c:pt idx="95">
                  <c:v>15.2</c:v>
                </c:pt>
                <c:pt idx="96">
                  <c:v>13.200000000000001</c:v>
                </c:pt>
                <c:pt idx="97">
                  <c:v>28.400000000000002</c:v>
                </c:pt>
                <c:pt idx="98">
                  <c:v>37.666666666666664</c:v>
                </c:pt>
                <c:pt idx="99">
                  <c:v>45.15</c:v>
                </c:pt>
                <c:pt idx="100">
                  <c:v>77</c:v>
                </c:pt>
                <c:pt idx="101">
                  <c:v>19.850000000000001</c:v>
                </c:pt>
                <c:pt idx="102">
                  <c:v>24</c:v>
                </c:pt>
                <c:pt idx="103">
                  <c:v>27.35</c:v>
                </c:pt>
                <c:pt idx="104">
                  <c:v>20.399999999999999</c:v>
                </c:pt>
                <c:pt idx="105">
                  <c:v>34.160000000000004</c:v>
                </c:pt>
                <c:pt idx="106">
                  <c:v>19.2</c:v>
                </c:pt>
                <c:pt idx="107">
                  <c:v>66.666666666666671</c:v>
                </c:pt>
                <c:pt idx="108">
                  <c:v>32.700000000000003</c:v>
                </c:pt>
                <c:pt idx="109">
                  <c:v>30.5</c:v>
                </c:pt>
                <c:pt idx="110">
                  <c:v>32.950000000000003</c:v>
                </c:pt>
                <c:pt idx="111">
                  <c:v>10.8</c:v>
                </c:pt>
                <c:pt idx="112">
                  <c:v>29.049999999999997</c:v>
                </c:pt>
                <c:pt idx="113">
                  <c:v>27.700000000000003</c:v>
                </c:pt>
                <c:pt idx="114">
                  <c:v>19.36</c:v>
                </c:pt>
                <c:pt idx="115">
                  <c:v>17</c:v>
                </c:pt>
                <c:pt idx="116">
                  <c:v>44</c:v>
                </c:pt>
                <c:pt idx="117">
                  <c:v>41.55</c:v>
                </c:pt>
                <c:pt idx="118">
                  <c:v>26.55</c:v>
                </c:pt>
                <c:pt idx="119">
                  <c:v>43.65</c:v>
                </c:pt>
                <c:pt idx="120">
                  <c:v>55.000000000000007</c:v>
                </c:pt>
                <c:pt idx="121">
                  <c:v>34.050000000000004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F57E-8B4E-AE2F-70DE1EFFC8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35182616"/>
        <c:axId val="584991488"/>
      </c:scatterChart>
      <c:valAx>
        <c:axId val="335182616"/>
        <c:scaling>
          <c:orientation val="minMax"/>
          <c:max val="120"/>
          <c:min val="0"/>
        </c:scaling>
        <c:delete val="0"/>
        <c:axPos val="b"/>
        <c:numFmt formatCode="General" sourceLinked="1"/>
        <c:majorTickMark val="out"/>
        <c:minorTickMark val="out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584991488"/>
        <c:crossesAt val="-20"/>
        <c:crossBetween val="midCat"/>
        <c:minorUnit val="10"/>
      </c:valAx>
      <c:valAx>
        <c:axId val="584991488"/>
        <c:scaling>
          <c:orientation val="minMax"/>
          <c:max val="210"/>
          <c:min val="0"/>
        </c:scaling>
        <c:delete val="0"/>
        <c:axPos val="l"/>
        <c:numFmt formatCode="General" sourceLinked="1"/>
        <c:majorTickMark val="out"/>
        <c:minorTickMark val="out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35182616"/>
        <c:crossesAt val="-10"/>
        <c:crossBetween val="midCat"/>
        <c:majorUnit val="20"/>
        <c:minorUnit val="1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numDim type="val">
        <cx:f dir="row">'Supp Fig 2 A-E'!$B$39:$F$39</cx:f>
        <cx:lvl ptCount="5" formatCode="General">
          <cx:pt idx="0">8.8399999999999999</cx:pt>
          <cx:pt idx="1">6.4000000000000004</cx:pt>
          <cx:pt idx="2">9.8399999999999999</cx:pt>
          <cx:pt idx="3">8.4000000000000004</cx:pt>
          <cx:pt idx="4">8.3200000000000003</cx:pt>
        </cx:lvl>
      </cx:numDim>
    </cx:data>
    <cx:data id="1">
      <cx:numDim type="val">
        <cx:f dir="row">'Supp Fig 2 A-E'!$B$40:$F$40</cx:f>
        <cx:lvl ptCount="5" formatCode="General">
          <cx:pt idx="0">7.1200000000000001</cx:pt>
          <cx:pt idx="1">7.3600000000000003</cx:pt>
          <cx:pt idx="2">6.2800000000000002</cx:pt>
          <cx:pt idx="3">6.0800000000000001</cx:pt>
          <cx:pt idx="4">4.1200000000000001</cx:pt>
        </cx:lvl>
      </cx:numDim>
    </cx:data>
    <cx:data id="2">
      <cx:numDim type="val">
        <cx:f dir="row">'Supp Fig 2 A-E'!$B$41:$F$41</cx:f>
        <cx:lvl ptCount="5" formatCode="General">
          <cx:pt idx="0">7.2800000000000002</cx:pt>
          <cx:pt idx="1">5.5599999999999996</cx:pt>
          <cx:pt idx="2">7.7199999999999998</cx:pt>
          <cx:pt idx="3">7.7599999999999998</cx:pt>
          <cx:pt idx="4">8.0800000000000001</cx:pt>
        </cx:lvl>
      </cx:numDim>
    </cx:data>
  </cx:chartData>
  <cx:chart>
    <cx:plotArea>
      <cx:plotAreaRegion>
        <cx:series layoutId="boxWhisker" uniqueId="{5BCE953F-3E45-45FC-BCCD-E67F50E69E5E}">
          <cx:tx>
            <cx:txData>
              <cx:f>'Supp Fig 2 A-E'!$A$39</cx:f>
              <cx:v>At inoculation</cx:v>
            </cx:txData>
          </cx:tx>
          <cx:dataId val="0"/>
          <cx:layoutPr>
            <cx:visibility meanLine="0" meanMarker="1" nonoutliers="0" outliers="1"/>
            <cx:statistics quartileMethod="exclusive"/>
          </cx:layoutPr>
        </cx:series>
        <cx:series layoutId="boxWhisker" uniqueId="{D040A839-9C79-4A82-8E88-96EF6FD384E0}">
          <cx:tx>
            <cx:txData>
              <cx:f>'Supp Fig 2 A-E'!$A$40</cx:f>
              <cx:v>Weeks 5-8</cx:v>
            </cx:txData>
          </cx:tx>
          <cx:dataId val="1"/>
          <cx:layoutPr>
            <cx:visibility meanLine="0" meanMarker="1" nonoutliers="0" outliers="1"/>
            <cx:statistics quartileMethod="exclusive"/>
          </cx:layoutPr>
        </cx:series>
        <cx:series layoutId="boxWhisker" uniqueId="{6D20E43C-4359-424A-AAF1-BE012A44383F}">
          <cx:tx>
            <cx:txData>
              <cx:f>'Supp Fig 2 A-E'!$A$41</cx:f>
              <cx:v>Week 20</cx:v>
            </cx:txData>
          </cx:tx>
          <cx:dataId val="2"/>
          <cx:layoutPr>
            <cx:visibility meanLine="0" meanMarker="1" nonoutliers="0" outliers="1"/>
            <cx:statistics quartileMethod="exclusive"/>
          </cx:layoutPr>
        </cx:series>
      </cx:plotAreaRegion>
      <cx:axis id="0">
        <cx:catScaling gapWidth="0.0199999996"/>
        <cx:majorTickMarks type="out"/>
        <cx:tickLabels/>
        <cx:spPr>
          <a:ln w="15875">
            <a:solidFill>
              <a:schemeClr val="tx1"/>
            </a:solidFill>
          </a:ln>
        </cx:spPr>
        <cx:txPr>
          <a:bodyPr vertOverflow="overflow" horzOverflow="overflow" wrap="square" lIns="0" tIns="0" rIns="0" bIns="0"/>
          <a:lstStyle/>
          <a:p>
            <a:pPr algn="ctr" rtl="0">
              <a:defRPr sz="1100" b="0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pPr>
            <a:endParaRPr lang="fr-CA" sz="11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x:txPr>
      </cx:axis>
      <cx:axis id="1">
        <cx:valScaling max="15"/>
        <cx:title>
          <cx:tx>
            <cx:rich>
              <a:bodyPr vertOverflow="overflow" horzOverflow="overflow" wrap="square" lIns="0" tIns="0" rIns="0" bIns="0"/>
              <a:lstStyle/>
              <a:p>
                <a:pPr algn="ctr" rtl="0">
                  <a:defRPr sz="1200" b="1" i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pPr>
                <a:r>
                  <a:rPr lang="fr-CA" sz="1200" b="1" dirty="0">
                    <a:solidFill>
                      <a:sysClr val="windowText" lastClr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Total DNA (</a:t>
                </a:r>
                <a:r>
                  <a:rPr lang="fr-CA" sz="1200" b="1" dirty="0" err="1">
                    <a:solidFill>
                      <a:sysClr val="windowText" lastClr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ng</a:t>
                </a:r>
                <a:r>
                  <a:rPr lang="fr-CA" sz="1200" b="1" dirty="0">
                    <a:solidFill>
                      <a:sysClr val="windowText" lastClr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/25uL)</a:t>
                </a:r>
              </a:p>
            </cx:rich>
          </cx:tx>
        </cx:title>
        <cx:majorTickMarks type="out"/>
        <cx:tickLabels/>
        <cx:spPr>
          <a:ln w="15875">
            <a:solidFill>
              <a:schemeClr val="tx1"/>
            </a:solidFill>
          </a:ln>
        </cx:spPr>
        <cx:txPr>
          <a:bodyPr vertOverflow="overflow" horzOverflow="overflow" wrap="square" lIns="0" tIns="0" rIns="0" bIns="0"/>
          <a:lstStyle/>
          <a:p>
            <a:pPr algn="ctr" rtl="0">
              <a:defRPr sz="1100" b="0" i="0">
                <a:solidFill>
                  <a:sysClr val="windowText" lastClr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pPr>
            <a:endParaRPr lang="fr-CA" sz="110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x:txPr>
      </cx:axis>
    </cx:plotArea>
    <cx:legend pos="r" align="ctr" overlay="0">
      <cx:txPr>
        <a:bodyPr vertOverflow="overflow" horzOverflow="overflow" wrap="square" lIns="0" tIns="0" rIns="0" bIns="0"/>
        <a:lstStyle/>
        <a:p>
          <a:pPr algn="ctr" rtl="0">
            <a:defRPr sz="1000" b="0" i="0">
              <a:solidFill>
                <a:sysClr val="windowText" lastClr="000000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defRPr>
          </a:pPr>
          <a:endParaRPr lang="fr-CA" sz="1000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cx:txPr>
    </cx:legend>
  </cx:chart>
  <cx:spPr>
    <a:ln>
      <a:noFill/>
    </a:ln>
  </cx:spPr>
</cx:chartSpace>
</file>

<file path=ppt/charts/chartEx2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numDim type="val">
        <cx:f dir="row">'Supp Fig 2 A-E'!$B$46:$F$46</cx:f>
        <cx:lvl ptCount="5" formatCode="General">
          <cx:pt idx="0">3.04</cx:pt>
          <cx:pt idx="1">3.96</cx:pt>
          <cx:pt idx="2">7.6799999999999997</cx:pt>
          <cx:pt idx="3">6.4199999999999999</cx:pt>
          <cx:pt idx="4">4.7599999999999998</cx:pt>
        </cx:lvl>
      </cx:numDim>
    </cx:data>
    <cx:data id="1">
      <cx:numDim type="val">
        <cx:f dir="row">'Supp Fig 2 A-E'!$B$47:$F$47</cx:f>
        <cx:lvl ptCount="5" formatCode="General">
          <cx:pt idx="0">0.59999999999999998</cx:pt>
          <cx:pt idx="1">2.2400000000000002</cx:pt>
          <cx:pt idx="2">1.3200000000000001</cx:pt>
          <cx:pt idx="3">6.4800000000000004</cx:pt>
          <cx:pt idx="4">17.559999999999999</cx:pt>
        </cx:lvl>
      </cx:numDim>
    </cx:data>
    <cx:data id="2">
      <cx:numDim type="val">
        <cx:f dir="row">'Supp Fig 2 A-E'!$B$48:$F$48</cx:f>
        <cx:lvl ptCount="5" formatCode="General">
          <cx:pt idx="0">13.279999999999999</cx:pt>
          <cx:pt idx="1">3.4399999999999999</cx:pt>
          <cx:pt idx="2">14.44</cx:pt>
          <cx:pt idx="3">3.7599999999999998</cx:pt>
          <cx:pt idx="4">7.6399999999999997</cx:pt>
        </cx:lvl>
      </cx:numDim>
    </cx:data>
  </cx:chartData>
  <cx:chart>
    <cx:plotArea>
      <cx:plotAreaRegion>
        <cx:series layoutId="boxWhisker" uniqueId="{7CD277F0-631C-4626-AC16-A8999EFDC121}">
          <cx:tx>
            <cx:txData>
              <cx:f>'Supp Fig 2 A-E'!$A$46</cx:f>
              <cx:v>At inoculation</cx:v>
            </cx:txData>
          </cx:tx>
          <cx:dataId val="0"/>
          <cx:layoutPr>
            <cx:visibility meanLine="0" meanMarker="1" nonoutliers="0" outliers="1"/>
            <cx:statistics quartileMethod="exclusive"/>
          </cx:layoutPr>
        </cx:series>
        <cx:series layoutId="boxWhisker" uniqueId="{73007572-1BD3-4B30-BB4C-87B2221B6B50}">
          <cx:tx>
            <cx:txData>
              <cx:f>'Supp Fig 2 A-E'!$A$47</cx:f>
              <cx:v>Weeks 5-8</cx:v>
            </cx:txData>
          </cx:tx>
          <cx:dataId val="1"/>
          <cx:layoutPr>
            <cx:visibility meanLine="0" meanMarker="1" nonoutliers="0" outliers="1"/>
            <cx:statistics quartileMethod="exclusive"/>
          </cx:layoutPr>
        </cx:series>
        <cx:series layoutId="boxWhisker" uniqueId="{0D78FB48-8EED-4508-91D5-2ED18CAB933F}">
          <cx:tx>
            <cx:txData>
              <cx:f>'Supp Fig 2 A-E'!$A$48</cx:f>
              <cx:v>Week 19</cx:v>
            </cx:txData>
          </cx:tx>
          <cx:dataId val="2"/>
          <cx:layoutPr>
            <cx:visibility meanLine="0" meanMarker="1" nonoutliers="0" outliers="1"/>
            <cx:statistics quartileMethod="exclusive"/>
          </cx:layoutPr>
        </cx:series>
      </cx:plotAreaRegion>
      <cx:axis id="0">
        <cx:catScaling gapWidth="0.0199999996"/>
        <cx:majorTickMarks type="out"/>
        <cx:tickLabels/>
        <cx:spPr>
          <a:ln w="15875">
            <a:solidFill>
              <a:schemeClr val="tx1"/>
            </a:solidFill>
          </a:ln>
        </cx:spPr>
        <cx:txPr>
          <a:bodyPr vertOverflow="overflow" horzOverflow="overflow" wrap="square" lIns="0" tIns="0" rIns="0" bIns="0"/>
          <a:lstStyle/>
          <a:p>
            <a:pPr algn="ctr" rtl="0">
              <a:defRPr sz="1100" b="0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pPr>
            <a:endParaRPr lang="fr-CA" sz="11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x:txPr>
      </cx:axis>
      <cx:axis id="1">
        <cx:valScaling max="20"/>
        <cx:title>
          <cx:tx>
            <cx:rich>
              <a:bodyPr vertOverflow="overflow" horzOverflow="overflow" wrap="square" lIns="0" tIns="0" rIns="0" bIns="0"/>
              <a:lstStyle/>
              <a:p>
                <a:pPr algn="ctr" rtl="0">
                  <a:defRPr sz="1100" b="0" i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pPr>
                <a:r>
                  <a:rPr lang="fr-CA" sz="1200" b="1" dirty="0">
                    <a:solidFill>
                      <a:sysClr val="windowText" lastClr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Total DNA (</a:t>
                </a:r>
                <a:r>
                  <a:rPr lang="fr-CA" sz="1200" b="1" dirty="0" err="1">
                    <a:solidFill>
                      <a:sysClr val="windowText" lastClr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ng</a:t>
                </a:r>
                <a:r>
                  <a:rPr lang="fr-CA" sz="1200" b="1" dirty="0">
                    <a:solidFill>
                      <a:sysClr val="windowText" lastClr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/25uL)</a:t>
                </a:r>
              </a:p>
            </cx:rich>
          </cx:tx>
        </cx:title>
        <cx:majorTickMarks type="out"/>
        <cx:tickLabels/>
        <cx:spPr>
          <a:ln w="15875">
            <a:solidFill>
              <a:schemeClr val="tx1"/>
            </a:solidFill>
          </a:ln>
        </cx:spPr>
        <cx:txPr>
          <a:bodyPr vertOverflow="overflow" horzOverflow="overflow" wrap="square" lIns="0" tIns="0" rIns="0" bIns="0"/>
          <a:lstStyle/>
          <a:p>
            <a:pPr algn="ctr" rtl="0">
              <a:defRPr sz="1100" b="0" i="0">
                <a:solidFill>
                  <a:sysClr val="windowText" lastClr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pPr>
            <a:endParaRPr lang="fr-CA" sz="110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x:txPr>
      </cx:axis>
    </cx:plotArea>
    <cx:legend pos="r" align="ctr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 sz="1000">
              <a:solidFill>
                <a:sysClr val="windowText" lastClr="000000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defRPr>
          </a:pPr>
          <a:endParaRPr lang="fr-FR" sz="1000" b="0" i="0" u="none" strike="noStrike" baseline="0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cx:txPr>
    </cx:legend>
  </cx:chart>
  <cx:spPr>
    <a:ln>
      <a:noFill/>
    </a:ln>
  </cx:spPr>
</cx:chartSpace>
</file>

<file path=ppt/charts/chartEx3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numDim type="val">
        <cx:f>'Supp Fig 2 A-E'!$H$3:$H$7</cx:f>
        <cx:lvl ptCount="5" formatCode="General">
          <cx:pt idx="0">57.333333333333336</cx:pt>
          <cx:pt idx="1">28.466666666666669</cx:pt>
          <cx:pt idx="2">24.066666666666666</cx:pt>
          <cx:pt idx="3">46.333333333333329</cx:pt>
          <cx:pt idx="4">26.533333333333335</cx:pt>
        </cx:lvl>
      </cx:numDim>
    </cx:data>
    <cx:data id="1">
      <cx:numDim type="val">
        <cx:f>'Supp Fig 2 A-E'!$I$3:$I$7</cx:f>
        <cx:lvl ptCount="5" formatCode="General">
          <cx:pt idx="0">102.66666666666666</cx:pt>
          <cx:pt idx="1">64.333333333333329</cx:pt>
          <cx:pt idx="2">57.333333333333336</cx:pt>
          <cx:pt idx="3">117</cx:pt>
          <cx:pt idx="4">16.066666666666666</cx:pt>
        </cx:lvl>
      </cx:numDim>
    </cx:data>
    <cx:data id="2">
      <cx:numDim type="val">
        <cx:f>'Supp Fig 2 A-E'!$J$3:$J$7</cx:f>
        <cx:lvl ptCount="5" formatCode="General">
          <cx:pt idx="0">56.499999999999993</cx:pt>
          <cx:pt idx="1">47.799999999999997</cx:pt>
          <cx:pt idx="2">51.5</cx:pt>
          <cx:pt idx="3">30</cx:pt>
          <cx:pt idx="4">34.200000000000003</cx:pt>
        </cx:lvl>
      </cx:numDim>
    </cx:data>
    <cx:data id="3">
      <cx:numDim type="val">
        <cx:f>'Supp Fig 2 A-E'!$K$3:$K$7</cx:f>
        <cx:lvl ptCount="5" formatCode="General">
          <cx:pt idx="0">44.850000000000001</cx:pt>
          <cx:pt idx="1">31.649999999999999</cx:pt>
          <cx:pt idx="2">31.649999999999999</cx:pt>
          <cx:pt idx="3">34.300000000000004</cx:pt>
          <cx:pt idx="4">30.349999999999998</cx:pt>
        </cx:lvl>
      </cx:numDim>
    </cx:data>
    <cx:data id="4">
      <cx:numDim type="val">
        <cx:f>'Supp Fig 2 A-E'!$L$3:$L$7</cx:f>
        <cx:lvl ptCount="5" formatCode="General">
          <cx:pt idx="0">43.200000000000003</cx:pt>
          <cx:pt idx="1">32.5</cx:pt>
          <cx:pt idx="2">32.5</cx:pt>
          <cx:pt idx="3">28.699999999999999</cx:pt>
          <cx:pt idx="4">43.200000000000003</cx:pt>
        </cx:lvl>
      </cx:numDim>
    </cx:data>
    <cx:data id="5">
      <cx:numDim type="val">
        <cx:f>'Supp Fig 2 A-E'!$M$3:$M$7</cx:f>
        <cx:lvl ptCount="5" formatCode="General">
          <cx:pt idx="0">46.600000000000001</cx:pt>
          <cx:pt idx="1">29.733333333333334</cx:pt>
          <cx:pt idx="2">73</cx:pt>
          <cx:pt idx="3">11.200000000000001</cx:pt>
          <cx:pt idx="4">130</cx:pt>
        </cx:lvl>
      </cx:numDim>
    </cx:data>
    <cx:data id="6">
      <cx:numDim type="val">
        <cx:f>'Supp Fig 2 A-E'!$N$3:$N$7</cx:f>
        <cx:lvl ptCount="5" formatCode="General">
          <cx:pt idx="0">59</cx:pt>
          <cx:pt idx="1">34</cx:pt>
          <cx:pt idx="2">39.900000000000006</cx:pt>
          <cx:pt idx="3">37.350000000000001</cx:pt>
          <cx:pt idx="4">27.600000000000001</cx:pt>
        </cx:lvl>
      </cx:numDim>
    </cx:data>
    <cx:data id="7">
      <cx:numDim type="val">
        <cx:f>'Supp Fig 2 A-E'!$O$3:$O$7</cx:f>
        <cx:lvl ptCount="5" formatCode="General">
          <cx:pt idx="0">41.799999999999997</cx:pt>
          <cx:pt idx="1">54</cx:pt>
          <cx:pt idx="2">32.649999999999999</cx:pt>
          <cx:pt idx="3">22.149999999999999</cx:pt>
          <cx:pt idx="4">22.449999999999999</cx:pt>
        </cx:lvl>
      </cx:numDim>
    </cx:data>
    <cx:data id="8">
      <cx:numDim type="val">
        <cx:f>'Supp Fig 2 A-E'!$P$3:$P$7</cx:f>
        <cx:lvl ptCount="5" formatCode="General">
          <cx:pt idx="0">37.000000000000007</cx:pt>
          <cx:pt idx="1">60.666666666666671</cx:pt>
          <cx:pt idx="2">6.8666666666666671</cx:pt>
          <cx:pt idx="3">8.6000000000000014</cx:pt>
          <cx:pt idx="4">43.666666666666671</cx:pt>
        </cx:lvl>
      </cx:numDim>
    </cx:data>
  </cx:chartData>
  <cx:chart>
    <cx:plotArea>
      <cx:plotAreaRegion>
        <cx:series layoutId="boxWhisker" uniqueId="{26EA6D34-7A15-46D5-AF29-6F2F06DBE544}">
          <cx:tx>
            <cx:txData>
              <cx:f>'Supp Fig 2 A-E'!$A$3</cx:f>
              <cx:v>At inoculation</cx:v>
            </cx:txData>
          </cx:tx>
          <cx:spPr>
            <a:solidFill>
              <a:schemeClr val="accent1"/>
            </a:solidFill>
          </cx:spPr>
          <cx:dataId val="0"/>
          <cx:layoutPr>
            <cx:visibility meanLine="1" meanMarker="1" nonoutliers="0" outliers="1"/>
            <cx:statistics quartileMethod="inclusive"/>
          </cx:layoutPr>
        </cx:series>
        <cx:series layoutId="boxWhisker" uniqueId="{9F88A6D3-3D86-4E97-B120-D4A2C565E580}">
          <cx:tx>
            <cx:txData>
              <cx:f>'Supp Fig 2 A-E'!$A$4</cx:f>
              <cx:v>Week 4</cx:v>
            </cx:txData>
          </cx:tx>
          <cx:dataId val="1"/>
          <cx:layoutPr>
            <cx:visibility meanLine="0" meanMarker="1" nonoutliers="0" outliers="1"/>
            <cx:statistics quartileMethod="exclusive"/>
          </cx:layoutPr>
        </cx:series>
        <cx:series layoutId="boxWhisker" uniqueId="{C1E1ABE8-F5B2-4959-8A2B-CDC14BB8DEC9}">
          <cx:tx>
            <cx:txData>
              <cx:f>'Supp Fig 2 A-E'!$A$5</cx:f>
              <cx:v>Week 6</cx:v>
            </cx:txData>
          </cx:tx>
          <cx:dataId val="2"/>
          <cx:layoutPr>
            <cx:visibility meanLine="0" meanMarker="1" nonoutliers="0" outliers="1"/>
            <cx:statistics quartileMethod="exclusive"/>
          </cx:layoutPr>
        </cx:series>
        <cx:series layoutId="boxWhisker" uniqueId="{00000003-C52C-4E5A-9E0C-0EB1822C2C6F}">
          <cx:tx>
            <cx:txData>
              <cx:f>'Supp Fig 2 A-E'!$A$6</cx:f>
              <cx:v>Week 8</cx:v>
            </cx:txData>
          </cx:tx>
          <cx:dataId val="3"/>
          <cx:layoutPr>
            <cx:statistics quartileMethod="exclusive"/>
          </cx:layoutPr>
        </cx:series>
        <cx:series layoutId="boxWhisker" uniqueId="{00000004-C52C-4E5A-9E0C-0EB1822C2C6F}">
          <cx:tx>
            <cx:txData>
              <cx:f>'Supp Fig 2 A-E'!$A$7</cx:f>
              <cx:v>Week 10</cx:v>
            </cx:txData>
          </cx:tx>
          <cx:dataId val="4"/>
          <cx:layoutPr>
            <cx:statistics quartileMethod="exclusive"/>
          </cx:layoutPr>
        </cx:series>
        <cx:series layoutId="boxWhisker" uniqueId="{00000005-C52C-4E5A-9E0C-0EB1822C2C6F}">
          <cx:tx>
            <cx:txData>
              <cx:f>'Supp Fig 2 A-E'!$A$8</cx:f>
              <cx:v>Week 12</cx:v>
            </cx:txData>
          </cx:tx>
          <cx:dataId val="5"/>
          <cx:layoutPr>
            <cx:statistics quartileMethod="exclusive"/>
          </cx:layoutPr>
        </cx:series>
        <cx:series layoutId="boxWhisker" uniqueId="{00000006-C52C-4E5A-9E0C-0EB1822C2C6F}">
          <cx:tx>
            <cx:txData>
              <cx:f>'Supp Fig 2 A-E'!$A$9</cx:f>
              <cx:v>Week 14</cx:v>
            </cx:txData>
          </cx:tx>
          <cx:dataId val="6"/>
          <cx:layoutPr>
            <cx:statistics quartileMethod="exclusive"/>
          </cx:layoutPr>
        </cx:series>
        <cx:series layoutId="boxWhisker" uniqueId="{00000007-C52C-4E5A-9E0C-0EB1822C2C6F}">
          <cx:tx>
            <cx:txData>
              <cx:f>'Supp Fig 2 A-E'!$A$10</cx:f>
              <cx:v>Week 16</cx:v>
            </cx:txData>
          </cx:tx>
          <cx:dataId val="7"/>
          <cx:layoutPr>
            <cx:statistics quartileMethod="exclusive"/>
          </cx:layoutPr>
        </cx:series>
        <cx:series layoutId="boxWhisker" uniqueId="{00000008-C52C-4E5A-9E0C-0EB1822C2C6F}">
          <cx:tx>
            <cx:txData>
              <cx:f>'Supp Fig 2 A-E'!$A$11</cx:f>
              <cx:v>Week 20</cx:v>
            </cx:txData>
          </cx:tx>
          <cx:dataId val="8"/>
          <cx:layoutPr>
            <cx:statistics quartileMethod="exclusive"/>
          </cx:layoutPr>
        </cx:series>
      </cx:plotAreaRegion>
      <cx:axis id="0">
        <cx:catScaling gapWidth="0.0199999996"/>
        <cx:majorTickMarks type="out"/>
        <cx:tickLabels/>
        <cx:spPr>
          <a:ln w="15875" cap="flat">
            <a:solidFill>
              <a:schemeClr val="tx1"/>
            </a:solidFill>
          </a:ln>
        </cx:spPr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>
                <a:solidFill>
                  <a:schemeClr val="bg1"/>
                </a:solidFill>
              </a:defRPr>
            </a:pPr>
            <a:endParaRPr lang="fr-FR" sz="900" b="0" i="0" u="none" strike="noStrike" baseline="0">
              <a:solidFill>
                <a:schemeClr val="bg1"/>
              </a:solidFill>
              <a:latin typeface="Calibri" panose="020F0502020204030204"/>
            </a:endParaRPr>
          </a:p>
        </cx:txPr>
      </cx:axis>
      <cx:axis id="1">
        <cx:valScaling max="140"/>
        <cx:title>
          <cx:tx>
            <cx:rich>
              <a:bodyPr spcFirstLastPara="1" vertOverflow="ellipsis" horzOverflow="overflow" wrap="square" lIns="0" tIns="0" rIns="0" bIns="0" anchor="ctr" anchorCtr="1"/>
              <a:lstStyle/>
              <a:p>
                <a:pPr algn="ctr" rtl="0">
                  <a:defRPr sz="1200" b="1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pPr>
                <a:r>
                  <a:rPr lang="fr-FR" sz="1200" b="1" i="0" u="none" strike="noStrike" baseline="0" dirty="0">
                    <a:solidFill>
                      <a:sysClr val="windowText" lastClr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Total DNA (</a:t>
                </a:r>
                <a:r>
                  <a:rPr lang="fr-FR" sz="1200" b="1" i="0" u="none" strike="noStrike" baseline="0" dirty="0" err="1">
                    <a:solidFill>
                      <a:sysClr val="windowText" lastClr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ng</a:t>
                </a:r>
                <a:r>
                  <a:rPr lang="fr-FR" sz="1200" b="1" i="0" u="none" strike="noStrike" baseline="0" dirty="0">
                    <a:solidFill>
                      <a:sysClr val="windowText" lastClr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/25uL)</a:t>
                </a:r>
              </a:p>
            </cx:rich>
          </cx:tx>
        </cx:title>
        <cx:majorTickMarks type="out"/>
        <cx:tickLabels/>
        <cx:spPr>
          <a:ln w="15875">
            <a:solidFill>
              <a:schemeClr val="tx1"/>
            </a:solidFill>
          </a:ln>
        </cx:spPr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 sz="1100">
                <a:solidFill>
                  <a:sysClr val="windowText" lastClr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pPr>
            <a:endParaRPr lang="fr-FR" sz="1100" b="0" i="0" u="none" strike="noStrike" baseline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x:txPr>
      </cx:axis>
    </cx:plotArea>
    <cx:legend pos="r" align="ctr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 sz="1100">
              <a:solidFill>
                <a:sysClr val="windowText" lastClr="000000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defRPr>
          </a:pPr>
          <a:endParaRPr lang="fr-FR" sz="1100" b="0" i="0" u="none" strike="noStrike" baseline="0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cx:txPr>
    </cx:legend>
  </cx:chart>
  <cx:spPr>
    <a:ln>
      <a:noFill/>
    </a:ln>
  </cx:spPr>
</cx:chartSpace>
</file>

<file path=ppt/charts/chartEx4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numDim type="val">
        <cx:f>'Supp Fig 2 A-E'!$H$15:$H$19</cx:f>
        <cx:lvl ptCount="5" formatCode="General">
          <cx:pt idx="0">32.149999999999999</cx:pt>
          <cx:pt idx="1">11.050000000000001</cx:pt>
          <cx:pt idx="2">32.75</cx:pt>
          <cx:pt idx="3">32.799999999999997</cx:pt>
          <cx:pt idx="4">37.350000000000001</cx:pt>
        </cx:lvl>
      </cx:numDim>
    </cx:data>
    <cx:data id="1">
      <cx:numDim type="val">
        <cx:f>'Supp Fig 2 A-E'!$I$15:$I$19</cx:f>
        <cx:lvl ptCount="5" formatCode="General">
          <cx:pt idx="0">19.550000000000001</cx:pt>
          <cx:pt idx="1">21.800000000000001</cx:pt>
          <cx:pt idx="2">53.5</cx:pt>
          <cx:pt idx="3">33.950000000000003</cx:pt>
          <cx:pt idx="4">21.600000000000001</cx:pt>
        </cx:lvl>
      </cx:numDim>
    </cx:data>
    <cx:data id="2">
      <cx:numDim type="val">
        <cx:f>'Supp Fig 2 A-E'!$J$15:$J$19</cx:f>
        <cx:lvl ptCount="5" formatCode="General">
          <cx:pt idx="0">19.199999999999999</cx:pt>
          <cx:pt idx="1">19.850000000000001</cx:pt>
          <cx:pt idx="2">20.350000000000001</cx:pt>
          <cx:pt idx="3">25.149999999999999</cx:pt>
          <cx:pt idx="4">25</cx:pt>
        </cx:lvl>
      </cx:numDim>
    </cx:data>
    <cx:data id="3">
      <cx:numDim type="val">
        <cx:f>'Supp Fig 2 A-E'!$K$27:$K$30</cx:f>
        <cx:lvl ptCount="4" formatCode="General">
          <cx:pt idx="0">43.950000000000003</cx:pt>
          <cx:pt idx="1">77</cx:pt>
          <cx:pt idx="2">30.5</cx:pt>
          <cx:pt idx="3">26.550000000000001</cx:pt>
        </cx:lvl>
      </cx:numDim>
    </cx:data>
    <cx:data id="4">
      <cx:numDim type="val">
        <cx:f>'Supp Fig 2 A-E'!$M$15:$M$19</cx:f>
        <cx:lvl ptCount="5" formatCode="General">
          <cx:pt idx="0">42</cx:pt>
          <cx:pt idx="1">10.449999999999999</cx:pt>
          <cx:pt idx="2">39.549999999999997</cx:pt>
          <cx:pt idx="3">21.699999999999999</cx:pt>
          <cx:pt idx="4">36.049999999999997</cx:pt>
        </cx:lvl>
      </cx:numDim>
    </cx:data>
    <cx:data id="5">
      <cx:numDim type="val">
        <cx:f>'Supp Fig 2 A-E'!$N$15:$N$19</cx:f>
        <cx:lvl ptCount="5" formatCode="General">
          <cx:pt idx="0">17.199999999999999</cx:pt>
          <cx:pt idx="1">22.600000000000001</cx:pt>
          <cx:pt idx="2">17.699999999999999</cx:pt>
          <cx:pt idx="3">13.199999999999999</cx:pt>
          <cx:pt idx="4">24.899999999999999</cx:pt>
        </cx:lvl>
      </cx:numDim>
    </cx:data>
    <cx:data id="6">
      <cx:numDim type="val">
        <cx:f>'Supp Fig 2 A-E'!$O$15:$O$19</cx:f>
        <cx:lvl ptCount="5" formatCode="General">
          <cx:pt idx="0">10.15</cx:pt>
          <cx:pt idx="1">15</cx:pt>
          <cx:pt idx="2">19.75</cx:pt>
          <cx:pt idx="3">22.100000000000001</cx:pt>
          <cx:pt idx="4">30</cx:pt>
        </cx:lvl>
      </cx:numDim>
    </cx:data>
    <cx:data id="7">
      <cx:numDim type="val">
        <cx:f>'Supp Fig 2 A-E'!$P$15:$P$19</cx:f>
        <cx:lvl ptCount="5" formatCode="General">
          <cx:pt idx="0">12.5</cx:pt>
          <cx:pt idx="1">14.960000000000001</cx:pt>
          <cx:pt idx="2">23.949999999999999</cx:pt>
          <cx:pt idx="3">27.059999999999999</cx:pt>
          <cx:pt idx="4">30.399999999999999</cx:pt>
        </cx:lvl>
      </cx:numDim>
    </cx:data>
    <cx:data id="8">
      <cx:numDim type="val">
        <cx:f>'Supp Fig 2 A-E'!$L$15:$L$19</cx:f>
        <cx:lvl ptCount="5" formatCode="General">
          <cx:pt idx="0">7.5999999999999996</cx:pt>
          <cx:pt idx="1">6.0999999999999996</cx:pt>
          <cx:pt idx="2">22.100000000000001</cx:pt>
          <cx:pt idx="3">27.199999999999999</cx:pt>
          <cx:pt idx="4">22</cx:pt>
        </cx:lvl>
      </cx:numDim>
    </cx:data>
  </cx:chartData>
  <cx:chart>
    <cx:plotArea>
      <cx:plotAreaRegion>
        <cx:series layoutId="boxWhisker" uniqueId="{C0A8B117-4095-49EC-9A40-C478032B019B}">
          <cx:tx>
            <cx:txData>
              <cx:f>'Supp Fig 2 A-E'!$A$27</cx:f>
              <cx:v>At inoculation</cx:v>
            </cx:txData>
          </cx:tx>
          <cx:dataId val="0"/>
          <cx:layoutPr>
            <cx:visibility meanLine="0" meanMarker="1" nonoutliers="0" outliers="1"/>
            <cx:statistics quartileMethod="exclusive"/>
          </cx:layoutPr>
        </cx:series>
        <cx:series layoutId="boxWhisker" uniqueId="{19534C50-86D9-48E1-9502-583D4BA735DE}">
          <cx:tx>
            <cx:txData>
              <cx:f>'Supp Fig 2 A-E'!$A$28</cx:f>
              <cx:v>Week 4</cx:v>
            </cx:txData>
          </cx:tx>
          <cx:dataId val="1"/>
          <cx:layoutPr>
            <cx:visibility meanLine="0" meanMarker="1" nonoutliers="0" outliers="1"/>
            <cx:statistics quartileMethod="exclusive"/>
          </cx:layoutPr>
        </cx:series>
        <cx:series layoutId="boxWhisker" uniqueId="{F526D9F1-45AF-4B72-8ECD-CDDEEE21C5A6}">
          <cx:tx>
            <cx:txData>
              <cx:f>'Supp Fig 2 A-E'!$A$29</cx:f>
              <cx:v>Week 6</cx:v>
            </cx:txData>
          </cx:tx>
          <cx:dataId val="2"/>
          <cx:layoutPr>
            <cx:visibility meanLine="0" meanMarker="1" nonoutliers="0" outliers="1"/>
            <cx:statistics quartileMethod="exclusive"/>
          </cx:layoutPr>
        </cx:series>
        <cx:series layoutId="boxWhisker" uniqueId="{00000003-6A5F-4E25-AFF4-89BAABF5486C}">
          <cx:tx>
            <cx:txData>
              <cx:f>'Supp Fig 2 A-E'!$A$30</cx:f>
              <cx:v>Week 8</cx:v>
            </cx:txData>
          </cx:tx>
          <cx:dataId val="3"/>
          <cx:layoutPr>
            <cx:statistics quartileMethod="exclusive"/>
          </cx:layoutPr>
        </cx:series>
        <cx:series layoutId="boxWhisker" uniqueId="{00000004-6A5F-4E25-AFF4-89BAABF5486C}">
          <cx:tx>
            <cx:txData>
              <cx:f>'Supp Fig 2 A-E'!$A$30</cx:f>
              <cx:v>Week 8</cx:v>
            </cx:txData>
          </cx:tx>
          <cx:dataId val="4"/>
          <cx:layoutPr>
            <cx:statistics quartileMethod="exclusive"/>
          </cx:layoutPr>
        </cx:series>
        <cx:series layoutId="boxWhisker" uniqueId="{00000005-6A5F-4E25-AFF4-89BAABF5486C}">
          <cx:tx>
            <cx:txData>
              <cx:f>'Supp Fig 2 A-E'!$A$20</cx:f>
              <cx:v>Week 12</cx:v>
            </cx:txData>
          </cx:tx>
          <cx:dataId val="5"/>
          <cx:layoutPr>
            <cx:statistics quartileMethod="exclusive"/>
          </cx:layoutPr>
        </cx:series>
        <cx:series layoutId="boxWhisker" uniqueId="{00000006-6A5F-4E25-AFF4-89BAABF5486C}">
          <cx:tx>
            <cx:txData>
              <cx:f>'Supp Fig 2 A-E'!$A$21</cx:f>
              <cx:v>Week 14</cx:v>
            </cx:txData>
          </cx:tx>
          <cx:dataId val="6"/>
          <cx:layoutPr>
            <cx:statistics quartileMethod="exclusive"/>
          </cx:layoutPr>
        </cx:series>
        <cx:series layoutId="boxWhisker" uniqueId="{00000007-6A5F-4E25-AFF4-89BAABF5486C}">
          <cx:tx>
            <cx:txData>
              <cx:f>'Supp Fig 2 A-E'!$A$22</cx:f>
              <cx:v>Week 16</cx:v>
            </cx:txData>
          </cx:tx>
          <cx:dataId val="7"/>
          <cx:layoutPr>
            <cx:statistics quartileMethod="exclusive"/>
          </cx:layoutPr>
        </cx:series>
        <cx:series layoutId="boxWhisker" uniqueId="{00000000-3B24-B64F-9EDD-684715CD28BE}">
          <cx:tx>
            <cx:txData>
              <cx:f>'Supp Fig 2 A-E'!$A$23</cx:f>
              <cx:v>Week 19</cx:v>
            </cx:txData>
          </cx:tx>
          <cx:dataId val="8"/>
          <cx:layoutPr>
            <cx:statistics quartileMethod="exclusive"/>
          </cx:layoutPr>
        </cx:series>
      </cx:plotAreaRegion>
      <cx:axis id="0">
        <cx:catScaling gapWidth="0.0199999996"/>
        <cx:majorTickMarks type="out"/>
        <cx:tickLabels/>
        <cx:spPr>
          <a:ln w="15875">
            <a:solidFill>
              <a:schemeClr val="tx1"/>
            </a:solidFill>
          </a:ln>
        </cx:spPr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>
                <a:solidFill>
                  <a:schemeClr val="bg1"/>
                </a:solidFill>
              </a:defRPr>
            </a:pPr>
            <a:endParaRPr lang="fr-FR" sz="900" b="0" i="0" u="none" strike="noStrike" baseline="0">
              <a:solidFill>
                <a:schemeClr val="bg1"/>
              </a:solidFill>
              <a:latin typeface="Calibri" panose="020F0502020204030204"/>
            </a:endParaRPr>
          </a:p>
        </cx:txPr>
      </cx:axis>
      <cx:axis id="1">
        <cx:valScaling max="80"/>
        <cx:title>
          <cx:tx>
            <cx:rich>
              <a:bodyPr spcFirstLastPara="1" vertOverflow="ellipsis" horzOverflow="overflow" wrap="square" lIns="0" tIns="0" rIns="0" bIns="0" anchor="ctr" anchorCtr="1"/>
              <a:lstStyle/>
              <a:p>
                <a:pPr algn="ctr" rtl="0">
                  <a:defRPr sz="1200" b="1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pPr>
                <a:r>
                  <a:rPr lang="fr-FR" sz="1200" b="1" i="0" u="none" strike="noStrike" baseline="0" dirty="0">
                    <a:solidFill>
                      <a:sysClr val="windowText" lastClr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Total DNA (</a:t>
                </a:r>
                <a:r>
                  <a:rPr lang="fr-FR" sz="1200" b="1" i="0" u="none" strike="noStrike" baseline="0" dirty="0" err="1">
                    <a:solidFill>
                      <a:sysClr val="windowText" lastClr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ng</a:t>
                </a:r>
                <a:r>
                  <a:rPr lang="fr-FR" sz="1200" b="1" i="0" u="none" strike="noStrike" baseline="0" dirty="0">
                    <a:solidFill>
                      <a:sysClr val="windowText" lastClr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/25uL)</a:t>
                </a:r>
              </a:p>
            </cx:rich>
          </cx:tx>
        </cx:title>
        <cx:majorTickMarks type="out"/>
        <cx:tickLabels/>
        <cx:spPr>
          <a:ln w="15875">
            <a:solidFill>
              <a:schemeClr val="tx1"/>
            </a:solidFill>
          </a:ln>
        </cx:spPr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 sz="1100">
                <a:solidFill>
                  <a:sysClr val="windowText" lastClr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pPr>
            <a:endParaRPr lang="fr-FR" sz="1100" b="0" i="0" u="none" strike="noStrike" baseline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x:txPr>
      </cx:axis>
    </cx:plotArea>
    <cx:legend pos="r" align="ctr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 sz="1100">
              <a:solidFill>
                <a:sysClr val="windowText" lastClr="000000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defRPr>
          </a:pPr>
          <a:endParaRPr lang="fr-FR" sz="1100" b="0" i="0" u="none" strike="noStrike" baseline="0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cx:txPr>
    </cx:legend>
  </cx:chart>
  <cx:spPr>
    <a:ln>
      <a:noFill/>
    </a:ln>
  </cx:spPr>
</cx:chartSpace>
</file>

<file path=ppt/charts/chartEx5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numDim type="val">
        <cx:f>'Supp Fig 2 A-E'!$H$27:$H$30</cx:f>
        <cx:lvl ptCount="4" formatCode="General">
          <cx:pt idx="0">126</cx:pt>
          <cx:pt idx="1">28.400000000000002</cx:pt>
          <cx:pt idx="2">19.199999999999999</cx:pt>
          <cx:pt idx="3">17</cx:pt>
        </cx:lvl>
      </cx:numDim>
    </cx:data>
    <cx:data id="1">
      <cx:numDim type="val">
        <cx:f>'Supp Fig 2 A-E'!$I$27:$I$30</cx:f>
        <cx:lvl ptCount="4" formatCode="General">
          <cx:pt idx="0">48.333333333333336</cx:pt>
          <cx:pt idx="1">37.666666666666664</cx:pt>
          <cx:pt idx="2">66.666666666666671</cx:pt>
          <cx:pt idx="3">44</cx:pt>
        </cx:lvl>
      </cx:numDim>
    </cx:data>
    <cx:data id="2">
      <cx:numDim type="val">
        <cx:f>'Supp Fig 2 A-E'!$J$27:$J$30</cx:f>
        <cx:lvl ptCount="4" formatCode="General">
          <cx:pt idx="0">36.799999999999997</cx:pt>
          <cx:pt idx="1">45.149999999999999</cx:pt>
          <cx:pt idx="2">32.700000000000003</cx:pt>
          <cx:pt idx="3">41.549999999999997</cx:pt>
        </cx:lvl>
      </cx:numDim>
    </cx:data>
    <cx:data id="3">
      <cx:numDim type="val">
        <cx:f>'Supp Fig 2 A-E'!$K$27:$K$30</cx:f>
        <cx:lvl ptCount="4" formatCode="General">
          <cx:pt idx="0">43.950000000000003</cx:pt>
          <cx:pt idx="1">77</cx:pt>
          <cx:pt idx="2">30.5</cx:pt>
          <cx:pt idx="3">26.550000000000001</cx:pt>
        </cx:lvl>
      </cx:numDim>
    </cx:data>
    <cx:data id="4">
      <cx:numDim type="val">
        <cx:f>'Supp Fig 2 A-E'!$L$27:$L$30</cx:f>
        <cx:lvl ptCount="4" formatCode="General">
          <cx:pt idx="0">37.399999999999999</cx:pt>
          <cx:pt idx="1">19.850000000000001</cx:pt>
          <cx:pt idx="2">32.950000000000003</cx:pt>
          <cx:pt idx="3">43.649999999999999</cx:pt>
        </cx:lvl>
      </cx:numDim>
    </cx:data>
    <cx:data id="5">
      <cx:numDim type="val">
        <cx:f>'Supp Fig 2 A-E'!$M$27:$M$30</cx:f>
        <cx:lvl ptCount="4" formatCode="General">
          <cx:pt idx="0">12.75</cx:pt>
          <cx:pt idx="1">24</cx:pt>
          <cx:pt idx="2">10.800000000000001</cx:pt>
          <cx:pt idx="3">55.000000000000007</cx:pt>
        </cx:lvl>
      </cx:numDim>
    </cx:data>
    <cx:data id="6">
      <cx:numDim type="val">
        <cx:f>'Supp Fig 2 A-E'!$N$27:$N$30</cx:f>
        <cx:lvl ptCount="4" formatCode="General">
          <cx:pt idx="0">18.800000000000001</cx:pt>
          <cx:pt idx="1">27.350000000000001</cx:pt>
          <cx:pt idx="2">29.049999999999997</cx:pt>
          <cx:pt idx="3">34.050000000000004</cx:pt>
        </cx:lvl>
      </cx:numDim>
    </cx:data>
    <cx:data id="7">
      <cx:numDim type="val">
        <cx:f>'Supp Fig 2 A-E'!$O$27:$O$29</cx:f>
        <cx:lvl ptCount="3" formatCode="General">
          <cx:pt idx="0">15.199999999999999</cx:pt>
          <cx:pt idx="1">20.399999999999999</cx:pt>
          <cx:pt idx="2">27.700000000000003</cx:pt>
        </cx:lvl>
      </cx:numDim>
    </cx:data>
    <cx:data id="8">
      <cx:numDim type="val">
        <cx:f>'Supp Fig 2 A-E'!$P$27:$P$29</cx:f>
        <cx:lvl ptCount="3" formatCode="General">
          <cx:pt idx="0">13.200000000000001</cx:pt>
          <cx:pt idx="1">34.160000000000004</cx:pt>
          <cx:pt idx="2">19.359999999999999</cx:pt>
        </cx:lvl>
      </cx:numDim>
    </cx:data>
  </cx:chartData>
  <cx:chart>
    <cx:plotArea>
      <cx:plotAreaRegion>
        <cx:series layoutId="boxWhisker" uniqueId="{B6ACC2BB-9948-4670-898A-1AE01C50F66E}">
          <cx:tx>
            <cx:txData>
              <cx:f>'Supp Fig 2 A-E'!$A$27</cx:f>
              <cx:v>At inoculation</cx:v>
            </cx:txData>
          </cx:tx>
          <cx:dataId val="0"/>
          <cx:layoutPr>
            <cx:visibility meanLine="0" meanMarker="1" nonoutliers="0" outliers="1"/>
            <cx:statistics quartileMethod="exclusive"/>
          </cx:layoutPr>
        </cx:series>
        <cx:series layoutId="boxWhisker" uniqueId="{7DA95CE8-6101-459F-A7D3-C8F394CB2FE8}">
          <cx:tx>
            <cx:txData>
              <cx:f>'Supp Fig 2 A-E'!$A$28</cx:f>
              <cx:v>Week 4</cx:v>
            </cx:txData>
          </cx:tx>
          <cx:dataId val="1"/>
          <cx:layoutPr>
            <cx:visibility meanLine="0" meanMarker="1" nonoutliers="0" outliers="1"/>
            <cx:statistics quartileMethod="exclusive"/>
          </cx:layoutPr>
        </cx:series>
        <cx:series layoutId="boxWhisker" uniqueId="{35244BF5-3966-4574-9095-D17C0DA53F0B}">
          <cx:tx>
            <cx:txData>
              <cx:f>'Supp Fig 2 A-E'!$A$29</cx:f>
              <cx:v>Week 6</cx:v>
            </cx:txData>
          </cx:tx>
          <cx:dataId val="2"/>
          <cx:layoutPr>
            <cx:visibility meanLine="0" meanMarker="1" nonoutliers="0" outliers="1"/>
            <cx:statistics quartileMethod="exclusive"/>
          </cx:layoutPr>
        </cx:series>
        <cx:series layoutId="boxWhisker" uniqueId="{00000003-4C15-4B59-93EB-3A9AA714A5FB}">
          <cx:tx>
            <cx:txData>
              <cx:f>'Supp Fig 2 A-E'!$A$30</cx:f>
              <cx:v>Week 8</cx:v>
            </cx:txData>
          </cx:tx>
          <cx:dataId val="3"/>
          <cx:layoutPr>
            <cx:statistics quartileMethod="exclusive"/>
          </cx:layoutPr>
        </cx:series>
        <cx:series layoutId="boxWhisker" uniqueId="{00000004-4C15-4B59-93EB-3A9AA714A5FB}">
          <cx:tx>
            <cx:txData>
              <cx:f>'Supp Fig 2 A-E'!$A$31</cx:f>
              <cx:v>Week 10</cx:v>
            </cx:txData>
          </cx:tx>
          <cx:dataId val="4"/>
          <cx:layoutPr>
            <cx:statistics quartileMethod="exclusive"/>
          </cx:layoutPr>
        </cx:series>
        <cx:series layoutId="boxWhisker" uniqueId="{00000005-4C15-4B59-93EB-3A9AA714A5FB}">
          <cx:tx>
            <cx:txData>
              <cx:f>'Supp Fig 2 A-E'!$A$32</cx:f>
              <cx:v>Week 12</cx:v>
            </cx:txData>
          </cx:tx>
          <cx:dataId val="5"/>
          <cx:layoutPr>
            <cx:statistics quartileMethod="exclusive"/>
          </cx:layoutPr>
        </cx:series>
        <cx:series layoutId="boxWhisker" uniqueId="{00000006-4C15-4B59-93EB-3A9AA714A5FB}">
          <cx:tx>
            <cx:txData>
              <cx:f>'Supp Fig 2 A-E'!$A$33</cx:f>
              <cx:v>Week 14</cx:v>
            </cx:txData>
          </cx:tx>
          <cx:dataId val="6"/>
          <cx:layoutPr>
            <cx:statistics quartileMethod="exclusive"/>
          </cx:layoutPr>
        </cx:series>
        <cx:series layoutId="boxWhisker" uniqueId="{00000007-4C15-4B59-93EB-3A9AA714A5FB}">
          <cx:tx>
            <cx:txData>
              <cx:f>'Supp Fig 2 A-E'!$A$34</cx:f>
              <cx:v>Week 16</cx:v>
            </cx:txData>
          </cx:tx>
          <cx:dataId val="7"/>
          <cx:layoutPr>
            <cx:statistics quartileMethod="exclusive"/>
          </cx:layoutPr>
        </cx:series>
        <cx:series layoutId="boxWhisker" uniqueId="{00000008-4C15-4B59-93EB-3A9AA714A5FB}">
          <cx:tx>
            <cx:txData>
              <cx:f>'Supp Fig 2 A-E'!$A$35</cx:f>
              <cx:v>Week 19</cx:v>
            </cx:txData>
          </cx:tx>
          <cx:dataId val="8"/>
          <cx:layoutPr>
            <cx:statistics quartileMethod="exclusive"/>
          </cx:layoutPr>
        </cx:series>
      </cx:plotAreaRegion>
      <cx:axis id="0">
        <cx:catScaling gapWidth="0.0199999996"/>
        <cx:majorTickMarks type="out"/>
        <cx:tickLabels/>
        <cx:spPr>
          <a:ln w="15875">
            <a:solidFill>
              <a:schemeClr val="tx1"/>
            </a:solidFill>
          </a:ln>
        </cx:spPr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>
                <a:solidFill>
                  <a:schemeClr val="bg1"/>
                </a:solidFill>
              </a:defRPr>
            </a:pPr>
            <a:endParaRPr lang="fr-FR" sz="900" b="0" i="0" u="none" strike="noStrike" baseline="0">
              <a:solidFill>
                <a:schemeClr val="bg1"/>
              </a:solidFill>
              <a:latin typeface="Calibri" panose="020F0502020204030204"/>
            </a:endParaRPr>
          </a:p>
        </cx:txPr>
      </cx:axis>
      <cx:axis id="1">
        <cx:valScaling/>
        <cx:title>
          <cx:tx>
            <cx:rich>
              <a:bodyPr spcFirstLastPara="1" vertOverflow="ellipsis" horzOverflow="overflow" wrap="square" lIns="0" tIns="0" rIns="0" bIns="0" anchor="ctr" anchorCtr="1"/>
              <a:lstStyle/>
              <a:p>
                <a:pPr algn="ctr" rtl="0">
                  <a:defRPr/>
                </a:pPr>
                <a:r>
                  <a:rPr lang="fr-FR" sz="1200" b="1" i="0" u="none" strike="noStrike" baseline="0" dirty="0">
                    <a:solidFill>
                      <a:sysClr val="windowText" lastClr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Total DNA (</a:t>
                </a:r>
                <a:r>
                  <a:rPr lang="fr-FR" sz="1200" b="1" i="0" u="none" strike="noStrike" baseline="0" dirty="0" err="1">
                    <a:solidFill>
                      <a:sysClr val="windowText" lastClr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ng</a:t>
                </a:r>
                <a:r>
                  <a:rPr lang="fr-FR" sz="1200" b="1" i="0" u="none" strike="noStrike" baseline="0" dirty="0">
                    <a:solidFill>
                      <a:sysClr val="windowText" lastClr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/25uL)</a:t>
                </a:r>
              </a:p>
            </cx:rich>
          </cx:tx>
        </cx:title>
        <cx:majorTickMarks type="out"/>
        <cx:tickLabels/>
        <cx:spPr>
          <a:ln w="15875">
            <a:solidFill>
              <a:schemeClr val="tx1"/>
            </a:solidFill>
          </a:ln>
        </cx:spPr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 sz="1100">
                <a:solidFill>
                  <a:sysClr val="windowText" lastClr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pPr>
            <a:endParaRPr lang="fr-FR" sz="1100" b="0" i="0" u="none" strike="noStrike" baseline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x:txPr>
      </cx:axis>
    </cx:plotArea>
    <cx:legend pos="r" align="min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 sz="1100">
              <a:solidFill>
                <a:sysClr val="windowText" lastClr="000000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defRPr>
          </a:pPr>
          <a:endParaRPr lang="fr-FR" sz="1100" b="0" i="0" u="none" strike="noStrike" baseline="0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cx:txPr>
    </cx:legend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40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40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40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40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40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2840569"/>
            <a:ext cx="13817600" cy="1960033"/>
          </a:xfrm>
        </p:spPr>
        <p:txBody>
          <a:bodyPr/>
          <a:lstStyle/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5181600"/>
            <a:ext cx="113792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11D098-6333-1F47-BA42-8441FFCD8C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4F562A-02EE-404F-B11D-1B9AE4048BD2}" type="datetimeFigureOut">
              <a:rPr lang="en-US"/>
              <a:pPr>
                <a:defRPr/>
              </a:pPr>
              <a:t>3/1/21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0749BA-4A29-214D-B6D0-09344BA833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814E57-76F6-EC47-BBDA-3164BD58C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7F2A2A-CF68-DC47-8699-9E8DB297908E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639914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2E9F2D-5AF5-F846-AEEE-22129B13C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FEFD8-FE01-7541-8ABB-A1C6532EC008}" type="datetimeFigureOut">
              <a:rPr lang="en-US"/>
              <a:pPr>
                <a:defRPr/>
              </a:pPr>
              <a:t>3/1/21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9D6F99-9ADF-864D-913D-E83E09B51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CF0AAD-79D2-0041-BDB2-9127DE148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8A999A-B18C-C647-94FA-91DDE5302A85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566555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199" y="488951"/>
            <a:ext cx="2743201" cy="10401300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488951"/>
            <a:ext cx="7958668" cy="1040130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ADB553-3125-2C47-9266-11A1AED6C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592FB9-7AE9-C941-9733-64DAF4E6E7CA}" type="datetimeFigureOut">
              <a:rPr lang="en-US"/>
              <a:pPr>
                <a:defRPr/>
              </a:pPr>
              <a:t>3/1/21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B37456-C587-FC40-8FA6-36DEBA006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19DB71-488A-9841-A152-675A0A3A8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7D37CF-43F4-7545-BFD5-8310DF208CBA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447236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9E6040-101B-F547-A652-F0A28AD25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3AED7B-EB4B-D549-9ED3-947DC9044DCB}" type="datetimeFigureOut">
              <a:rPr lang="en-US"/>
              <a:pPr>
                <a:defRPr/>
              </a:pPr>
              <a:t>3/1/21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CA15A2-D92B-8745-877E-2DD6F0410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7EC40D-BC28-1D40-94F6-738BC3FF0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5C1412-37B9-2F4B-A779-3C1F00FB2BAD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421873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4113" y="5875867"/>
            <a:ext cx="138176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4113" y="3875619"/>
            <a:ext cx="138176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44565C-8724-5143-AFDF-054E44F61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C6218-E8C8-E54C-AA3A-F7CC55E479F4}" type="datetimeFigureOut">
              <a:rPr lang="en-US"/>
              <a:pPr>
                <a:defRPr/>
              </a:pPr>
              <a:t>3/1/21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149DC-D485-3342-AA82-76C44FA83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29EFD2-7A93-8249-B3B9-DCDFF62CC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DFE2BA-7D22-E949-8B12-413653CF63A5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998052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1" y="2844801"/>
            <a:ext cx="5350933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1468" y="2844801"/>
            <a:ext cx="5350933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23D414C-E084-D644-B7F5-52291422D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47D0FA-C513-264D-8400-901FBA49F212}" type="datetimeFigureOut">
              <a:rPr lang="en-US"/>
              <a:pPr>
                <a:defRPr/>
              </a:pPr>
              <a:t>3/1/21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E4B5170-E00C-7D41-9BA1-B860C60B4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BFF12D4-7FCA-434B-9EBC-733B67397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088FD2-3E5B-534A-8F04-F0E8E032E941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759984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366184"/>
            <a:ext cx="146304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1" y="2046817"/>
            <a:ext cx="7182556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801" y="2899833"/>
            <a:ext cx="7182556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57824" y="2046817"/>
            <a:ext cx="7185377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57824" y="2899833"/>
            <a:ext cx="7185377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C1412B5-13A3-9F47-B1FE-CAE1BD975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441DF9-103D-314D-94AB-D8D1FB709BFC}" type="datetimeFigureOut">
              <a:rPr lang="en-US"/>
              <a:pPr>
                <a:defRPr/>
              </a:pPr>
              <a:t>3/1/21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CB5B092-0C67-2142-BF45-9D2E3CEC9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6C2952B-90BB-C44A-ACF2-CA4276CAA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7B767C-326C-F342-99DD-4ED57CF28601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879363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8D156163-B53D-2449-AA5E-36DD2FCD6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28A9F5-7496-FE4E-AD7F-298C06D8BD57}" type="datetimeFigureOut">
              <a:rPr lang="en-US"/>
              <a:pPr>
                <a:defRPr/>
              </a:pPr>
              <a:t>3/1/21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DAEA164-636F-9847-AC05-E7BDFE3AE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351DF39-9AE6-B149-86AB-A3A44389E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D94918-2FED-214E-872B-7390BC8F294E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778088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A617FD5-67E6-B746-938B-189F08BF8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E657EA-2BE3-5F4A-BD78-8C073428C86E}" type="datetimeFigureOut">
              <a:rPr lang="en-US"/>
              <a:pPr>
                <a:defRPr/>
              </a:pPr>
              <a:t>3/1/21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A3138AA-0ACE-7947-A7B1-B5963D67B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BC8B4F7-50A1-F14D-8743-FBA7F5334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C9EDEB-9010-E44F-9823-8BB6A41D0473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897037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1" y="364067"/>
            <a:ext cx="5348113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55644" y="364068"/>
            <a:ext cx="9087557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1" y="1913468"/>
            <a:ext cx="5348113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419192C-2DF9-4D42-9718-E305EC32E7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A04C20-4429-CA46-9551-215C3943860E}" type="datetimeFigureOut">
              <a:rPr lang="en-US"/>
              <a:pPr>
                <a:defRPr/>
              </a:pPr>
              <a:t>3/1/21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707E775-BAE1-7349-852C-7FFAEE8E2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1CB9A2B-1A15-1343-AC25-E5572A639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157711-9F77-DC40-9D5F-649FA4A23D06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767192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86290" y="6400801"/>
            <a:ext cx="97536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86290" y="817033"/>
            <a:ext cx="97536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86290" y="7156452"/>
            <a:ext cx="97536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530A31E-DF42-B34F-B6B2-C4408F335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9EA19C-6388-574C-BA7B-1F9D4DF56687}" type="datetimeFigureOut">
              <a:rPr lang="en-US"/>
              <a:pPr>
                <a:defRPr/>
              </a:pPr>
              <a:t>3/1/21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341F3BD-BCA4-E94E-A6D3-2B679E5DA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7823B94-D6C4-A540-84A1-53C54360C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0DA302-9414-AA44-9868-734974237C8C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954437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CE9C7DAA-7569-0C46-A983-28FB93A5268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12800" y="366713"/>
            <a:ext cx="146304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 style du titre</a:t>
            </a:r>
            <a:endParaRPr lang="en-US" altLang="fr-FR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A3A39DF-EBAE-E440-ABB6-B711A29A242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12800" y="2133600"/>
            <a:ext cx="14630400" cy="603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  <a:endParaRPr lang="en-US" alt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F23CCE-CEDF-CC4D-A35D-8DCBC4EA57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2800" y="8475664"/>
            <a:ext cx="3793067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E90F125-CF76-194E-844E-B489CB8C3C19}" type="datetimeFigureOut">
              <a:rPr lang="en-US"/>
              <a:pPr>
                <a:defRPr/>
              </a:pPr>
              <a:t>3/1/21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0E13D7-A8BD-044D-8F87-916E2CA694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54134" y="8475664"/>
            <a:ext cx="5147733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C2ABED-E1FB-3446-AEB4-CE7B8E26BC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133" y="8475664"/>
            <a:ext cx="3793067" cy="4857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49F9DC41-FE21-674D-9F3A-35E35670812D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chart" Target="../charts/chart2.xml"/><Relationship Id="rId3" Type="http://schemas.microsoft.com/office/2014/relationships/chartEx" Target="../charts/chartEx1.xml"/><Relationship Id="rId7" Type="http://schemas.microsoft.com/office/2014/relationships/chartEx" Target="../charts/chartEx3.xml"/><Relationship Id="rId12" Type="http://schemas.openxmlformats.org/officeDocument/2006/relationships/image" Target="../media/image5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11" Type="http://schemas.microsoft.com/office/2014/relationships/chartEx" Target="../charts/chartEx5.xml"/><Relationship Id="rId5" Type="http://schemas.microsoft.com/office/2014/relationships/chartEx" Target="../charts/chartEx2.xml"/><Relationship Id="rId15" Type="http://schemas.openxmlformats.org/officeDocument/2006/relationships/chart" Target="../charts/chart4.xml"/><Relationship Id="rId10" Type="http://schemas.openxmlformats.org/officeDocument/2006/relationships/image" Target="../media/image4.png"/><Relationship Id="rId4" Type="http://schemas.openxmlformats.org/officeDocument/2006/relationships/image" Target="../media/image1.png"/><Relationship Id="rId9" Type="http://schemas.microsoft.com/office/2014/relationships/chartEx" Target="../charts/chartEx4.xml"/><Relationship Id="rId1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4" name="Rectangle 102">
            <a:extLst>
              <a:ext uri="{FF2B5EF4-FFF2-40B4-BE49-F238E27FC236}">
                <a16:creationId xmlns:a16="http://schemas.microsoft.com/office/drawing/2014/main" id="{1D5473FD-9E25-F44A-AD05-69FEBCAB30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97067" y="1873197"/>
            <a:ext cx="16882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sz="1100" b="1" dirty="0" err="1">
                <a:latin typeface="Arial" panose="020B0604020202020204" pitchFamily="34" charset="0"/>
              </a:rPr>
              <a:t>ctDNA</a:t>
            </a:r>
            <a:r>
              <a:rPr lang="en-US" altLang="fr-FR" sz="1100" b="1" dirty="0">
                <a:latin typeface="Arial" panose="020B0604020202020204" pitchFamily="34" charset="0"/>
              </a:rPr>
              <a:t> (molecules/mL)</a:t>
            </a:r>
          </a:p>
        </p:txBody>
      </p:sp>
      <p:sp>
        <p:nvSpPr>
          <p:cNvPr id="2075" name="Rectangle 102">
            <a:extLst>
              <a:ext uri="{FF2B5EF4-FFF2-40B4-BE49-F238E27FC236}">
                <a16:creationId xmlns:a16="http://schemas.microsoft.com/office/drawing/2014/main" id="{1E1E0901-63ED-0643-8E4E-7BB262195E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97412" y="2484438"/>
            <a:ext cx="1863726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sz="1800">
                <a:latin typeface="Arial" panose="020B0604020202020204" pitchFamily="34" charset="0"/>
              </a:rPr>
              <a:t>B</a:t>
            </a:r>
            <a:r>
              <a:rPr lang="en-US" altLang="fr-FR" sz="1400">
                <a:latin typeface="Arial" panose="020B0604020202020204" pitchFamily="34" charset="0"/>
              </a:rPr>
              <a:t>. </a:t>
            </a:r>
            <a:r>
              <a:rPr lang="en-US" altLang="fr-FR" sz="1400" b="1">
                <a:latin typeface="Arial" panose="020B0604020202020204" pitchFamily="34" charset="0"/>
              </a:rPr>
              <a:t>Group 2_Plasma</a:t>
            </a:r>
          </a:p>
        </p:txBody>
      </p:sp>
      <p:sp>
        <p:nvSpPr>
          <p:cNvPr id="2076" name="Rectangle 102">
            <a:extLst>
              <a:ext uri="{FF2B5EF4-FFF2-40B4-BE49-F238E27FC236}">
                <a16:creationId xmlns:a16="http://schemas.microsoft.com/office/drawing/2014/main" id="{F00FB2E9-794E-5D44-801C-0CABA22135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97412" y="34925"/>
            <a:ext cx="1863726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sz="1800" dirty="0">
                <a:latin typeface="Arial" panose="020B0604020202020204" pitchFamily="34" charset="0"/>
              </a:rPr>
              <a:t>A</a:t>
            </a:r>
            <a:r>
              <a:rPr lang="en-US" altLang="fr-FR" sz="1400" dirty="0">
                <a:latin typeface="Arial" panose="020B0604020202020204" pitchFamily="34" charset="0"/>
              </a:rPr>
              <a:t>. </a:t>
            </a:r>
            <a:r>
              <a:rPr lang="en-US" altLang="fr-FR" sz="1400" b="1" dirty="0">
                <a:latin typeface="Arial" panose="020B0604020202020204" pitchFamily="34" charset="0"/>
              </a:rPr>
              <a:t>Group 1_Plasma</a:t>
            </a:r>
          </a:p>
        </p:txBody>
      </p:sp>
      <p:sp>
        <p:nvSpPr>
          <p:cNvPr id="2077" name="Rectangle 102">
            <a:extLst>
              <a:ext uri="{FF2B5EF4-FFF2-40B4-BE49-F238E27FC236}">
                <a16:creationId xmlns:a16="http://schemas.microsoft.com/office/drawing/2014/main" id="{4A1EFCA2-861E-E64F-809C-5C7C05AFAF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97412" y="4994200"/>
            <a:ext cx="1863726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sz="1800">
                <a:latin typeface="Arial" panose="020B0604020202020204" pitchFamily="34" charset="0"/>
              </a:rPr>
              <a:t>C</a:t>
            </a:r>
            <a:r>
              <a:rPr lang="en-US" altLang="fr-FR" sz="1400">
                <a:latin typeface="Arial" panose="020B0604020202020204" pitchFamily="34" charset="0"/>
              </a:rPr>
              <a:t>. </a:t>
            </a:r>
            <a:r>
              <a:rPr lang="en-US" altLang="fr-FR" sz="1400" b="1">
                <a:latin typeface="Arial" panose="020B0604020202020204" pitchFamily="34" charset="0"/>
              </a:rPr>
              <a:t>Group 3_Plasma</a:t>
            </a:r>
          </a:p>
        </p:txBody>
      </p:sp>
      <p:sp>
        <p:nvSpPr>
          <p:cNvPr id="2078" name="Rectangle 102">
            <a:extLst>
              <a:ext uri="{FF2B5EF4-FFF2-40B4-BE49-F238E27FC236}">
                <a16:creationId xmlns:a16="http://schemas.microsoft.com/office/drawing/2014/main" id="{143FD2D3-36F5-7848-AA2D-246022FF13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62340" y="2467110"/>
            <a:ext cx="25955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sz="1800" dirty="0">
                <a:latin typeface="Arial" panose="020B0604020202020204" pitchFamily="34" charset="0"/>
              </a:rPr>
              <a:t>E</a:t>
            </a:r>
            <a:r>
              <a:rPr lang="en-US" altLang="fr-FR" sz="1400" dirty="0">
                <a:latin typeface="Arial" panose="020B0604020202020204" pitchFamily="34" charset="0"/>
              </a:rPr>
              <a:t>. </a:t>
            </a:r>
            <a:r>
              <a:rPr lang="en-US" altLang="fr-FR" sz="1400" b="1" dirty="0">
                <a:latin typeface="Arial" panose="020B0604020202020204" pitchFamily="34" charset="0"/>
              </a:rPr>
              <a:t>Group 2_Aqueous humor</a:t>
            </a:r>
          </a:p>
        </p:txBody>
      </p:sp>
      <p:sp>
        <p:nvSpPr>
          <p:cNvPr id="2079" name="Rectangle 102">
            <a:extLst>
              <a:ext uri="{FF2B5EF4-FFF2-40B4-BE49-F238E27FC236}">
                <a16:creationId xmlns:a16="http://schemas.microsoft.com/office/drawing/2014/main" id="{C6ED83E3-C294-7C43-B558-3552EF2FAC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76910" y="52781"/>
            <a:ext cx="26082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sz="1800" dirty="0">
                <a:latin typeface="Arial" panose="020B0604020202020204" pitchFamily="34" charset="0"/>
              </a:rPr>
              <a:t>D</a:t>
            </a:r>
            <a:r>
              <a:rPr lang="en-US" altLang="fr-FR" sz="1400" dirty="0">
                <a:latin typeface="Arial" panose="020B0604020202020204" pitchFamily="34" charset="0"/>
              </a:rPr>
              <a:t>. </a:t>
            </a:r>
            <a:r>
              <a:rPr lang="en-US" altLang="fr-FR" sz="1400" b="1" dirty="0">
                <a:latin typeface="Arial" panose="020B0604020202020204" pitchFamily="34" charset="0"/>
              </a:rPr>
              <a:t>Group 1_Aqueous humor</a:t>
            </a:r>
          </a:p>
        </p:txBody>
      </p:sp>
      <p:graphicFrame>
        <p:nvGraphicFramePr>
          <p:cNvPr id="46" name="Graphique 45">
            <a:extLst>
              <a:ext uri="{FF2B5EF4-FFF2-40B4-BE49-F238E27FC236}">
                <a16:creationId xmlns:a16="http://schemas.microsoft.com/office/drawing/2014/main" id="{CB2FF029-21FF-A244-89EE-ECFEDEC452D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0178398"/>
              </p:ext>
            </p:extLst>
          </p:nvPr>
        </p:nvGraphicFramePr>
        <p:xfrm>
          <a:off x="12260199" y="5856100"/>
          <a:ext cx="2653689" cy="1639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084" name="Rectangle 102">
            <a:extLst>
              <a:ext uri="{FF2B5EF4-FFF2-40B4-BE49-F238E27FC236}">
                <a16:creationId xmlns:a16="http://schemas.microsoft.com/office/drawing/2014/main" id="{77E3BE43-CACF-4446-B6C3-2EAAA5658E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07635" y="408990"/>
            <a:ext cx="790575" cy="4318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sz="1100">
                <a:solidFill>
                  <a:srgbClr val="000000"/>
                </a:solidFill>
                <a:latin typeface="Arial" panose="020B0604020202020204" pitchFamily="34" charset="0"/>
              </a:rPr>
              <a:t>r = -0.045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sz="1100">
                <a:solidFill>
                  <a:srgbClr val="000000"/>
                </a:solidFill>
                <a:latin typeface="Arial" panose="020B0604020202020204" pitchFamily="34" charset="0"/>
              </a:rPr>
              <a:t>P = 0.63</a:t>
            </a:r>
          </a:p>
        </p:txBody>
      </p:sp>
      <p:sp>
        <p:nvSpPr>
          <p:cNvPr id="2085" name="Rectangle 102">
            <a:extLst>
              <a:ext uri="{FF2B5EF4-FFF2-40B4-BE49-F238E27FC236}">
                <a16:creationId xmlns:a16="http://schemas.microsoft.com/office/drawing/2014/main" id="{B6E6BCDB-9686-3646-AD58-09799B4B53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45391" y="5909856"/>
            <a:ext cx="790575" cy="4318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sz="1100">
                <a:solidFill>
                  <a:srgbClr val="000000"/>
                </a:solidFill>
                <a:latin typeface="Arial" panose="020B0604020202020204" pitchFamily="34" charset="0"/>
              </a:rPr>
              <a:t>r = -0.015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sz="1100">
                <a:solidFill>
                  <a:srgbClr val="000000"/>
                </a:solidFill>
                <a:latin typeface="Arial" panose="020B0604020202020204" pitchFamily="34" charset="0"/>
              </a:rPr>
              <a:t>P = 0.94</a:t>
            </a:r>
          </a:p>
        </p:txBody>
      </p:sp>
      <p:sp>
        <p:nvSpPr>
          <p:cNvPr id="2086" name="Rectangle 102">
            <a:extLst>
              <a:ext uri="{FF2B5EF4-FFF2-40B4-BE49-F238E27FC236}">
                <a16:creationId xmlns:a16="http://schemas.microsoft.com/office/drawing/2014/main" id="{55CB2948-32C7-5540-8A0F-E394ACCB9B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78239" y="2270682"/>
            <a:ext cx="790575" cy="4302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sz="1100">
                <a:solidFill>
                  <a:srgbClr val="000000"/>
                </a:solidFill>
                <a:latin typeface="Arial" panose="020B0604020202020204" pitchFamily="34" charset="0"/>
              </a:rPr>
              <a:t>r = -0.149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sz="1100">
                <a:solidFill>
                  <a:srgbClr val="000000"/>
                </a:solidFill>
                <a:latin typeface="Arial" panose="020B0604020202020204" pitchFamily="34" charset="0"/>
              </a:rPr>
              <a:t>P = 0.39</a:t>
            </a:r>
          </a:p>
        </p:txBody>
      </p:sp>
      <p:sp>
        <p:nvSpPr>
          <p:cNvPr id="2087" name="Rectangle 102">
            <a:extLst>
              <a:ext uri="{FF2B5EF4-FFF2-40B4-BE49-F238E27FC236}">
                <a16:creationId xmlns:a16="http://schemas.microsoft.com/office/drawing/2014/main" id="{271B5FE5-7239-654C-9577-D33023AD0D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78239" y="4148696"/>
            <a:ext cx="790575" cy="4302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sz="1100">
                <a:solidFill>
                  <a:srgbClr val="000000"/>
                </a:solidFill>
                <a:latin typeface="Arial" panose="020B0604020202020204" pitchFamily="34" charset="0"/>
              </a:rPr>
              <a:t>r = 0.087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sz="1100">
                <a:solidFill>
                  <a:srgbClr val="000000"/>
                </a:solidFill>
                <a:latin typeface="Arial" panose="020B0604020202020204" pitchFamily="34" charset="0"/>
              </a:rPr>
              <a:t>P = 0.67</a:t>
            </a:r>
          </a:p>
        </p:txBody>
      </p:sp>
      <p:sp>
        <p:nvSpPr>
          <p:cNvPr id="2088" name="Rectangle 102">
            <a:extLst>
              <a:ext uri="{FF2B5EF4-FFF2-40B4-BE49-F238E27FC236}">
                <a16:creationId xmlns:a16="http://schemas.microsoft.com/office/drawing/2014/main" id="{EAE8D915-EB45-6848-96C1-473266B809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99983" y="1900794"/>
            <a:ext cx="42832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sz="1800" dirty="0">
                <a:latin typeface="Arial" panose="020B0604020202020204" pitchFamily="34" charset="0"/>
              </a:rPr>
              <a:t>G.</a:t>
            </a:r>
            <a:endParaRPr lang="en-US" altLang="fr-FR" sz="1400" dirty="0">
              <a:latin typeface="Arial" panose="020B0604020202020204" pitchFamily="34" charset="0"/>
            </a:endParaRPr>
          </a:p>
        </p:txBody>
      </p:sp>
      <p:sp>
        <p:nvSpPr>
          <p:cNvPr id="2089" name="Rectangle 102">
            <a:extLst>
              <a:ext uri="{FF2B5EF4-FFF2-40B4-BE49-F238E27FC236}">
                <a16:creationId xmlns:a16="http://schemas.microsoft.com/office/drawing/2014/main" id="{2DD64681-7E86-4344-B73B-E1FF26A0B2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28997" y="66910"/>
            <a:ext cx="36426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sz="1800" dirty="0">
                <a:latin typeface="Arial" panose="020B0604020202020204" pitchFamily="34" charset="0"/>
              </a:rPr>
              <a:t>F.</a:t>
            </a:r>
            <a:endParaRPr lang="en-US" altLang="fr-FR" sz="1400" dirty="0">
              <a:latin typeface="Arial" panose="020B0604020202020204" pitchFamily="34" charset="0"/>
            </a:endParaRPr>
          </a:p>
        </p:txBody>
      </p:sp>
      <p:sp>
        <p:nvSpPr>
          <p:cNvPr id="2090" name="Rectangle 102">
            <a:extLst>
              <a:ext uri="{FF2B5EF4-FFF2-40B4-BE49-F238E27FC236}">
                <a16:creationId xmlns:a16="http://schemas.microsoft.com/office/drawing/2014/main" id="{64448010-BA7A-404A-B3DF-0C729CC9E9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67324" y="5553805"/>
            <a:ext cx="41549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sz="1800" dirty="0">
                <a:latin typeface="Arial" panose="020B0604020202020204" pitchFamily="34" charset="0"/>
              </a:rPr>
              <a:t>H.</a:t>
            </a:r>
            <a:endParaRPr lang="en-US" altLang="fr-FR" sz="1400" dirty="0">
              <a:latin typeface="Arial" panose="020B0604020202020204" pitchFamily="34" charset="0"/>
            </a:endParaRPr>
          </a:p>
        </p:txBody>
      </p:sp>
      <p:sp>
        <p:nvSpPr>
          <p:cNvPr id="2091" name="Rectangle 102">
            <a:extLst>
              <a:ext uri="{FF2B5EF4-FFF2-40B4-BE49-F238E27FC236}">
                <a16:creationId xmlns:a16="http://schemas.microsoft.com/office/drawing/2014/main" id="{6DF342D0-8CAF-CE4A-8DF7-BC25471504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57926" y="3780395"/>
            <a:ext cx="31290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sz="1800" dirty="0">
                <a:latin typeface="Arial" panose="020B0604020202020204" pitchFamily="34" charset="0"/>
              </a:rPr>
              <a:t>I.</a:t>
            </a:r>
            <a:endParaRPr lang="en-US" altLang="fr-FR" sz="1400" dirty="0">
              <a:latin typeface="Arial" panose="020B0604020202020204" pitchFamily="34" charset="0"/>
            </a:endParaRPr>
          </a:p>
        </p:txBody>
      </p:sp>
      <p:sp>
        <p:nvSpPr>
          <p:cNvPr id="70" name="Rectangle 102">
            <a:extLst>
              <a:ext uri="{FF2B5EF4-FFF2-40B4-BE49-F238E27FC236}">
                <a16:creationId xmlns:a16="http://schemas.microsoft.com/office/drawing/2014/main" id="{AC1468D6-EBFC-8E45-9C25-5AA67E277746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11421495" y="935012"/>
            <a:ext cx="1003427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fr-FR" sz="1200" b="1" dirty="0">
                <a:latin typeface="Arial" panose="020B0604020202020204" pitchFamily="34" charset="0"/>
              </a:rPr>
              <a:t>Total DNA (ng/25uL)</a:t>
            </a:r>
          </a:p>
        </p:txBody>
      </p:sp>
      <p:sp>
        <p:nvSpPr>
          <p:cNvPr id="2095" name="Rectangle 102">
            <a:extLst>
              <a:ext uri="{FF2B5EF4-FFF2-40B4-BE49-F238E27FC236}">
                <a16:creationId xmlns:a16="http://schemas.microsoft.com/office/drawing/2014/main" id="{61FF6B5D-4BFD-FC43-8500-5FE6E9047B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57120" y="3634310"/>
            <a:ext cx="15557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sz="1100" b="1" dirty="0">
                <a:latin typeface="Arial" panose="020B0604020202020204" pitchFamily="34" charset="0"/>
              </a:rPr>
              <a:t>Tumor size category</a:t>
            </a:r>
            <a:endParaRPr lang="en-US" altLang="fr-FR" sz="11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74" name="Rectangle 102">
            <a:extLst>
              <a:ext uri="{FF2B5EF4-FFF2-40B4-BE49-F238E27FC236}">
                <a16:creationId xmlns:a16="http://schemas.microsoft.com/office/drawing/2014/main" id="{36668040-A6B2-9341-9023-A3451F3D22A6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11367941" y="2755317"/>
            <a:ext cx="1137099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fr-FR" sz="1200" b="1" dirty="0">
                <a:latin typeface="Arial" panose="020B0604020202020204" pitchFamily="34" charset="0"/>
              </a:rPr>
              <a:t>Total DNA (ng/25uL)</a:t>
            </a:r>
          </a:p>
        </p:txBody>
      </p:sp>
      <p:sp>
        <p:nvSpPr>
          <p:cNvPr id="2099" name="Rectangle 102">
            <a:extLst>
              <a:ext uri="{FF2B5EF4-FFF2-40B4-BE49-F238E27FC236}">
                <a16:creationId xmlns:a16="http://schemas.microsoft.com/office/drawing/2014/main" id="{AE34F15D-40A9-7A41-96F3-5995534F4A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18312" y="7249271"/>
            <a:ext cx="188545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sz="1100" b="1" dirty="0" err="1">
                <a:latin typeface="Arial" panose="020B0604020202020204" pitchFamily="34" charset="0"/>
              </a:rPr>
              <a:t>ctDNA</a:t>
            </a:r>
            <a:r>
              <a:rPr lang="en-US" altLang="fr-FR" sz="1100" b="1" dirty="0">
                <a:latin typeface="Arial" panose="020B0604020202020204" pitchFamily="34" charset="0"/>
              </a:rPr>
              <a:t> (molecules/300uL)</a:t>
            </a:r>
          </a:p>
        </p:txBody>
      </p:sp>
      <p:sp>
        <p:nvSpPr>
          <p:cNvPr id="2100" name="Rectangle 102">
            <a:extLst>
              <a:ext uri="{FF2B5EF4-FFF2-40B4-BE49-F238E27FC236}">
                <a16:creationId xmlns:a16="http://schemas.microsoft.com/office/drawing/2014/main" id="{58BCD1E2-C276-7240-9868-F4F1D0C45C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57120" y="5509479"/>
            <a:ext cx="15557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sz="1100" b="1" dirty="0">
                <a:latin typeface="Arial" panose="020B0604020202020204" pitchFamily="34" charset="0"/>
              </a:rPr>
              <a:t>Tumor size category</a:t>
            </a:r>
            <a:endParaRPr lang="en-US" altLang="fr-FR" sz="11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2102" name="Rectangle 102">
            <a:extLst>
              <a:ext uri="{FF2B5EF4-FFF2-40B4-BE49-F238E27FC236}">
                <a16:creationId xmlns:a16="http://schemas.microsoft.com/office/drawing/2014/main" id="{B798800C-3BC8-BD47-836F-B942C1ACD9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27065" y="7030727"/>
            <a:ext cx="2481306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ts val="2100"/>
              </a:lnSpc>
              <a:spcBef>
                <a:spcPct val="0"/>
              </a:spcBef>
              <a:buNone/>
            </a:pPr>
            <a:r>
              <a:rPr lang="en-US" altLang="fr-FR" sz="1100" dirty="0">
                <a:latin typeface="Arial" panose="020B0604020202020204" pitchFamily="34" charset="0"/>
              </a:rPr>
              <a:t> 0         1          2         3         4</a:t>
            </a:r>
            <a:endParaRPr lang="en-US" altLang="fr-FR" sz="1100" b="1" dirty="0">
              <a:latin typeface="Arial" panose="020B0604020202020204" pitchFamily="34" charset="0"/>
            </a:endParaRPr>
          </a:p>
        </p:txBody>
      </p:sp>
      <p:sp>
        <p:nvSpPr>
          <p:cNvPr id="83" name="Rectangle 102">
            <a:extLst>
              <a:ext uri="{FF2B5EF4-FFF2-40B4-BE49-F238E27FC236}">
                <a16:creationId xmlns:a16="http://schemas.microsoft.com/office/drawing/2014/main" id="{74194B3B-8F27-E844-96F5-3E5C98195A39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11452826" y="6406885"/>
            <a:ext cx="111634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fr-FR" sz="1200" b="1" dirty="0">
                <a:latin typeface="Arial" panose="020B0604020202020204" pitchFamily="34" charset="0"/>
              </a:rPr>
              <a:t>Total DNA (ng/25uL)</a:t>
            </a:r>
          </a:p>
        </p:txBody>
      </p:sp>
      <p:sp>
        <p:nvSpPr>
          <p:cNvPr id="85" name="Rectangle 102">
            <a:extLst>
              <a:ext uri="{FF2B5EF4-FFF2-40B4-BE49-F238E27FC236}">
                <a16:creationId xmlns:a16="http://schemas.microsoft.com/office/drawing/2014/main" id="{2005ED6B-23D5-7D4E-80A9-D28D28B9D73B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11395799" y="4484006"/>
            <a:ext cx="1081385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fr-FR" sz="1200" b="1" dirty="0">
                <a:latin typeface="Arial" panose="020B0604020202020204" pitchFamily="34" charset="0"/>
              </a:rPr>
              <a:t>Total DNA (ng/25uL)</a:t>
            </a:r>
          </a:p>
        </p:txBody>
      </p:sp>
      <mc:AlternateContent xmlns:mc="http://schemas.openxmlformats.org/markup-compatibility/2006">
        <mc:Choice xmlns:cx1="http://schemas.microsoft.com/office/drawing/2015/9/8/chartex" Requires="cx1">
          <p:graphicFrame>
            <p:nvGraphicFramePr>
              <p:cNvPr id="69" name="Graphique 1">
                <a:extLst>
                  <a:ext uri="{FF2B5EF4-FFF2-40B4-BE49-F238E27FC236}">
                    <a16:creationId xmlns:a16="http://schemas.microsoft.com/office/drawing/2014/main" id="{FE7862CA-6BDE-44E3-86E9-F5ED0984F81D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723368106"/>
                  </p:ext>
                </p:extLst>
              </p:nvPr>
            </p:nvGraphicFramePr>
            <p:xfrm>
              <a:off x="8313269" y="449780"/>
              <a:ext cx="3439612" cy="2257784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3"/>
              </a:graphicData>
            </a:graphic>
          </p:graphicFrame>
        </mc:Choice>
        <mc:Fallback>
          <p:pic>
            <p:nvPicPr>
              <p:cNvPr id="69" name="Graphique 1">
                <a:extLst>
                  <a:ext uri="{FF2B5EF4-FFF2-40B4-BE49-F238E27FC236}">
                    <a16:creationId xmlns:a16="http://schemas.microsoft.com/office/drawing/2014/main" id="{FE7862CA-6BDE-44E3-86E9-F5ED0984F81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313269" y="449780"/>
                <a:ext cx="3439612" cy="225778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cx1="http://schemas.microsoft.com/office/drawing/2015/9/8/chartex" Requires="cx1">
          <p:graphicFrame>
            <p:nvGraphicFramePr>
              <p:cNvPr id="71" name="Graphique 4">
                <a:extLst>
                  <a:ext uri="{FF2B5EF4-FFF2-40B4-BE49-F238E27FC236}">
                    <a16:creationId xmlns:a16="http://schemas.microsoft.com/office/drawing/2014/main" id="{9484C286-5715-4BC1-9E61-EEF2E391844D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462438913"/>
                  </p:ext>
                </p:extLst>
              </p:nvPr>
            </p:nvGraphicFramePr>
            <p:xfrm>
              <a:off x="8301462" y="2738989"/>
              <a:ext cx="3439612" cy="2613136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5"/>
              </a:graphicData>
            </a:graphic>
          </p:graphicFrame>
        </mc:Choice>
        <mc:Fallback>
          <p:pic>
            <p:nvPicPr>
              <p:cNvPr id="71" name="Graphique 4">
                <a:extLst>
                  <a:ext uri="{FF2B5EF4-FFF2-40B4-BE49-F238E27FC236}">
                    <a16:creationId xmlns:a16="http://schemas.microsoft.com/office/drawing/2014/main" id="{9484C286-5715-4BC1-9E61-EEF2E391844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301462" y="2738989"/>
                <a:ext cx="3439612" cy="261313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cx1="http://schemas.microsoft.com/office/drawing/2015/9/8/chartex" Requires="cx1">
          <p:graphicFrame>
            <p:nvGraphicFramePr>
              <p:cNvPr id="59" name="Graphique 10">
                <a:extLst>
                  <a:ext uri="{FF2B5EF4-FFF2-40B4-BE49-F238E27FC236}">
                    <a16:creationId xmlns:a16="http://schemas.microsoft.com/office/drawing/2014/main" id="{00000000-0008-0000-0B00-00000B000000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970823954"/>
                  </p:ext>
                </p:extLst>
              </p:nvPr>
            </p:nvGraphicFramePr>
            <p:xfrm>
              <a:off x="4699001" y="323528"/>
              <a:ext cx="3717031" cy="2384036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7"/>
              </a:graphicData>
            </a:graphic>
          </p:graphicFrame>
        </mc:Choice>
        <mc:Fallback>
          <p:pic>
            <p:nvPicPr>
              <p:cNvPr id="59" name="Graphique 10">
                <a:extLst>
                  <a:ext uri="{FF2B5EF4-FFF2-40B4-BE49-F238E27FC236}">
                    <a16:creationId xmlns:a16="http://schemas.microsoft.com/office/drawing/2014/main" id="{00000000-0008-0000-0B00-00000B00000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699001" y="323528"/>
                <a:ext cx="3717031" cy="238403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cx1="http://schemas.microsoft.com/office/drawing/2015/9/8/chartex" Requires="cx1">
          <p:graphicFrame>
            <p:nvGraphicFramePr>
              <p:cNvPr id="61" name="Graphique 2">
                <a:extLst>
                  <a:ext uri="{FF2B5EF4-FFF2-40B4-BE49-F238E27FC236}">
                    <a16:creationId xmlns:a16="http://schemas.microsoft.com/office/drawing/2014/main" id="{3ECD8C98-0F28-45AE-AF7B-BBFF7EDB71E5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251546542"/>
                  </p:ext>
                </p:extLst>
              </p:nvPr>
            </p:nvGraphicFramePr>
            <p:xfrm>
              <a:off x="4697412" y="2695854"/>
              <a:ext cx="3658243" cy="2596226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9"/>
              </a:graphicData>
            </a:graphic>
          </p:graphicFrame>
        </mc:Choice>
        <mc:Fallback>
          <p:pic>
            <p:nvPicPr>
              <p:cNvPr id="61" name="Graphique 2">
                <a:extLst>
                  <a:ext uri="{FF2B5EF4-FFF2-40B4-BE49-F238E27FC236}">
                    <a16:creationId xmlns:a16="http://schemas.microsoft.com/office/drawing/2014/main" id="{3ECD8C98-0F28-45AE-AF7B-BBFF7EDB71E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697412" y="2695854"/>
                <a:ext cx="3658243" cy="259622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cx1="http://schemas.microsoft.com/office/drawing/2015/9/8/chartex" Requires="cx1">
          <p:graphicFrame>
            <p:nvGraphicFramePr>
              <p:cNvPr id="62" name="Graphique 3">
                <a:extLst>
                  <a:ext uri="{FF2B5EF4-FFF2-40B4-BE49-F238E27FC236}">
                    <a16:creationId xmlns:a16="http://schemas.microsoft.com/office/drawing/2014/main" id="{C00F2C90-28CA-41AB-BE0C-4FAE3B87CF2A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776926330"/>
                  </p:ext>
                </p:extLst>
              </p:nvPr>
            </p:nvGraphicFramePr>
            <p:xfrm>
              <a:off x="4697412" y="5252951"/>
              <a:ext cx="3661335" cy="2212467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11"/>
              </a:graphicData>
            </a:graphic>
          </p:graphicFrame>
        </mc:Choice>
        <mc:Fallback>
          <p:pic>
            <p:nvPicPr>
              <p:cNvPr id="62" name="Graphique 3">
                <a:extLst>
                  <a:ext uri="{FF2B5EF4-FFF2-40B4-BE49-F238E27FC236}">
                    <a16:creationId xmlns:a16="http://schemas.microsoft.com/office/drawing/2014/main" id="{C00F2C90-28CA-41AB-BE0C-4FAE3B87CF2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697412" y="5252951"/>
                <a:ext cx="3661335" cy="2212467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73" name="Graphique 12">
            <a:extLst>
              <a:ext uri="{FF2B5EF4-FFF2-40B4-BE49-F238E27FC236}">
                <a16:creationId xmlns:a16="http://schemas.microsoft.com/office/drawing/2014/main" id="{6A911F5C-A99D-454F-9BE4-3701CFC089E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5092233"/>
              </p:ext>
            </p:extLst>
          </p:nvPr>
        </p:nvGraphicFramePr>
        <p:xfrm>
          <a:off x="12102002" y="1981111"/>
          <a:ext cx="270000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graphicFrame>
        <p:nvGraphicFramePr>
          <p:cNvPr id="76" name="Graphique 14">
            <a:extLst>
              <a:ext uri="{FF2B5EF4-FFF2-40B4-BE49-F238E27FC236}">
                <a16:creationId xmlns:a16="http://schemas.microsoft.com/office/drawing/2014/main" id="{BB7432F9-03BD-4ABB-B782-5F519FB1500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2730973"/>
              </p:ext>
            </p:extLst>
          </p:nvPr>
        </p:nvGraphicFramePr>
        <p:xfrm>
          <a:off x="12174010" y="3860663"/>
          <a:ext cx="270000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graphicFrame>
        <p:nvGraphicFramePr>
          <p:cNvPr id="78" name="Graphique 6">
            <a:extLst>
              <a:ext uri="{FF2B5EF4-FFF2-40B4-BE49-F238E27FC236}">
                <a16:creationId xmlns:a16="http://schemas.microsoft.com/office/drawing/2014/main" id="{A26F02AF-914A-439C-889C-A671D07E552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73586277"/>
              </p:ext>
            </p:extLst>
          </p:nvPr>
        </p:nvGraphicFramePr>
        <p:xfrm>
          <a:off x="12131398" y="251978"/>
          <a:ext cx="270000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paper figures of EV draft_Version3_MA10-03-2020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paper figures of EV draft_Version3_MA10-03-2020</Template>
  <TotalTime>7925</TotalTime>
  <Words>154</Words>
  <Application>Microsoft Macintosh PowerPoint</Application>
  <PresentationFormat>Custom</PresentationFormat>
  <Paragraphs>31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paper figures of EV draft_Version3_MA10-03-2020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abdou</dc:creator>
  <cp:lastModifiedBy>Julia Burnier</cp:lastModifiedBy>
  <cp:revision>78</cp:revision>
  <dcterms:created xsi:type="dcterms:W3CDTF">2020-03-17T12:29:16Z</dcterms:created>
  <dcterms:modified xsi:type="dcterms:W3CDTF">2021-03-02T16:14:53Z</dcterms:modified>
</cp:coreProperties>
</file>