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942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F0DC3-44B1-4B59-89B9-535517AFFBCA}" type="datetimeFigureOut">
              <a:rPr lang="it-IT" smtClean="0"/>
              <a:t>27/01/2021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D6ED3-AA8A-496D-B89A-F9F7E50B1C5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po 40"/>
          <p:cNvGrpSpPr/>
          <p:nvPr/>
        </p:nvGrpSpPr>
        <p:grpSpPr>
          <a:xfrm>
            <a:off x="2643174" y="1916832"/>
            <a:ext cx="4737138" cy="3672407"/>
            <a:chOff x="2643174" y="1797161"/>
            <a:chExt cx="3736594" cy="2917723"/>
          </a:xfrm>
        </p:grpSpPr>
        <p:pic>
          <p:nvPicPr>
            <p:cNvPr id="5" name="Immagine 4"/>
            <p:cNvPicPr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3174" y="2298770"/>
              <a:ext cx="1620221" cy="400168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3174" y="2725008"/>
              <a:ext cx="1620221" cy="400168"/>
            </a:xfrm>
            <a:prstGeom prst="rect">
              <a:avLst/>
            </a:prstGeom>
          </p:spPr>
        </p:pic>
        <p:pic>
          <p:nvPicPr>
            <p:cNvPr id="7" name="Immagine 6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3174" y="3153454"/>
              <a:ext cx="1620221" cy="400168"/>
            </a:xfrm>
            <a:prstGeom prst="rect">
              <a:avLst/>
            </a:prstGeom>
          </p:spPr>
        </p:pic>
        <p:pic>
          <p:nvPicPr>
            <p:cNvPr id="8" name="Immagine 7"/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3174" y="3577284"/>
              <a:ext cx="1620221" cy="400168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3174" y="4005730"/>
              <a:ext cx="1620221" cy="400168"/>
            </a:xfrm>
            <a:prstGeom prst="rect">
              <a:avLst/>
            </a:prstGeom>
          </p:spPr>
        </p:pic>
        <p:sp>
          <p:nvSpPr>
            <p:cNvPr id="10" name="CasellaDiTesto 9"/>
            <p:cNvSpPr txBox="1"/>
            <p:nvPr/>
          </p:nvSpPr>
          <p:spPr>
            <a:xfrm>
              <a:off x="3104103" y="4441191"/>
              <a:ext cx="78258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>
                  <a:latin typeface="Times New Roman" pitchFamily="18" charset="0"/>
                  <a:cs typeface="Times New Roman" pitchFamily="18" charset="0"/>
                </a:rPr>
                <a:t>HTLA-230</a:t>
              </a:r>
              <a:endParaRPr lang="it-IT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4892440" y="4441191"/>
              <a:ext cx="808384" cy="2736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>
                  <a:latin typeface="Times New Roman" pitchFamily="18" charset="0"/>
                  <a:cs typeface="Times New Roman" pitchFamily="18" charset="0"/>
                </a:rPr>
                <a:t>SH-SY5Y</a:t>
              </a:r>
              <a:endParaRPr lang="it-IT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2" name="Immagine 11"/>
            <p:cNvPicPr>
              <a:picLocks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6521" y="2298770"/>
              <a:ext cx="1620221" cy="400168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6521" y="2725008"/>
              <a:ext cx="1620221" cy="400168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6521" y="3153454"/>
              <a:ext cx="1620221" cy="400168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6521" y="3577284"/>
              <a:ext cx="1620221" cy="400168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6521" y="4005730"/>
              <a:ext cx="1620221" cy="400168"/>
            </a:xfrm>
            <a:prstGeom prst="rect">
              <a:avLst/>
            </a:prstGeom>
          </p:spPr>
        </p:pic>
        <p:sp>
          <p:nvSpPr>
            <p:cNvPr id="17" name="CasellaDiTesto 16"/>
            <p:cNvSpPr txBox="1"/>
            <p:nvPr/>
          </p:nvSpPr>
          <p:spPr>
            <a:xfrm>
              <a:off x="2876974" y="1987056"/>
              <a:ext cx="391747" cy="2736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>
                  <a:latin typeface="Times New Roman" pitchFamily="18" charset="0"/>
                  <a:cs typeface="Times New Roman" pitchFamily="18" charset="0"/>
                </a:rPr>
                <a:t>BF</a:t>
              </a:r>
              <a:endParaRPr lang="it-IT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CasellaDiTesto 37"/>
            <p:cNvSpPr txBox="1"/>
            <p:nvPr/>
          </p:nvSpPr>
          <p:spPr>
            <a:xfrm rot="19080000">
              <a:off x="3671260" y="1797161"/>
              <a:ext cx="8998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itchFamily="18" charset="0"/>
                  <a:cs typeface="Times New Roman" pitchFamily="18" charset="0"/>
                </a:rPr>
                <a:t>NCL+2</a:t>
              </a:r>
              <a:r>
                <a:rPr lang="it-IT" sz="800" b="1" baseline="30000" dirty="0" smtClean="0">
                  <a:latin typeface="Times New Roman" pitchFamily="18" charset="0"/>
                  <a:cs typeface="Times New Roman" pitchFamily="18" charset="0"/>
                </a:rPr>
                <a:t>nd</a:t>
              </a:r>
              <a:r>
                <a:rPr lang="it-IT" sz="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800" b="1" dirty="0" err="1" smtClean="0">
                  <a:latin typeface="Times New Roman" pitchFamily="18" charset="0"/>
                  <a:cs typeface="Times New Roman" pitchFamily="18" charset="0"/>
                </a:rPr>
                <a:t>Ab</a:t>
              </a:r>
              <a:endParaRPr lang="it-IT" sz="8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CasellaDiTesto 38"/>
            <p:cNvSpPr txBox="1"/>
            <p:nvPr/>
          </p:nvSpPr>
          <p:spPr>
            <a:xfrm>
              <a:off x="4685642" y="1987056"/>
              <a:ext cx="391747" cy="2736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b="1" dirty="0" smtClean="0">
                  <a:latin typeface="Times New Roman" pitchFamily="18" charset="0"/>
                  <a:cs typeface="Times New Roman" pitchFamily="18" charset="0"/>
                </a:rPr>
                <a:t>BF</a:t>
              </a:r>
              <a:endParaRPr lang="it-IT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CasellaDiTesto 39"/>
            <p:cNvSpPr txBox="1"/>
            <p:nvPr/>
          </p:nvSpPr>
          <p:spPr>
            <a:xfrm rot="19080000">
              <a:off x="5479928" y="1797161"/>
              <a:ext cx="8998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800" b="1" dirty="0" smtClean="0">
                  <a:latin typeface="Times New Roman" pitchFamily="18" charset="0"/>
                  <a:cs typeface="Times New Roman" pitchFamily="18" charset="0"/>
                </a:rPr>
                <a:t>NCL+2</a:t>
              </a:r>
              <a:r>
                <a:rPr lang="it-IT" sz="800" b="1" baseline="30000" dirty="0" smtClean="0">
                  <a:latin typeface="Times New Roman" pitchFamily="18" charset="0"/>
                  <a:cs typeface="Times New Roman" pitchFamily="18" charset="0"/>
                </a:rPr>
                <a:t>nd</a:t>
              </a:r>
              <a:r>
                <a:rPr lang="it-IT" sz="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800" b="1" dirty="0" err="1" smtClean="0">
                  <a:latin typeface="Times New Roman" pitchFamily="18" charset="0"/>
                  <a:cs typeface="Times New Roman" pitchFamily="18" charset="0"/>
                </a:rPr>
                <a:t>Ab</a:t>
              </a:r>
              <a:endParaRPr lang="it-IT" sz="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8</Words>
  <Application>Microsoft Office PowerPoint</Application>
  <PresentationFormat>Presentazione su schermo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uts10lab</dc:creator>
  <cp:lastModifiedBy>Pastorino Fabio</cp:lastModifiedBy>
  <cp:revision>4</cp:revision>
  <dcterms:created xsi:type="dcterms:W3CDTF">2020-10-09T10:30:58Z</dcterms:created>
  <dcterms:modified xsi:type="dcterms:W3CDTF">2021-01-27T08:01:31Z</dcterms:modified>
</cp:coreProperties>
</file>