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4D52-B0F2-4C93-BC43-8D57AF7DFF6D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0D97-719C-4C14-9D35-DDB7ECA58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3249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4D52-B0F2-4C93-BC43-8D57AF7DFF6D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0D97-719C-4C14-9D35-DDB7ECA58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48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4D52-B0F2-4C93-BC43-8D57AF7DFF6D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0D97-719C-4C14-9D35-DDB7ECA58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0405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4D52-B0F2-4C93-BC43-8D57AF7DFF6D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0D97-719C-4C14-9D35-DDB7ECA58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242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4D52-B0F2-4C93-BC43-8D57AF7DFF6D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0D97-719C-4C14-9D35-DDB7ECA58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1267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4D52-B0F2-4C93-BC43-8D57AF7DFF6D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0D97-719C-4C14-9D35-DDB7ECA58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5572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4D52-B0F2-4C93-BC43-8D57AF7DFF6D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0D97-719C-4C14-9D35-DDB7ECA58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1486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4D52-B0F2-4C93-BC43-8D57AF7DFF6D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0D97-719C-4C14-9D35-DDB7ECA58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7697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4D52-B0F2-4C93-BC43-8D57AF7DFF6D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0D97-719C-4C14-9D35-DDB7ECA58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2953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4D52-B0F2-4C93-BC43-8D57AF7DFF6D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0D97-719C-4C14-9D35-DDB7ECA58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8434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4D52-B0F2-4C93-BC43-8D57AF7DFF6D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80D97-719C-4C14-9D35-DDB7ECA58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294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24D52-B0F2-4C93-BC43-8D57AF7DFF6D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80D97-719C-4C14-9D35-DDB7ECA580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777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2915816" y="1304331"/>
            <a:ext cx="3277548" cy="3204789"/>
            <a:chOff x="3238668" y="1352460"/>
            <a:chExt cx="2340000" cy="2684658"/>
          </a:xfrm>
        </p:grpSpPr>
        <p:pic>
          <p:nvPicPr>
            <p:cNvPr id="5" name="Immagine 4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668" y="2122833"/>
              <a:ext cx="2340000" cy="306000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668" y="2448017"/>
              <a:ext cx="2340000" cy="306000"/>
            </a:xfrm>
            <a:prstGeom prst="rect">
              <a:avLst/>
            </a:prstGeom>
          </p:spPr>
        </p:pic>
        <p:pic>
          <p:nvPicPr>
            <p:cNvPr id="7" name="Immagine 6"/>
            <p:cNvPicPr preferRelativeResize="0"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668" y="2775409"/>
              <a:ext cx="2340000" cy="306000"/>
            </a:xfrm>
            <a:prstGeom prst="rect">
              <a:avLst/>
            </a:prstGeom>
          </p:spPr>
        </p:pic>
        <p:pic>
          <p:nvPicPr>
            <p:cNvPr id="8" name="Immagine 7"/>
            <p:cNvPicPr preferRelativeResize="0"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668" y="3103833"/>
              <a:ext cx="2340000" cy="306000"/>
            </a:xfrm>
            <a:prstGeom prst="rect">
              <a:avLst/>
            </a:prstGeom>
          </p:spPr>
        </p:pic>
        <p:pic>
          <p:nvPicPr>
            <p:cNvPr id="9" name="Immagine 8"/>
            <p:cNvPicPr preferRelativeResize="0"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8668" y="3447721"/>
              <a:ext cx="2340000" cy="306000"/>
            </a:xfrm>
            <a:prstGeom prst="rect">
              <a:avLst/>
            </a:prstGeom>
          </p:spPr>
        </p:pic>
        <p:sp>
          <p:nvSpPr>
            <p:cNvPr id="10" name="CasellaDiTesto 9"/>
            <p:cNvSpPr txBox="1"/>
            <p:nvPr/>
          </p:nvSpPr>
          <p:spPr>
            <a:xfrm>
              <a:off x="3404596" y="1906421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smtClean="0">
                  <a:latin typeface="Times New Roman" pitchFamily="18" charset="0"/>
                  <a:cs typeface="Times New Roman" pitchFamily="18" charset="0"/>
                </a:rPr>
                <a:t>BF</a:t>
              </a:r>
              <a:endParaRPr lang="it-IT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CasellaDiTesto 12"/>
            <p:cNvSpPr txBox="1"/>
            <p:nvPr/>
          </p:nvSpPr>
          <p:spPr>
            <a:xfrm rot="17845925">
              <a:off x="3830254" y="1655909"/>
              <a:ext cx="8531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smtClean="0">
                  <a:latin typeface="Times New Roman" pitchFamily="18" charset="0"/>
                  <a:cs typeface="Times New Roman" pitchFamily="18" charset="0"/>
                </a:rPr>
                <a:t>NCL+2</a:t>
              </a:r>
              <a:r>
                <a:rPr lang="it-IT" sz="1000" b="1" baseline="30000" dirty="0" smtClean="0">
                  <a:latin typeface="Times New Roman" pitchFamily="18" charset="0"/>
                  <a:cs typeface="Times New Roman" pitchFamily="18" charset="0"/>
                </a:rPr>
                <a:t>nd</a:t>
              </a:r>
              <a:r>
                <a:rPr lang="it-IT" sz="1000" b="1" dirty="0" smtClean="0">
                  <a:latin typeface="Times New Roman" pitchFamily="18" charset="0"/>
                  <a:cs typeface="Times New Roman" pitchFamily="18" charset="0"/>
                </a:rPr>
                <a:t>Ab</a:t>
              </a:r>
              <a:endParaRPr lang="it-IT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CasellaDiTesto 13"/>
            <p:cNvSpPr txBox="1"/>
            <p:nvPr/>
          </p:nvSpPr>
          <p:spPr>
            <a:xfrm rot="17845925">
              <a:off x="4442366" y="1693613"/>
              <a:ext cx="7681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smtClean="0">
                  <a:latin typeface="Times New Roman" pitchFamily="18" charset="0"/>
                  <a:cs typeface="Times New Roman" pitchFamily="18" charset="0"/>
                </a:rPr>
                <a:t>NT-Rhoda</a:t>
              </a:r>
              <a:endParaRPr lang="it-IT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CasellaDiTesto 14"/>
            <p:cNvSpPr txBox="1"/>
            <p:nvPr/>
          </p:nvSpPr>
          <p:spPr>
            <a:xfrm rot="17845925">
              <a:off x="5099813" y="1793206"/>
              <a:ext cx="54373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smtClean="0">
                  <a:latin typeface="Times New Roman" pitchFamily="18" charset="0"/>
                  <a:cs typeface="Times New Roman" pitchFamily="18" charset="0"/>
                </a:rPr>
                <a:t>Merge</a:t>
              </a:r>
              <a:endParaRPr lang="it-IT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4216732" y="3790897"/>
              <a:ext cx="71846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smtClean="0">
                  <a:latin typeface="Times New Roman" pitchFamily="18" charset="0"/>
                  <a:cs typeface="Times New Roman" pitchFamily="18" charset="0"/>
                </a:rPr>
                <a:t>SH-SY5Y</a:t>
              </a:r>
              <a:endParaRPr lang="it-IT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51490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</Words>
  <Application>Microsoft Office PowerPoint</Application>
  <PresentationFormat>Presentazione su schermo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Pastorino Fabio</dc:creator>
  <cp:lastModifiedBy>Pastorino Fabio</cp:lastModifiedBy>
  <cp:revision>3</cp:revision>
  <dcterms:created xsi:type="dcterms:W3CDTF">2020-07-28T14:44:58Z</dcterms:created>
  <dcterms:modified xsi:type="dcterms:W3CDTF">2021-01-27T08:05:09Z</dcterms:modified>
</cp:coreProperties>
</file>