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10" d="100"/>
          <a:sy n="110" d="100"/>
        </p:scale>
        <p:origin x="-59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81B8-0EFA-4F72-89B7-AC454A651F2B}" type="datetimeFigureOut">
              <a:rPr lang="it-IT" smtClean="0"/>
              <a:t>05/05/2021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90D36-8929-45FB-A862-149AB8CF45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0058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81B8-0EFA-4F72-89B7-AC454A651F2B}" type="datetimeFigureOut">
              <a:rPr lang="it-IT" smtClean="0"/>
              <a:t>05/05/2021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90D36-8929-45FB-A862-149AB8CF45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5785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81B8-0EFA-4F72-89B7-AC454A651F2B}" type="datetimeFigureOut">
              <a:rPr lang="it-IT" smtClean="0"/>
              <a:t>05/05/2021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90D36-8929-45FB-A862-149AB8CF45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0887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81B8-0EFA-4F72-89B7-AC454A651F2B}" type="datetimeFigureOut">
              <a:rPr lang="it-IT" smtClean="0"/>
              <a:t>05/05/2021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90D36-8929-45FB-A862-149AB8CF45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4097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81B8-0EFA-4F72-89B7-AC454A651F2B}" type="datetimeFigureOut">
              <a:rPr lang="it-IT" smtClean="0"/>
              <a:t>05/05/2021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90D36-8929-45FB-A862-149AB8CF45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6354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81B8-0EFA-4F72-89B7-AC454A651F2B}" type="datetimeFigureOut">
              <a:rPr lang="it-IT" smtClean="0"/>
              <a:t>05/05/2021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90D36-8929-45FB-A862-149AB8CF45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9604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81B8-0EFA-4F72-89B7-AC454A651F2B}" type="datetimeFigureOut">
              <a:rPr lang="it-IT" smtClean="0"/>
              <a:t>05/05/2021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90D36-8929-45FB-A862-149AB8CF45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4615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81B8-0EFA-4F72-89B7-AC454A651F2B}" type="datetimeFigureOut">
              <a:rPr lang="it-IT" smtClean="0"/>
              <a:t>05/05/2021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90D36-8929-45FB-A862-149AB8CF45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4707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81B8-0EFA-4F72-89B7-AC454A651F2B}" type="datetimeFigureOut">
              <a:rPr lang="it-IT" smtClean="0"/>
              <a:t>05/05/2021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90D36-8929-45FB-A862-149AB8CF45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0267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81B8-0EFA-4F72-89B7-AC454A651F2B}" type="datetimeFigureOut">
              <a:rPr lang="it-IT" smtClean="0"/>
              <a:t>05/05/2021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90D36-8929-45FB-A862-149AB8CF45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0329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81B8-0EFA-4F72-89B7-AC454A651F2B}" type="datetimeFigureOut">
              <a:rPr lang="it-IT" smtClean="0"/>
              <a:t>05/05/2021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90D36-8929-45FB-A862-149AB8CF45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6771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181B8-0EFA-4F72-89B7-AC454A651F2B}" type="datetimeFigureOut">
              <a:rPr lang="it-IT" smtClean="0"/>
              <a:t>05/05/2021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90D36-8929-45FB-A862-149AB8CF45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5015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uppo 22"/>
          <p:cNvGrpSpPr/>
          <p:nvPr/>
        </p:nvGrpSpPr>
        <p:grpSpPr>
          <a:xfrm>
            <a:off x="2123728" y="312911"/>
            <a:ext cx="4968552" cy="6284441"/>
            <a:chOff x="1691680" y="312911"/>
            <a:chExt cx="4968552" cy="6284441"/>
          </a:xfrm>
        </p:grpSpPr>
        <p:grpSp>
          <p:nvGrpSpPr>
            <p:cNvPr id="16" name="Gruppo 15"/>
            <p:cNvGrpSpPr/>
            <p:nvPr/>
          </p:nvGrpSpPr>
          <p:grpSpPr>
            <a:xfrm>
              <a:off x="2321595" y="3755727"/>
              <a:ext cx="4338637" cy="2841625"/>
              <a:chOff x="2321595" y="3755727"/>
              <a:chExt cx="4338637" cy="2841625"/>
            </a:xfrm>
          </p:grpSpPr>
          <p:graphicFrame>
            <p:nvGraphicFramePr>
              <p:cNvPr id="4" name="Oggetto 3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49998067"/>
                  </p:ext>
                </p:extLst>
              </p:nvPr>
            </p:nvGraphicFramePr>
            <p:xfrm>
              <a:off x="2321595" y="3755727"/>
              <a:ext cx="4338637" cy="284162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35" name="Prism 5" r:id="rId3" imgW="4338720" imgH="2842200" progId="Prism5.Document">
                      <p:embed/>
                    </p:oleObj>
                  </mc:Choice>
                  <mc:Fallback>
                    <p:oleObj name="Prism 5" r:id="rId3" imgW="4338720" imgH="2842200" progId="Prism5.Document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4"/>
                          <a:stretch>
                            <a:fillRect/>
                          </a:stretch>
                        </p:blipFill>
                        <p:spPr>
                          <a:xfrm>
                            <a:off x="2321595" y="3755727"/>
                            <a:ext cx="4338637" cy="2841625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" name="CasellaDiTesto 4"/>
              <p:cNvSpPr txBox="1"/>
              <p:nvPr/>
            </p:nvSpPr>
            <p:spPr>
              <a:xfrm>
                <a:off x="3840402" y="5071123"/>
                <a:ext cx="312906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000" b="1" dirty="0" smtClean="0">
                    <a:latin typeface="Times New Roman" pitchFamily="18" charset="0"/>
                    <a:cs typeface="Times New Roman" pitchFamily="18" charset="0"/>
                  </a:rPr>
                  <a:t>**</a:t>
                </a:r>
                <a:endParaRPr lang="it-IT" sz="1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CasellaDiTesto 5"/>
              <p:cNvSpPr txBox="1"/>
              <p:nvPr/>
            </p:nvSpPr>
            <p:spPr>
              <a:xfrm>
                <a:off x="4556968" y="4387946"/>
                <a:ext cx="248786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000" b="1" dirty="0" smtClean="0">
                    <a:latin typeface="Times New Roman" pitchFamily="18" charset="0"/>
                    <a:cs typeface="Times New Roman" pitchFamily="18" charset="0"/>
                  </a:rPr>
                  <a:t>*</a:t>
                </a:r>
                <a:endParaRPr lang="it-IT" sz="1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CasellaDiTesto 6"/>
              <p:cNvSpPr txBox="1"/>
              <p:nvPr/>
            </p:nvSpPr>
            <p:spPr>
              <a:xfrm>
                <a:off x="3122243" y="5098831"/>
                <a:ext cx="377026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000" b="1" dirty="0" smtClean="0">
                    <a:latin typeface="Times New Roman" pitchFamily="18" charset="0"/>
                    <a:cs typeface="Times New Roman" pitchFamily="18" charset="0"/>
                  </a:rPr>
                  <a:t>***</a:t>
                </a:r>
                <a:endParaRPr lang="it-IT" sz="1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" name="CasellaDiTesto 8"/>
            <p:cNvSpPr txBox="1"/>
            <p:nvPr/>
          </p:nvSpPr>
          <p:spPr>
            <a:xfrm>
              <a:off x="1691680" y="3769295"/>
              <a:ext cx="36420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lang="it-IT" sz="1400" b="1" dirty="0" smtClean="0">
                  <a:latin typeface="Times New Roman" pitchFamily="18" charset="0"/>
                  <a:cs typeface="Times New Roman" pitchFamily="18" charset="0"/>
                </a:rPr>
                <a:t>)</a:t>
              </a:r>
              <a:endParaRPr lang="it-IT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1691680" y="312911"/>
              <a:ext cx="3738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it-IT" sz="1400" b="1" dirty="0" smtClean="0">
                  <a:latin typeface="Times New Roman" pitchFamily="18" charset="0"/>
                  <a:cs typeface="Times New Roman" pitchFamily="18" charset="0"/>
                </a:rPr>
                <a:t>)</a:t>
              </a:r>
              <a:endParaRPr lang="it-IT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2" name="Gruppo 21"/>
            <p:cNvGrpSpPr/>
            <p:nvPr/>
          </p:nvGrpSpPr>
          <p:grpSpPr>
            <a:xfrm>
              <a:off x="2287996" y="317406"/>
              <a:ext cx="3266238" cy="2607538"/>
              <a:chOff x="2287996" y="317406"/>
              <a:chExt cx="3266238" cy="2607538"/>
            </a:xfrm>
          </p:grpSpPr>
          <p:grpSp>
            <p:nvGrpSpPr>
              <p:cNvPr id="17" name="Gruppo 16"/>
              <p:cNvGrpSpPr/>
              <p:nvPr/>
            </p:nvGrpSpPr>
            <p:grpSpPr>
              <a:xfrm>
                <a:off x="2287996" y="317406"/>
                <a:ext cx="3266238" cy="2607538"/>
                <a:chOff x="2287996" y="317406"/>
                <a:chExt cx="3266238" cy="2607538"/>
              </a:xfrm>
            </p:grpSpPr>
            <p:graphicFrame>
              <p:nvGraphicFramePr>
                <p:cNvPr id="3" name="Oggetto 2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566158494"/>
                    </p:ext>
                  </p:extLst>
                </p:nvPr>
              </p:nvGraphicFramePr>
              <p:xfrm>
                <a:off x="2287996" y="317406"/>
                <a:ext cx="3266238" cy="260753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036" name="Prism 5" r:id="rId5" imgW="3424320" imgH="2734200" progId="Prism5.Document">
                        <p:embed/>
                      </p:oleObj>
                    </mc:Choice>
                    <mc:Fallback>
                      <p:oleObj name="Prism 5" r:id="rId5" imgW="3424320" imgH="2734200" progId="Prism5.Document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6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2287996" y="317406"/>
                              <a:ext cx="3266238" cy="2607538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4" name="CasellaDiTesto 13"/>
                <p:cNvSpPr txBox="1"/>
                <p:nvPr/>
              </p:nvSpPr>
              <p:spPr>
                <a:xfrm>
                  <a:off x="3644788" y="674446"/>
                  <a:ext cx="377026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it-IT" sz="1000" b="1" dirty="0" smtClean="0">
                      <a:latin typeface="Times New Roman" pitchFamily="18" charset="0"/>
                      <a:cs typeface="Times New Roman" pitchFamily="18" charset="0"/>
                    </a:rPr>
                    <a:t>***</a:t>
                  </a:r>
                  <a:endParaRPr lang="it-IT" sz="10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CasellaDiTesto 14"/>
                <p:cNvSpPr txBox="1"/>
                <p:nvPr/>
              </p:nvSpPr>
              <p:spPr>
                <a:xfrm>
                  <a:off x="5008790" y="1702810"/>
                  <a:ext cx="248786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it-IT" sz="1000" b="1" dirty="0" smtClean="0">
                      <a:latin typeface="Times New Roman" pitchFamily="18" charset="0"/>
                      <a:cs typeface="Times New Roman" pitchFamily="18" charset="0"/>
                    </a:rPr>
                    <a:t>*</a:t>
                  </a:r>
                  <a:endParaRPr lang="it-IT" sz="10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2" name="CasellaDiTesto 11"/>
              <p:cNvSpPr txBox="1"/>
              <p:nvPr/>
            </p:nvSpPr>
            <p:spPr>
              <a:xfrm>
                <a:off x="3170264" y="332656"/>
                <a:ext cx="70564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b="1" dirty="0" smtClean="0">
                    <a:latin typeface="Times New Roman" pitchFamily="18" charset="0"/>
                    <a:cs typeface="Times New Roman" pitchFamily="18" charset="0"/>
                  </a:rPr>
                  <a:t>IMR-32</a:t>
                </a:r>
                <a:endParaRPr lang="it-IT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CasellaDiTesto 12"/>
              <p:cNvSpPr txBox="1"/>
              <p:nvPr/>
            </p:nvSpPr>
            <p:spPr>
              <a:xfrm>
                <a:off x="4535337" y="332656"/>
                <a:ext cx="56778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b="1" dirty="0" smtClean="0">
                    <a:latin typeface="Times New Roman" pitchFamily="18" charset="0"/>
                    <a:cs typeface="Times New Roman" pitchFamily="18" charset="0"/>
                  </a:rPr>
                  <a:t>NXS2</a:t>
                </a:r>
                <a:endParaRPr lang="it-IT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9" name="Connettore 1 18"/>
              <p:cNvCxnSpPr/>
              <p:nvPr/>
            </p:nvCxnSpPr>
            <p:spPr>
              <a:xfrm>
                <a:off x="3122243" y="578877"/>
                <a:ext cx="801685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onnettore 1 19"/>
              <p:cNvCxnSpPr/>
              <p:nvPr/>
            </p:nvCxnSpPr>
            <p:spPr>
              <a:xfrm>
                <a:off x="4418387" y="578877"/>
                <a:ext cx="801685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85045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11</Words>
  <Application>Microsoft Office PowerPoint</Application>
  <PresentationFormat>Presentazione su schermo (4:3)</PresentationFormat>
  <Paragraphs>9</Paragraphs>
  <Slides>1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3" baseType="lpstr">
      <vt:lpstr>Tema di Office</vt:lpstr>
      <vt:lpstr>GraphPad Prism 5 Project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Pastorino Fabio</dc:creator>
  <cp:lastModifiedBy>Pastorino Fabio</cp:lastModifiedBy>
  <cp:revision>7</cp:revision>
  <cp:lastPrinted>2021-05-05T08:24:50Z</cp:lastPrinted>
  <dcterms:created xsi:type="dcterms:W3CDTF">2021-04-27T07:57:44Z</dcterms:created>
  <dcterms:modified xsi:type="dcterms:W3CDTF">2021-05-05T08:25:26Z</dcterms:modified>
</cp:coreProperties>
</file>