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3058-C8AA-49E5-B19E-D15967C69475}" type="datetimeFigureOut">
              <a:rPr lang="it-IT" smtClean="0"/>
              <a:t>02/11/2020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292BE-9507-4E75-BC63-BD74053B47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1763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3058-C8AA-49E5-B19E-D15967C69475}" type="datetimeFigureOut">
              <a:rPr lang="it-IT" smtClean="0"/>
              <a:t>02/11/2020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292BE-9507-4E75-BC63-BD74053B47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4852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3058-C8AA-49E5-B19E-D15967C69475}" type="datetimeFigureOut">
              <a:rPr lang="it-IT" smtClean="0"/>
              <a:t>02/11/2020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292BE-9507-4E75-BC63-BD74053B47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846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3058-C8AA-49E5-B19E-D15967C69475}" type="datetimeFigureOut">
              <a:rPr lang="it-IT" smtClean="0"/>
              <a:t>02/11/2020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292BE-9507-4E75-BC63-BD74053B47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6077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3058-C8AA-49E5-B19E-D15967C69475}" type="datetimeFigureOut">
              <a:rPr lang="it-IT" smtClean="0"/>
              <a:t>02/11/2020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292BE-9507-4E75-BC63-BD74053B47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7859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3058-C8AA-49E5-B19E-D15967C69475}" type="datetimeFigureOut">
              <a:rPr lang="it-IT" smtClean="0"/>
              <a:t>02/11/2020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292BE-9507-4E75-BC63-BD74053B47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9001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3058-C8AA-49E5-B19E-D15967C69475}" type="datetimeFigureOut">
              <a:rPr lang="it-IT" smtClean="0"/>
              <a:t>02/11/2020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292BE-9507-4E75-BC63-BD74053B47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5158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3058-C8AA-49E5-B19E-D15967C69475}" type="datetimeFigureOut">
              <a:rPr lang="it-IT" smtClean="0"/>
              <a:t>02/11/2020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292BE-9507-4E75-BC63-BD74053B47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5507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3058-C8AA-49E5-B19E-D15967C69475}" type="datetimeFigureOut">
              <a:rPr lang="it-IT" smtClean="0"/>
              <a:t>02/11/2020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292BE-9507-4E75-BC63-BD74053B47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4805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3058-C8AA-49E5-B19E-D15967C69475}" type="datetimeFigureOut">
              <a:rPr lang="it-IT" smtClean="0"/>
              <a:t>02/11/2020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292BE-9507-4E75-BC63-BD74053B47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9497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23058-C8AA-49E5-B19E-D15967C69475}" type="datetimeFigureOut">
              <a:rPr lang="it-IT" smtClean="0"/>
              <a:t>02/11/2020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292BE-9507-4E75-BC63-BD74053B47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49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23058-C8AA-49E5-B19E-D15967C69475}" type="datetimeFigureOut">
              <a:rPr lang="it-IT" smtClean="0"/>
              <a:t>02/11/2020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292BE-9507-4E75-BC63-BD74053B470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5098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6995465"/>
              </p:ext>
            </p:extLst>
          </p:nvPr>
        </p:nvGraphicFramePr>
        <p:xfrm>
          <a:off x="2311400" y="1774825"/>
          <a:ext cx="4521200" cy="330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rism 5" r:id="rId3" imgW="4521960" imgH="3308760" progId="Prism5.Document">
                  <p:embed/>
                </p:oleObj>
              </mc:Choice>
              <mc:Fallback>
                <p:oleObj name="Prism 5" r:id="rId3" imgW="4521960" imgH="330876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11400" y="1774825"/>
                        <a:ext cx="4521200" cy="3308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145996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Presentazione su schermo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3" baseType="lpstr">
      <vt:lpstr>Tema di Office</vt:lpstr>
      <vt:lpstr>GraphPad Prism 5 Project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Pastorino Fabio</dc:creator>
  <cp:lastModifiedBy>Pastorino Fabio</cp:lastModifiedBy>
  <cp:revision>2</cp:revision>
  <dcterms:created xsi:type="dcterms:W3CDTF">2019-09-12T14:33:45Z</dcterms:created>
  <dcterms:modified xsi:type="dcterms:W3CDTF">2020-11-02T14:22:00Z</dcterms:modified>
</cp:coreProperties>
</file>