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44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09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94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07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09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90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187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12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28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97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D7EC4-3E30-4328-AFC6-51BE6C45D704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55213-BCD6-49DB-A6AC-476F60DEF7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1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1280515" y="1157052"/>
            <a:ext cx="6531845" cy="4288172"/>
            <a:chOff x="993565" y="617044"/>
            <a:chExt cx="6531845" cy="4288172"/>
          </a:xfrm>
        </p:grpSpPr>
        <p:graphicFrame>
          <p:nvGraphicFramePr>
            <p:cNvPr id="2" name="Oggetto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3515811"/>
                </p:ext>
              </p:extLst>
            </p:nvPr>
          </p:nvGraphicFramePr>
          <p:xfrm>
            <a:off x="1052315" y="617044"/>
            <a:ext cx="2049657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Prism 5" r:id="rId3" imgW="3415320" imgH="2999160" progId="Prism5.Document">
                    <p:embed/>
                  </p:oleObj>
                </mc:Choice>
                <mc:Fallback>
                  <p:oleObj name="Prism 5" r:id="rId3" imgW="341532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052315" y="617044"/>
                          <a:ext cx="2049657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ggetto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1454291"/>
                </p:ext>
              </p:extLst>
            </p:nvPr>
          </p:nvGraphicFramePr>
          <p:xfrm>
            <a:off x="3266318" y="617044"/>
            <a:ext cx="2049657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Prism 5" r:id="rId5" imgW="3415320" imgH="2999160" progId="Prism5.Document">
                    <p:embed/>
                  </p:oleObj>
                </mc:Choice>
                <mc:Fallback>
                  <p:oleObj name="Prism 5" r:id="rId5" imgW="341532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266318" y="617044"/>
                          <a:ext cx="2049657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3526067"/>
                </p:ext>
              </p:extLst>
            </p:nvPr>
          </p:nvGraphicFramePr>
          <p:xfrm>
            <a:off x="5475753" y="617044"/>
            <a:ext cx="2049657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Prism 5" r:id="rId7" imgW="3415320" imgH="2999160" progId="Prism5.Document">
                    <p:embed/>
                  </p:oleObj>
                </mc:Choice>
                <mc:Fallback>
                  <p:oleObj name="Prism 5" r:id="rId7" imgW="341532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475753" y="617044"/>
                          <a:ext cx="2049657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7083335"/>
                </p:ext>
              </p:extLst>
            </p:nvPr>
          </p:nvGraphicFramePr>
          <p:xfrm>
            <a:off x="993565" y="3105216"/>
            <a:ext cx="2138275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name="Prism 5" r:id="rId9" imgW="3561840" imgH="2999160" progId="Prism5.Document">
                    <p:embed/>
                  </p:oleObj>
                </mc:Choice>
                <mc:Fallback>
                  <p:oleObj name="Prism 5" r:id="rId9" imgW="356184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993565" y="3105216"/>
                          <a:ext cx="2138275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7757767"/>
                </p:ext>
              </p:extLst>
            </p:nvPr>
          </p:nvGraphicFramePr>
          <p:xfrm>
            <a:off x="3266314" y="3105216"/>
            <a:ext cx="2049661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Prism 5" r:id="rId11" imgW="3415320" imgH="2999160" progId="Prism5.Document">
                    <p:embed/>
                  </p:oleObj>
                </mc:Choice>
                <mc:Fallback>
                  <p:oleObj name="Prism 5" r:id="rId11" imgW="341532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266314" y="3105216"/>
                          <a:ext cx="2049661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01714730"/>
                </p:ext>
              </p:extLst>
            </p:nvPr>
          </p:nvGraphicFramePr>
          <p:xfrm>
            <a:off x="5364088" y="3105216"/>
            <a:ext cx="2138275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Prism 5" r:id="rId13" imgW="3561840" imgH="2999160" progId="Prism5.Document">
                    <p:embed/>
                  </p:oleObj>
                </mc:Choice>
                <mc:Fallback>
                  <p:oleObj name="Prism 5" r:id="rId13" imgW="3561840" imgH="299916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364088" y="3105216"/>
                          <a:ext cx="2138275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596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3" baseType="lpstr">
      <vt:lpstr>Tema di Office</vt:lpstr>
      <vt:lpstr>GraphPad Prism 5 Project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Pastorino Fabio</dc:creator>
  <cp:lastModifiedBy>Pastorino Fabio</cp:lastModifiedBy>
  <cp:revision>3</cp:revision>
  <dcterms:created xsi:type="dcterms:W3CDTF">2020-07-24T09:23:16Z</dcterms:created>
  <dcterms:modified xsi:type="dcterms:W3CDTF">2020-11-02T14:33:27Z</dcterms:modified>
</cp:coreProperties>
</file>