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>
        <p:scale>
          <a:sx n="109" d="100"/>
          <a:sy n="109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0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748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84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206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043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891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075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3718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394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8586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611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EEFAD-9369-43E3-85D0-9690247925D3}" type="datetimeFigureOut">
              <a:rPr lang="it-IT" smtClean="0"/>
              <a:t>26/01/2021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75845-47F4-4BCD-9CCA-704FAB2332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339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438067" y="3717032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94,4%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457644" y="371703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93%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457644" y="1310284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95%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438067" y="1310284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79,5%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uppo 24"/>
          <p:cNvGrpSpPr/>
          <p:nvPr/>
        </p:nvGrpSpPr>
        <p:grpSpPr>
          <a:xfrm>
            <a:off x="5049874" y="3490290"/>
            <a:ext cx="3482566" cy="1748535"/>
            <a:chOff x="4905858" y="3490290"/>
            <a:chExt cx="3482566" cy="1748535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5858" y="3490290"/>
              <a:ext cx="1749765" cy="1740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7107" y="3498047"/>
              <a:ext cx="1681317" cy="1740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4" name="Gruppo 23"/>
          <p:cNvGrpSpPr/>
          <p:nvPr/>
        </p:nvGrpSpPr>
        <p:grpSpPr>
          <a:xfrm>
            <a:off x="251520" y="3490290"/>
            <a:ext cx="4274028" cy="1740778"/>
            <a:chOff x="539552" y="3490290"/>
            <a:chExt cx="4274028" cy="174077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497" y="3490290"/>
              <a:ext cx="1749765" cy="1740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263" y="3490290"/>
              <a:ext cx="1681317" cy="1740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CasellaDiTesto 20"/>
            <p:cNvSpPr txBox="1"/>
            <p:nvPr/>
          </p:nvSpPr>
          <p:spPr>
            <a:xfrm>
              <a:off x="539552" y="4222180"/>
              <a:ext cx="7008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smtClean="0">
                  <a:latin typeface="Times New Roman" pitchFamily="18" charset="0"/>
                  <a:cs typeface="Times New Roman" pitchFamily="18" charset="0"/>
                </a:rPr>
                <a:t>ID 4736</a:t>
              </a:r>
              <a:endParaRPr lang="it-IT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65" y="1062360"/>
            <a:ext cx="1749766" cy="1740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231" y="1062360"/>
            <a:ext cx="1681317" cy="1740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CasellaDiTesto 19"/>
          <p:cNvSpPr txBox="1"/>
          <p:nvPr/>
        </p:nvSpPr>
        <p:spPr>
          <a:xfrm>
            <a:off x="251520" y="1794250"/>
            <a:ext cx="700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Times New Roman" pitchFamily="18" charset="0"/>
                <a:cs typeface="Times New Roman" pitchFamily="18" charset="0"/>
              </a:rPr>
              <a:t>ID 4654</a:t>
            </a:r>
            <a:endParaRPr lang="it-IT" sz="1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uppo 25"/>
          <p:cNvGrpSpPr/>
          <p:nvPr/>
        </p:nvGrpSpPr>
        <p:grpSpPr>
          <a:xfrm>
            <a:off x="1835696" y="260648"/>
            <a:ext cx="2232248" cy="358572"/>
            <a:chOff x="1835696" y="487705"/>
            <a:chExt cx="2232248" cy="358572"/>
          </a:xfrm>
        </p:grpSpPr>
        <p:sp>
          <p:nvSpPr>
            <p:cNvPr id="8" name="CasellaDiTesto 7"/>
            <p:cNvSpPr txBox="1"/>
            <p:nvPr/>
          </p:nvSpPr>
          <p:spPr>
            <a:xfrm>
              <a:off x="2778535" y="487705"/>
              <a:ext cx="6142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>
                  <a:latin typeface="Times New Roman" pitchFamily="18" charset="0"/>
                  <a:cs typeface="Times New Roman" pitchFamily="18" charset="0"/>
                </a:rPr>
                <a:t>Patient</a:t>
              </a:r>
              <a:endParaRPr lang="it-IT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Connettore 1 16"/>
            <p:cNvCxnSpPr/>
            <p:nvPr/>
          </p:nvCxnSpPr>
          <p:spPr>
            <a:xfrm>
              <a:off x="1835696" y="846277"/>
              <a:ext cx="223224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74" y="1068250"/>
            <a:ext cx="1749766" cy="1740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123" y="1076007"/>
            <a:ext cx="1681317" cy="1740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uppo 12"/>
          <p:cNvGrpSpPr/>
          <p:nvPr/>
        </p:nvGrpSpPr>
        <p:grpSpPr>
          <a:xfrm>
            <a:off x="5868144" y="260648"/>
            <a:ext cx="2315057" cy="358572"/>
            <a:chOff x="5868144" y="260648"/>
            <a:chExt cx="2315057" cy="358572"/>
          </a:xfrm>
        </p:grpSpPr>
        <p:sp>
          <p:nvSpPr>
            <p:cNvPr id="19" name="CasellaDiTesto 18"/>
            <p:cNvSpPr txBox="1"/>
            <p:nvPr/>
          </p:nvSpPr>
          <p:spPr>
            <a:xfrm>
              <a:off x="5868144" y="260648"/>
              <a:ext cx="23150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latin typeface="Times New Roman" pitchFamily="18" charset="0"/>
                  <a:cs typeface="Times New Roman" pitchFamily="18" charset="0"/>
                </a:rPr>
                <a:t>Second passage in mice (PDX-P2)</a:t>
              </a:r>
              <a:endParaRPr lang="en-US" sz="12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Connettore 1 22"/>
            <p:cNvCxnSpPr/>
            <p:nvPr/>
          </p:nvCxnSpPr>
          <p:spPr>
            <a:xfrm>
              <a:off x="5909548" y="619220"/>
              <a:ext cx="223224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6092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20</Words>
  <Application>Microsoft Office PowerPoint</Application>
  <PresentationFormat>Presentazione su schermo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%CB%</dc:creator>
  <cp:lastModifiedBy>Pastorino Fabio</cp:lastModifiedBy>
  <cp:revision>8</cp:revision>
  <cp:lastPrinted>2021-01-15T09:14:34Z</cp:lastPrinted>
  <dcterms:created xsi:type="dcterms:W3CDTF">2021-01-14T10:20:59Z</dcterms:created>
  <dcterms:modified xsi:type="dcterms:W3CDTF">2021-01-26T14:36:15Z</dcterms:modified>
</cp:coreProperties>
</file>