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319" r:id="rId5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2FB2"/>
    <a:srgbClr val="3F30AE"/>
    <a:srgbClr val="2B21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3C3C43-66A3-D14B-B763-F96334CFA2A4}" v="3" dt="2021-09-19T16:27:13.1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9890" autoAdjust="0"/>
    <p:restoredTop sz="95390" autoAdjust="0"/>
  </p:normalViewPr>
  <p:slideViewPr>
    <p:cSldViewPr snapToGrid="0">
      <p:cViewPr varScale="1">
        <p:scale>
          <a:sx n="59" d="100"/>
          <a:sy n="59" d="100"/>
        </p:scale>
        <p:origin x="291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ioce Mario" userId="64a03e3b-6f49-4619-8d84-1318f0838d14" providerId="ADAL" clId="{79C5B48F-0E18-7E45-A271-F817588EEB64}"/>
    <pc:docChg chg="custSel modSld">
      <pc:chgData name="Cioce Mario" userId="64a03e3b-6f49-4619-8d84-1318f0838d14" providerId="ADAL" clId="{79C5B48F-0E18-7E45-A271-F817588EEB64}" dt="2021-09-02T04:46:28.760" v="180" actId="1076"/>
      <pc:docMkLst>
        <pc:docMk/>
      </pc:docMkLst>
      <pc:sldChg chg="modSp mod">
        <pc:chgData name="Cioce Mario" userId="64a03e3b-6f49-4619-8d84-1318f0838d14" providerId="ADAL" clId="{79C5B48F-0E18-7E45-A271-F817588EEB64}" dt="2021-09-02T04:42:22.567" v="167" actId="1037"/>
        <pc:sldMkLst>
          <pc:docMk/>
          <pc:sldMk cId="2982597535" sldId="267"/>
        </pc:sldMkLst>
        <pc:spChg chg="mod">
          <ac:chgData name="Cioce Mario" userId="64a03e3b-6f49-4619-8d84-1318f0838d14" providerId="ADAL" clId="{79C5B48F-0E18-7E45-A271-F817588EEB64}" dt="2021-09-02T04:42:00.417" v="156" actId="115"/>
          <ac:spMkLst>
            <pc:docMk/>
            <pc:sldMk cId="2982597535" sldId="267"/>
            <ac:spMk id="11" creationId="{00000000-0000-0000-0000-000000000000}"/>
          </ac:spMkLst>
        </pc:spChg>
        <pc:spChg chg="mod">
          <ac:chgData name="Cioce Mario" userId="64a03e3b-6f49-4619-8d84-1318f0838d14" providerId="ADAL" clId="{79C5B48F-0E18-7E45-A271-F817588EEB64}" dt="2021-09-02T04:42:22.567" v="167" actId="1037"/>
          <ac:spMkLst>
            <pc:docMk/>
            <pc:sldMk cId="2982597535" sldId="267"/>
            <ac:spMk id="12" creationId="{00000000-0000-0000-0000-000000000000}"/>
          </ac:spMkLst>
        </pc:spChg>
        <pc:spChg chg="mod">
          <ac:chgData name="Cioce Mario" userId="64a03e3b-6f49-4619-8d84-1318f0838d14" providerId="ADAL" clId="{79C5B48F-0E18-7E45-A271-F817588EEB64}" dt="2021-09-02T04:41:57.365" v="155" actId="115"/>
          <ac:spMkLst>
            <pc:docMk/>
            <pc:sldMk cId="2982597535" sldId="267"/>
            <ac:spMk id="13" creationId="{00000000-0000-0000-0000-000000000000}"/>
          </ac:spMkLst>
        </pc:spChg>
        <pc:spChg chg="mod">
          <ac:chgData name="Cioce Mario" userId="64a03e3b-6f49-4619-8d84-1318f0838d14" providerId="ADAL" clId="{79C5B48F-0E18-7E45-A271-F817588EEB64}" dt="2021-09-02T04:42:22.567" v="167" actId="1037"/>
          <ac:spMkLst>
            <pc:docMk/>
            <pc:sldMk cId="2982597535" sldId="267"/>
            <ac:spMk id="22" creationId="{00000000-0000-0000-0000-000000000000}"/>
          </ac:spMkLst>
        </pc:spChg>
        <pc:spChg chg="mod">
          <ac:chgData name="Cioce Mario" userId="64a03e3b-6f49-4619-8d84-1318f0838d14" providerId="ADAL" clId="{79C5B48F-0E18-7E45-A271-F817588EEB64}" dt="2021-09-02T04:42:06.095" v="157" actId="115"/>
          <ac:spMkLst>
            <pc:docMk/>
            <pc:sldMk cId="2982597535" sldId="267"/>
            <ac:spMk id="27" creationId="{00000000-0000-0000-0000-000000000000}"/>
          </ac:spMkLst>
        </pc:spChg>
        <pc:spChg chg="mod">
          <ac:chgData name="Cioce Mario" userId="64a03e3b-6f49-4619-8d84-1318f0838d14" providerId="ADAL" clId="{79C5B48F-0E18-7E45-A271-F817588EEB64}" dt="2021-09-02T04:42:08.756" v="158" actId="115"/>
          <ac:spMkLst>
            <pc:docMk/>
            <pc:sldMk cId="2982597535" sldId="267"/>
            <ac:spMk id="28" creationId="{00000000-0000-0000-0000-000000000000}"/>
          </ac:spMkLst>
        </pc:spChg>
      </pc:sldChg>
      <pc:sldChg chg="addSp modSp mod">
        <pc:chgData name="Cioce Mario" userId="64a03e3b-6f49-4619-8d84-1318f0838d14" providerId="ADAL" clId="{79C5B48F-0E18-7E45-A271-F817588EEB64}" dt="2021-09-02T04:46:28.760" v="180" actId="1076"/>
        <pc:sldMkLst>
          <pc:docMk/>
          <pc:sldMk cId="2026329344" sldId="322"/>
        </pc:sldMkLst>
        <pc:spChg chg="add mod">
          <ac:chgData name="Cioce Mario" userId="64a03e3b-6f49-4619-8d84-1318f0838d14" providerId="ADAL" clId="{79C5B48F-0E18-7E45-A271-F817588EEB64}" dt="2021-09-02T04:39:43.220" v="112" actId="20577"/>
          <ac:spMkLst>
            <pc:docMk/>
            <pc:sldMk cId="2026329344" sldId="322"/>
            <ac:spMk id="3" creationId="{478235C5-D957-F846-846C-C8C605F9324B}"/>
          </ac:spMkLst>
        </pc:spChg>
        <pc:spChg chg="mod">
          <ac:chgData name="Cioce Mario" userId="64a03e3b-6f49-4619-8d84-1318f0838d14" providerId="ADAL" clId="{79C5B48F-0E18-7E45-A271-F817588EEB64}" dt="2021-09-01T21:12:47.320" v="6" actId="1036"/>
          <ac:spMkLst>
            <pc:docMk/>
            <pc:sldMk cId="2026329344" sldId="322"/>
            <ac:spMk id="35" creationId="{44FD01A7-2E06-4243-A8FA-33687C5F61AF}"/>
          </ac:spMkLst>
        </pc:spChg>
        <pc:spChg chg="add mod">
          <ac:chgData name="Cioce Mario" userId="64a03e3b-6f49-4619-8d84-1318f0838d14" providerId="ADAL" clId="{79C5B48F-0E18-7E45-A271-F817588EEB64}" dt="2021-09-02T04:40:28.985" v="116"/>
          <ac:spMkLst>
            <pc:docMk/>
            <pc:sldMk cId="2026329344" sldId="322"/>
            <ac:spMk id="36" creationId="{0E5FBBFC-6E03-4B49-9523-F31A33ACB661}"/>
          </ac:spMkLst>
        </pc:spChg>
        <pc:spChg chg="add mod">
          <ac:chgData name="Cioce Mario" userId="64a03e3b-6f49-4619-8d84-1318f0838d14" providerId="ADAL" clId="{79C5B48F-0E18-7E45-A271-F817588EEB64}" dt="2021-09-02T04:43:21.190" v="178" actId="20577"/>
          <ac:spMkLst>
            <pc:docMk/>
            <pc:sldMk cId="2026329344" sldId="322"/>
            <ac:spMk id="37" creationId="{45904ECB-DF5E-5E4E-8F5C-706D181D4110}"/>
          </ac:spMkLst>
        </pc:spChg>
        <pc:grpChg chg="mod">
          <ac:chgData name="Cioce Mario" userId="64a03e3b-6f49-4619-8d84-1318f0838d14" providerId="ADAL" clId="{79C5B48F-0E18-7E45-A271-F817588EEB64}" dt="2021-09-02T04:38:41.432" v="8" actId="1076"/>
          <ac:grpSpMkLst>
            <pc:docMk/>
            <pc:sldMk cId="2026329344" sldId="322"/>
            <ac:grpSpMk id="4" creationId="{00000000-0000-0000-0000-000000000000}"/>
          </ac:grpSpMkLst>
        </pc:grpChg>
        <pc:grpChg chg="add mod">
          <ac:chgData name="Cioce Mario" userId="64a03e3b-6f49-4619-8d84-1318f0838d14" providerId="ADAL" clId="{79C5B48F-0E18-7E45-A271-F817588EEB64}" dt="2021-09-02T04:40:08.421" v="114" actId="1076"/>
          <ac:grpSpMkLst>
            <pc:docMk/>
            <pc:sldMk cId="2026329344" sldId="322"/>
            <ac:grpSpMk id="5" creationId="{81C8952B-E109-8247-B16C-76AAEB63AB63}"/>
          </ac:grpSpMkLst>
        </pc:grpChg>
        <pc:grpChg chg="mod">
          <ac:chgData name="Cioce Mario" userId="64a03e3b-6f49-4619-8d84-1318f0838d14" providerId="ADAL" clId="{79C5B48F-0E18-7E45-A271-F817588EEB64}" dt="2021-09-02T04:38:39.601" v="7" actId="1076"/>
          <ac:grpSpMkLst>
            <pc:docMk/>
            <pc:sldMk cId="2026329344" sldId="322"/>
            <ac:grpSpMk id="26" creationId="{00000000-0000-0000-0000-000000000000}"/>
          </ac:grpSpMkLst>
        </pc:grpChg>
        <pc:picChg chg="add mod">
          <ac:chgData name="Cioce Mario" userId="64a03e3b-6f49-4619-8d84-1318f0838d14" providerId="ADAL" clId="{79C5B48F-0E18-7E45-A271-F817588EEB64}" dt="2021-09-02T04:46:28.760" v="180" actId="1076"/>
          <ac:picMkLst>
            <pc:docMk/>
            <pc:sldMk cId="2026329344" sldId="322"/>
            <ac:picMk id="38" creationId="{1E953B70-2F11-8F42-B84F-C133D61F6261}"/>
          </ac:picMkLst>
        </pc:picChg>
        <pc:picChg chg="mod">
          <ac:chgData name="Cioce Mario" userId="64a03e3b-6f49-4619-8d84-1318f0838d14" providerId="ADAL" clId="{79C5B48F-0E18-7E45-A271-F817588EEB64}" dt="2021-09-02T04:40:13.899" v="115" actId="1076"/>
          <ac:picMkLst>
            <pc:docMk/>
            <pc:sldMk cId="2026329344" sldId="322"/>
            <ac:picMk id="62" creationId="{00000000-0000-0000-0000-000000000000}"/>
          </ac:picMkLst>
        </pc:picChg>
      </pc:sldChg>
    </pc:docChg>
  </pc:docChgLst>
  <pc:docChgLst>
    <pc:chgData name="Cioce Mario" userId="64a03e3b-6f49-4619-8d84-1318f0838d14" providerId="ADAL" clId="{D13C3C43-66A3-D14B-B763-F96334CFA2A4}"/>
    <pc:docChg chg="modSld">
      <pc:chgData name="Cioce Mario" userId="64a03e3b-6f49-4619-8d84-1318f0838d14" providerId="ADAL" clId="{D13C3C43-66A3-D14B-B763-F96334CFA2A4}" dt="2021-09-19T16:28:56.764" v="62" actId="1035"/>
      <pc:docMkLst>
        <pc:docMk/>
      </pc:docMkLst>
      <pc:sldChg chg="addSp delSp modSp mod">
        <pc:chgData name="Cioce Mario" userId="64a03e3b-6f49-4619-8d84-1318f0838d14" providerId="ADAL" clId="{D13C3C43-66A3-D14B-B763-F96334CFA2A4}" dt="2021-09-19T16:28:42.636" v="52" actId="20577"/>
        <pc:sldMkLst>
          <pc:docMk/>
          <pc:sldMk cId="4253236276" sldId="265"/>
        </pc:sldMkLst>
        <pc:spChg chg="mod">
          <ac:chgData name="Cioce Mario" userId="64a03e3b-6f49-4619-8d84-1318f0838d14" providerId="ADAL" clId="{D13C3C43-66A3-D14B-B763-F96334CFA2A4}" dt="2021-09-19T16:28:42.636" v="52" actId="20577"/>
          <ac:spMkLst>
            <pc:docMk/>
            <pc:sldMk cId="4253236276" sldId="265"/>
            <ac:spMk id="9" creationId="{00000000-0000-0000-0000-000000000000}"/>
          </ac:spMkLst>
        </pc:spChg>
        <pc:spChg chg="mod">
          <ac:chgData name="Cioce Mario" userId="64a03e3b-6f49-4619-8d84-1318f0838d14" providerId="ADAL" clId="{D13C3C43-66A3-D14B-B763-F96334CFA2A4}" dt="2021-09-19T16:27:13.141" v="16" actId="166"/>
          <ac:spMkLst>
            <pc:docMk/>
            <pc:sldMk cId="4253236276" sldId="265"/>
            <ac:spMk id="89" creationId="{00000000-0000-0000-0000-000000000000}"/>
          </ac:spMkLst>
        </pc:spChg>
        <pc:grpChg chg="add">
          <ac:chgData name="Cioce Mario" userId="64a03e3b-6f49-4619-8d84-1318f0838d14" providerId="ADAL" clId="{D13C3C43-66A3-D14B-B763-F96334CFA2A4}" dt="2021-09-19T16:26:53.332" v="14" actId="164"/>
          <ac:grpSpMkLst>
            <pc:docMk/>
            <pc:sldMk cId="4253236276" sldId="265"/>
            <ac:grpSpMk id="8" creationId="{B49E8D18-983C-6F4C-8032-D864FD24E830}"/>
          </ac:grpSpMkLst>
        </pc:grpChg>
        <pc:grpChg chg="del">
          <ac:chgData name="Cioce Mario" userId="64a03e3b-6f49-4619-8d84-1318f0838d14" providerId="ADAL" clId="{D13C3C43-66A3-D14B-B763-F96334CFA2A4}" dt="2021-09-19T16:24:33.420" v="8" actId="165"/>
          <ac:grpSpMkLst>
            <pc:docMk/>
            <pc:sldMk cId="4253236276" sldId="265"/>
            <ac:grpSpMk id="11" creationId="{00000000-0000-0000-0000-000000000000}"/>
          </ac:grpSpMkLst>
        </pc:grpChg>
        <pc:picChg chg="mod topLvl modCrop">
          <ac:chgData name="Cioce Mario" userId="64a03e3b-6f49-4619-8d84-1318f0838d14" providerId="ADAL" clId="{D13C3C43-66A3-D14B-B763-F96334CFA2A4}" dt="2021-09-19T16:26:59.029" v="15" actId="167"/>
          <ac:picMkLst>
            <pc:docMk/>
            <pc:sldMk cId="4253236276" sldId="265"/>
            <ac:picMk id="5" creationId="{00000000-0000-0000-0000-000000000000}"/>
          </ac:picMkLst>
        </pc:picChg>
        <pc:picChg chg="topLvl">
          <ac:chgData name="Cioce Mario" userId="64a03e3b-6f49-4619-8d84-1318f0838d14" providerId="ADAL" clId="{D13C3C43-66A3-D14B-B763-F96334CFA2A4}" dt="2021-09-19T16:24:33.420" v="8" actId="165"/>
          <ac:picMkLst>
            <pc:docMk/>
            <pc:sldMk cId="4253236276" sldId="265"/>
            <ac:picMk id="10" creationId="{00000000-0000-0000-0000-000000000000}"/>
          </ac:picMkLst>
        </pc:picChg>
        <pc:picChg chg="mod topLvl">
          <ac:chgData name="Cioce Mario" userId="64a03e3b-6f49-4619-8d84-1318f0838d14" providerId="ADAL" clId="{D13C3C43-66A3-D14B-B763-F96334CFA2A4}" dt="2021-09-19T16:27:13.141" v="16" actId="166"/>
          <ac:picMkLst>
            <pc:docMk/>
            <pc:sldMk cId="4253236276" sldId="265"/>
            <ac:picMk id="14" creationId="{00000000-0000-0000-0000-000000000000}"/>
          </ac:picMkLst>
        </pc:picChg>
        <pc:picChg chg="topLvl">
          <ac:chgData name="Cioce Mario" userId="64a03e3b-6f49-4619-8d84-1318f0838d14" providerId="ADAL" clId="{D13C3C43-66A3-D14B-B763-F96334CFA2A4}" dt="2021-09-19T16:24:33.420" v="8" actId="165"/>
          <ac:picMkLst>
            <pc:docMk/>
            <pc:sldMk cId="4253236276" sldId="265"/>
            <ac:picMk id="17" creationId="{00000000-0000-0000-0000-000000000000}"/>
          </ac:picMkLst>
        </pc:picChg>
        <pc:picChg chg="add mod modCrop">
          <ac:chgData name="Cioce Mario" userId="64a03e3b-6f49-4619-8d84-1318f0838d14" providerId="ADAL" clId="{D13C3C43-66A3-D14B-B763-F96334CFA2A4}" dt="2021-09-19T16:25:52.574" v="13" actId="1036"/>
          <ac:picMkLst>
            <pc:docMk/>
            <pc:sldMk cId="4253236276" sldId="265"/>
            <ac:picMk id="91" creationId="{4A2E0BD5-A64C-184E-B93F-FEBAC7F57570}"/>
          </ac:picMkLst>
        </pc:picChg>
      </pc:sldChg>
      <pc:sldChg chg="modSp mod">
        <pc:chgData name="Cioce Mario" userId="64a03e3b-6f49-4619-8d84-1318f0838d14" providerId="ADAL" clId="{D13C3C43-66A3-D14B-B763-F96334CFA2A4}" dt="2021-09-19T16:28:19.565" v="38" actId="20577"/>
        <pc:sldMkLst>
          <pc:docMk/>
          <pc:sldMk cId="2982597535" sldId="267"/>
        </pc:sldMkLst>
        <pc:spChg chg="mod">
          <ac:chgData name="Cioce Mario" userId="64a03e3b-6f49-4619-8d84-1318f0838d14" providerId="ADAL" clId="{D13C3C43-66A3-D14B-B763-F96334CFA2A4}" dt="2021-09-19T16:28:19.565" v="38" actId="20577"/>
          <ac:spMkLst>
            <pc:docMk/>
            <pc:sldMk cId="2982597535" sldId="267"/>
            <ac:spMk id="40" creationId="{00000000-0000-0000-0000-000000000000}"/>
          </ac:spMkLst>
        </pc:spChg>
      </pc:sldChg>
      <pc:sldChg chg="modSp mod">
        <pc:chgData name="Cioce Mario" userId="64a03e3b-6f49-4619-8d84-1318f0838d14" providerId="ADAL" clId="{D13C3C43-66A3-D14B-B763-F96334CFA2A4}" dt="2021-09-19T16:28:00.461" v="27" actId="20577"/>
        <pc:sldMkLst>
          <pc:docMk/>
          <pc:sldMk cId="571963827" sldId="288"/>
        </pc:sldMkLst>
        <pc:spChg chg="mod">
          <ac:chgData name="Cioce Mario" userId="64a03e3b-6f49-4619-8d84-1318f0838d14" providerId="ADAL" clId="{D13C3C43-66A3-D14B-B763-F96334CFA2A4}" dt="2021-09-19T16:28:00.461" v="27" actId="20577"/>
          <ac:spMkLst>
            <pc:docMk/>
            <pc:sldMk cId="571963827" sldId="288"/>
            <ac:spMk id="154" creationId="{00000000-0000-0000-0000-000000000000}"/>
          </ac:spMkLst>
        </pc:spChg>
      </pc:sldChg>
      <pc:sldChg chg="modSp mod">
        <pc:chgData name="Cioce Mario" userId="64a03e3b-6f49-4619-8d84-1318f0838d14" providerId="ADAL" clId="{D13C3C43-66A3-D14B-B763-F96334CFA2A4}" dt="2021-09-19T16:28:56.764" v="62" actId="1035"/>
        <pc:sldMkLst>
          <pc:docMk/>
          <pc:sldMk cId="2786359011" sldId="295"/>
        </pc:sldMkLst>
        <pc:spChg chg="mod">
          <ac:chgData name="Cioce Mario" userId="64a03e3b-6f49-4619-8d84-1318f0838d14" providerId="ADAL" clId="{D13C3C43-66A3-D14B-B763-F96334CFA2A4}" dt="2021-09-19T16:28:56.764" v="62" actId="1035"/>
          <ac:spMkLst>
            <pc:docMk/>
            <pc:sldMk cId="2786359011" sldId="295"/>
            <ac:spMk id="4" creationId="{00000000-0000-0000-0000-000000000000}"/>
          </ac:spMkLst>
        </pc:spChg>
      </pc:sldChg>
      <pc:sldChg chg="modSp mod">
        <pc:chgData name="Cioce Mario" userId="64a03e3b-6f49-4619-8d84-1318f0838d14" providerId="ADAL" clId="{D13C3C43-66A3-D14B-B763-F96334CFA2A4}" dt="2021-09-19T16:28:07.509" v="31" actId="20577"/>
        <pc:sldMkLst>
          <pc:docMk/>
          <pc:sldMk cId="1671896768" sldId="306"/>
        </pc:sldMkLst>
        <pc:spChg chg="mod">
          <ac:chgData name="Cioce Mario" userId="64a03e3b-6f49-4619-8d84-1318f0838d14" providerId="ADAL" clId="{D13C3C43-66A3-D14B-B763-F96334CFA2A4}" dt="2021-09-19T16:28:07.509" v="31" actId="20577"/>
          <ac:spMkLst>
            <pc:docMk/>
            <pc:sldMk cId="1671896768" sldId="306"/>
            <ac:spMk id="238" creationId="{00000000-0000-0000-0000-000000000000}"/>
          </ac:spMkLst>
        </pc:spChg>
      </pc:sldChg>
      <pc:sldChg chg="modSp mod">
        <pc:chgData name="Cioce Mario" userId="64a03e3b-6f49-4619-8d84-1318f0838d14" providerId="ADAL" clId="{D13C3C43-66A3-D14B-B763-F96334CFA2A4}" dt="2021-09-19T16:27:50.963" v="23" actId="1035"/>
        <pc:sldMkLst>
          <pc:docMk/>
          <pc:sldMk cId="3894059636" sldId="309"/>
        </pc:sldMkLst>
        <pc:spChg chg="mod">
          <ac:chgData name="Cioce Mario" userId="64a03e3b-6f49-4619-8d84-1318f0838d14" providerId="ADAL" clId="{D13C3C43-66A3-D14B-B763-F96334CFA2A4}" dt="2021-09-19T16:27:50.963" v="23" actId="1035"/>
          <ac:spMkLst>
            <pc:docMk/>
            <pc:sldMk cId="3894059636" sldId="309"/>
            <ac:spMk id="12" creationId="{00000000-0000-0000-0000-000000000000}"/>
          </ac:spMkLst>
        </pc:spChg>
      </pc:sldChg>
      <pc:sldChg chg="modSp mod">
        <pc:chgData name="Cioce Mario" userId="64a03e3b-6f49-4619-8d84-1318f0838d14" providerId="ADAL" clId="{D13C3C43-66A3-D14B-B763-F96334CFA2A4}" dt="2021-09-19T16:28:30.290" v="44" actId="113"/>
        <pc:sldMkLst>
          <pc:docMk/>
          <pc:sldMk cId="4073516865" sldId="315"/>
        </pc:sldMkLst>
        <pc:spChg chg="mod">
          <ac:chgData name="Cioce Mario" userId="64a03e3b-6f49-4619-8d84-1318f0838d14" providerId="ADAL" clId="{D13C3C43-66A3-D14B-B763-F96334CFA2A4}" dt="2021-09-19T16:28:30.290" v="44" actId="113"/>
          <ac:spMkLst>
            <pc:docMk/>
            <pc:sldMk cId="4073516865" sldId="315"/>
            <ac:spMk id="19" creationId="{00000000-0000-0000-0000-000000000000}"/>
          </ac:spMkLst>
        </pc:spChg>
      </pc:sldChg>
      <pc:sldChg chg="modSp mod">
        <pc:chgData name="Cioce Mario" userId="64a03e3b-6f49-4619-8d84-1318f0838d14" providerId="ADAL" clId="{D13C3C43-66A3-D14B-B763-F96334CFA2A4}" dt="2021-09-19T16:27:37.112" v="17" actId="1076"/>
        <pc:sldMkLst>
          <pc:docMk/>
          <pc:sldMk cId="3537186155" sldId="318"/>
        </pc:sldMkLst>
        <pc:spChg chg="mod">
          <ac:chgData name="Cioce Mario" userId="64a03e3b-6f49-4619-8d84-1318f0838d14" providerId="ADAL" clId="{D13C3C43-66A3-D14B-B763-F96334CFA2A4}" dt="2021-09-19T16:27:37.112" v="17" actId="1076"/>
          <ac:spMkLst>
            <pc:docMk/>
            <pc:sldMk cId="3537186155" sldId="318"/>
            <ac:spMk id="42" creationId="{00000000-0000-0000-0000-000000000000}"/>
          </ac:spMkLst>
        </pc:spChg>
      </pc:sldChg>
      <pc:sldChg chg="modSp mod">
        <pc:chgData name="Cioce Mario" userId="64a03e3b-6f49-4619-8d84-1318f0838d14" providerId="ADAL" clId="{D13C3C43-66A3-D14B-B763-F96334CFA2A4}" dt="2021-09-19T16:27:44.638" v="20" actId="1035"/>
        <pc:sldMkLst>
          <pc:docMk/>
          <pc:sldMk cId="3023921057" sldId="319"/>
        </pc:sldMkLst>
        <pc:spChg chg="mod">
          <ac:chgData name="Cioce Mario" userId="64a03e3b-6f49-4619-8d84-1318f0838d14" providerId="ADAL" clId="{D13C3C43-66A3-D14B-B763-F96334CFA2A4}" dt="2021-09-19T16:27:44.638" v="20" actId="1035"/>
          <ac:spMkLst>
            <pc:docMk/>
            <pc:sldMk cId="3023921057" sldId="319"/>
            <ac:spMk id="16" creationId="{00000000-0000-0000-0000-000000000000}"/>
          </ac:spMkLst>
        </pc:spChg>
      </pc:sldChg>
      <pc:sldChg chg="modSp mod">
        <pc:chgData name="Cioce Mario" userId="64a03e3b-6f49-4619-8d84-1318f0838d14" providerId="ADAL" clId="{D13C3C43-66A3-D14B-B763-F96334CFA2A4}" dt="2021-09-19T16:28:13.379" v="34" actId="20577"/>
        <pc:sldMkLst>
          <pc:docMk/>
          <pc:sldMk cId="2026329344" sldId="322"/>
        </pc:sldMkLst>
        <pc:spChg chg="mod">
          <ac:chgData name="Cioce Mario" userId="64a03e3b-6f49-4619-8d84-1318f0838d14" providerId="ADAL" clId="{D13C3C43-66A3-D14B-B763-F96334CFA2A4}" dt="2021-09-19T16:28:13.379" v="34" actId="20577"/>
          <ac:spMkLst>
            <pc:docMk/>
            <pc:sldMk cId="2026329344" sldId="322"/>
            <ac:spMk id="55" creationId="{FFF17211-576E-BE4A-91E8-E451D69D6F28}"/>
          </ac:spMkLst>
        </pc:spChg>
      </pc:sldChg>
      <pc:sldChg chg="modSp mod">
        <pc:chgData name="Cioce Mario" userId="64a03e3b-6f49-4619-8d84-1318f0838d14" providerId="ADAL" clId="{D13C3C43-66A3-D14B-B763-F96334CFA2A4}" dt="2021-09-19T16:28:36.003" v="48" actId="20577"/>
        <pc:sldMkLst>
          <pc:docMk/>
          <pc:sldMk cId="3493107280" sldId="323"/>
        </pc:sldMkLst>
        <pc:spChg chg="mod">
          <ac:chgData name="Cioce Mario" userId="64a03e3b-6f49-4619-8d84-1318f0838d14" providerId="ADAL" clId="{D13C3C43-66A3-D14B-B763-F96334CFA2A4}" dt="2021-09-19T16:28:36.003" v="48" actId="20577"/>
          <ac:spMkLst>
            <pc:docMk/>
            <pc:sldMk cId="3493107280" sldId="323"/>
            <ac:spMk id="6" creationId="{25C2FF52-A6F5-074E-B215-3802942B023D}"/>
          </ac:spMkLst>
        </pc:spChg>
        <pc:graphicFrameChg chg="mod">
          <ac:chgData name="Cioce Mario" userId="64a03e3b-6f49-4619-8d84-1318f0838d14" providerId="ADAL" clId="{D13C3C43-66A3-D14B-B763-F96334CFA2A4}" dt="2021-09-19T16:23:36.702" v="6" actId="1037"/>
          <ac:graphicFrameMkLst>
            <pc:docMk/>
            <pc:sldMk cId="3493107280" sldId="323"/>
            <ac:graphicFrameMk id="14" creationId="{00000000-0000-0000-0000-000000000000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399152754020649"/>
          <c:y val="0.14568518982638357"/>
          <c:w val="0.68215175975534481"/>
          <c:h val="0.653440109764217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'Figure S2'!$B$2</c:f>
              <c:strCache>
                <c:ptCount val="1"/>
                <c:pt idx="0">
                  <c:v>HMC</c:v>
                </c:pt>
              </c:strCache>
            </c:strRef>
          </c:tx>
          <c:spPr>
            <a:pattFill prst="pct10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'Figure S2'!$J$2:$N$2</c:f>
                <c:numCache>
                  <c:formatCode>General</c:formatCode>
                  <c:ptCount val="5"/>
                  <c:pt idx="0">
                    <c:v>2.5166114784235836</c:v>
                  </c:pt>
                  <c:pt idx="1">
                    <c:v>2.5166114784235831</c:v>
                  </c:pt>
                  <c:pt idx="2">
                    <c:v>1.5275252316519468</c:v>
                  </c:pt>
                  <c:pt idx="3">
                    <c:v>4.1633319989322652</c:v>
                  </c:pt>
                  <c:pt idx="4">
                    <c:v>9.0737717258774673</c:v>
                  </c:pt>
                </c:numCache>
              </c:numRef>
            </c:plus>
            <c:minus>
              <c:numRef>
                <c:f>'Figure S2'!$J$2:$N$2</c:f>
                <c:numCache>
                  <c:formatCode>General</c:formatCode>
                  <c:ptCount val="5"/>
                  <c:pt idx="0">
                    <c:v>2.5166114784235836</c:v>
                  </c:pt>
                  <c:pt idx="1">
                    <c:v>2.5166114784235831</c:v>
                  </c:pt>
                  <c:pt idx="2">
                    <c:v>1.5275252316519468</c:v>
                  </c:pt>
                  <c:pt idx="3">
                    <c:v>4.1633319989322652</c:v>
                  </c:pt>
                  <c:pt idx="4">
                    <c:v>9.0737717258774673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'Figure S2'!$C$1:$G$1</c:f>
              <c:numCache>
                <c:formatCode>General</c:formatCode>
                <c:ptCount val="5"/>
                <c:pt idx="0">
                  <c:v>0</c:v>
                </c:pt>
                <c:pt idx="1">
                  <c:v>24</c:v>
                </c:pt>
                <c:pt idx="2">
                  <c:v>48</c:v>
                </c:pt>
                <c:pt idx="3">
                  <c:v>72</c:v>
                </c:pt>
                <c:pt idx="4">
                  <c:v>96</c:v>
                </c:pt>
              </c:numCache>
            </c:numRef>
          </c:cat>
          <c:val>
            <c:numRef>
              <c:f>'Figure S2'!$C$2:$G$2</c:f>
              <c:numCache>
                <c:formatCode>General</c:formatCode>
                <c:ptCount val="5"/>
                <c:pt idx="0">
                  <c:v>96.666666666666671</c:v>
                </c:pt>
                <c:pt idx="1">
                  <c:v>96.666666666666671</c:v>
                </c:pt>
                <c:pt idx="2">
                  <c:v>92.333333333333329</c:v>
                </c:pt>
                <c:pt idx="3">
                  <c:v>86.333333333333329</c:v>
                </c:pt>
                <c:pt idx="4">
                  <c:v>88.6666666666667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DAB-224C-8B47-9ED686010427}"/>
            </c:ext>
          </c:extLst>
        </c:ser>
        <c:ser>
          <c:idx val="1"/>
          <c:order val="1"/>
          <c:tx>
            <c:strRef>
              <c:f>'Figure S2'!$B$3</c:f>
              <c:strCache>
                <c:ptCount val="1"/>
                <c:pt idx="0">
                  <c:v>NCI-H2373</c:v>
                </c:pt>
              </c:strCache>
            </c:strRef>
          </c:tx>
          <c:spPr>
            <a:pattFill prst="pct20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'Figure S2'!$J$3:$N$3</c:f>
                <c:numCache>
                  <c:formatCode>General</c:formatCode>
                  <c:ptCount val="5"/>
                  <c:pt idx="0">
                    <c:v>1.7320508075688772</c:v>
                  </c:pt>
                  <c:pt idx="1">
                    <c:v>1</c:v>
                  </c:pt>
                  <c:pt idx="2">
                    <c:v>2</c:v>
                  </c:pt>
                  <c:pt idx="3">
                    <c:v>3.0550504633038931</c:v>
                  </c:pt>
                  <c:pt idx="4">
                    <c:v>5.0332229568471663</c:v>
                  </c:pt>
                </c:numCache>
              </c:numRef>
            </c:plus>
            <c:minus>
              <c:numRef>
                <c:f>'Figure S2'!$J$3:$N$3</c:f>
                <c:numCache>
                  <c:formatCode>General</c:formatCode>
                  <c:ptCount val="5"/>
                  <c:pt idx="0">
                    <c:v>1.7320508075688772</c:v>
                  </c:pt>
                  <c:pt idx="1">
                    <c:v>1</c:v>
                  </c:pt>
                  <c:pt idx="2">
                    <c:v>2</c:v>
                  </c:pt>
                  <c:pt idx="3">
                    <c:v>3.0550504633038931</c:v>
                  </c:pt>
                  <c:pt idx="4">
                    <c:v>5.0332229568471663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'Figure S2'!$C$1:$G$1</c:f>
              <c:numCache>
                <c:formatCode>General</c:formatCode>
                <c:ptCount val="5"/>
                <c:pt idx="0">
                  <c:v>0</c:v>
                </c:pt>
                <c:pt idx="1">
                  <c:v>24</c:v>
                </c:pt>
                <c:pt idx="2">
                  <c:v>48</c:v>
                </c:pt>
                <c:pt idx="3">
                  <c:v>72</c:v>
                </c:pt>
                <c:pt idx="4">
                  <c:v>96</c:v>
                </c:pt>
              </c:numCache>
            </c:numRef>
          </c:cat>
          <c:val>
            <c:numRef>
              <c:f>'Figure S2'!$C$3:$G$3</c:f>
              <c:numCache>
                <c:formatCode>General</c:formatCode>
                <c:ptCount val="5"/>
                <c:pt idx="0">
                  <c:v>98</c:v>
                </c:pt>
                <c:pt idx="1">
                  <c:v>95</c:v>
                </c:pt>
                <c:pt idx="2">
                  <c:v>95</c:v>
                </c:pt>
                <c:pt idx="3">
                  <c:v>90.333333333333329</c:v>
                </c:pt>
                <c:pt idx="4">
                  <c:v>75.666666666666671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DAB-224C-8B47-9ED686010427}"/>
            </c:ext>
          </c:extLst>
        </c:ser>
        <c:ser>
          <c:idx val="3"/>
          <c:order val="2"/>
          <c:tx>
            <c:strRef>
              <c:f>'Figure S2'!$B$5</c:f>
              <c:strCache>
                <c:ptCount val="1"/>
                <c:pt idx="0">
                  <c:v>HP1</c:v>
                </c:pt>
              </c:strCache>
            </c:strRef>
          </c:tx>
          <c:spPr>
            <a:pattFill prst="pct25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'Figure S2'!$J$5:$N$5</c:f>
                <c:numCache>
                  <c:formatCode>General</c:formatCode>
                  <c:ptCount val="5"/>
                  <c:pt idx="0">
                    <c:v>2.5166114784235836</c:v>
                  </c:pt>
                  <c:pt idx="1">
                    <c:v>7.5718777944003648</c:v>
                  </c:pt>
                  <c:pt idx="2">
                    <c:v>6.5574385243020004</c:v>
                  </c:pt>
                  <c:pt idx="3">
                    <c:v>4.358898943540674</c:v>
                  </c:pt>
                  <c:pt idx="4">
                    <c:v>7.9372539331937721</c:v>
                  </c:pt>
                </c:numCache>
              </c:numRef>
            </c:plus>
            <c:minus>
              <c:numRef>
                <c:f>'Figure S2'!$J$5:$N$5</c:f>
                <c:numCache>
                  <c:formatCode>General</c:formatCode>
                  <c:ptCount val="5"/>
                  <c:pt idx="0">
                    <c:v>2.5166114784235836</c:v>
                  </c:pt>
                  <c:pt idx="1">
                    <c:v>7.5718777944003648</c:v>
                  </c:pt>
                  <c:pt idx="2">
                    <c:v>6.5574385243020004</c:v>
                  </c:pt>
                  <c:pt idx="3">
                    <c:v>4.358898943540674</c:v>
                  </c:pt>
                  <c:pt idx="4">
                    <c:v>7.9372539331937721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'Figure S2'!$C$1:$G$1</c:f>
              <c:numCache>
                <c:formatCode>General</c:formatCode>
                <c:ptCount val="5"/>
                <c:pt idx="0">
                  <c:v>0</c:v>
                </c:pt>
                <c:pt idx="1">
                  <c:v>24</c:v>
                </c:pt>
                <c:pt idx="2">
                  <c:v>48</c:v>
                </c:pt>
                <c:pt idx="3">
                  <c:v>72</c:v>
                </c:pt>
                <c:pt idx="4">
                  <c:v>96</c:v>
                </c:pt>
              </c:numCache>
            </c:numRef>
          </c:cat>
          <c:val>
            <c:numRef>
              <c:f>'Figure S2'!$C$5:$G$5</c:f>
              <c:numCache>
                <c:formatCode>General</c:formatCode>
                <c:ptCount val="5"/>
                <c:pt idx="0">
                  <c:v>94.333333333333329</c:v>
                </c:pt>
                <c:pt idx="1">
                  <c:v>92.6666666666667</c:v>
                </c:pt>
                <c:pt idx="2">
                  <c:v>88</c:v>
                </c:pt>
                <c:pt idx="3">
                  <c:v>86</c:v>
                </c:pt>
                <c:pt idx="4">
                  <c:v>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DAB-224C-8B47-9ED686010427}"/>
            </c:ext>
          </c:extLst>
        </c:ser>
        <c:ser>
          <c:idx val="2"/>
          <c:order val="3"/>
          <c:tx>
            <c:strRef>
              <c:f>'Figure S2'!$B$4</c:f>
              <c:strCache>
                <c:ptCount val="1"/>
                <c:pt idx="0">
                  <c:v>MSTO-211H</c:v>
                </c:pt>
              </c:strCache>
            </c:strRef>
          </c:tx>
          <c:spPr>
            <a:pattFill prst="pct30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'Figure S2'!$J$4:$N$4</c:f>
                <c:numCache>
                  <c:formatCode>General</c:formatCode>
                  <c:ptCount val="5"/>
                  <c:pt idx="0">
                    <c:v>1</c:v>
                  </c:pt>
                  <c:pt idx="1">
                    <c:v>4.1633319989322652</c:v>
                  </c:pt>
                  <c:pt idx="2">
                    <c:v>4.5092497528228943</c:v>
                  </c:pt>
                  <c:pt idx="3">
                    <c:v>3</c:v>
                  </c:pt>
                  <c:pt idx="4">
                    <c:v>4.0414518843273806</c:v>
                  </c:pt>
                </c:numCache>
              </c:numRef>
            </c:plus>
            <c:minus>
              <c:numRef>
                <c:f>'Figure S2'!$J$4:$N$4</c:f>
                <c:numCache>
                  <c:formatCode>General</c:formatCode>
                  <c:ptCount val="5"/>
                  <c:pt idx="0">
                    <c:v>1</c:v>
                  </c:pt>
                  <c:pt idx="1">
                    <c:v>4.1633319989322652</c:v>
                  </c:pt>
                  <c:pt idx="2">
                    <c:v>4.5092497528228943</c:v>
                  </c:pt>
                  <c:pt idx="3">
                    <c:v>3</c:v>
                  </c:pt>
                  <c:pt idx="4">
                    <c:v>4.0414518843273806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'Figure S2'!$C$1:$G$1</c:f>
              <c:numCache>
                <c:formatCode>General</c:formatCode>
                <c:ptCount val="5"/>
                <c:pt idx="0">
                  <c:v>0</c:v>
                </c:pt>
                <c:pt idx="1">
                  <c:v>24</c:v>
                </c:pt>
                <c:pt idx="2">
                  <c:v>48</c:v>
                </c:pt>
                <c:pt idx="3">
                  <c:v>72</c:v>
                </c:pt>
                <c:pt idx="4">
                  <c:v>96</c:v>
                </c:pt>
              </c:numCache>
            </c:numRef>
          </c:cat>
          <c:val>
            <c:numRef>
              <c:f>'Figure S2'!$C$4:$G$4</c:f>
              <c:numCache>
                <c:formatCode>General</c:formatCode>
                <c:ptCount val="5"/>
                <c:pt idx="0">
                  <c:v>93</c:v>
                </c:pt>
                <c:pt idx="1">
                  <c:v>94.333333333333329</c:v>
                </c:pt>
                <c:pt idx="2">
                  <c:v>92.666666666666671</c:v>
                </c:pt>
                <c:pt idx="3">
                  <c:v>85</c:v>
                </c:pt>
                <c:pt idx="4">
                  <c:v>57.333333333333336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FDAB-224C-8B47-9ED6860104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8805600"/>
        <c:axId val="158807952"/>
      </c:barChart>
      <c:catAx>
        <c:axId val="1588056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Time (hrs)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58807952"/>
        <c:crosses val="autoZero"/>
        <c:auto val="1"/>
        <c:lblAlgn val="ctr"/>
        <c:lblOffset val="100"/>
        <c:noMultiLvlLbl val="0"/>
      </c:catAx>
      <c:valAx>
        <c:axId val="15880795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Live cells (%)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58805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0656818256784313"/>
          <c:y val="2.4974786347470673E-2"/>
          <c:w val="0.18864426506830273"/>
          <c:h val="0.3100503197984788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38A1F5-B347-459E-8ADC-3AC15FEE2FD8}" type="datetimeFigureOut">
              <a:rPr lang="en-US" smtClean="0"/>
              <a:t>9/20/2021</a:t>
            </a:fld>
            <a:endParaRPr lang="en-US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D5A8AD-06F9-4A16-9021-4AB43BFB45D2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655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C3587-C42B-46F5-B1AF-030181638465}" type="datetimeFigureOut">
              <a:rPr lang="en-US" smtClean="0"/>
              <a:t>9/20/2021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61639-89EE-4D17-985C-463FA531318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41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C3587-C42B-46F5-B1AF-030181638465}" type="datetimeFigureOut">
              <a:rPr lang="en-US" smtClean="0"/>
              <a:t>9/20/2021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61639-89EE-4D17-985C-463FA531318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787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C3587-C42B-46F5-B1AF-030181638465}" type="datetimeFigureOut">
              <a:rPr lang="en-US" smtClean="0"/>
              <a:t>9/20/2021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61639-89EE-4D17-985C-463FA531318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152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C3587-C42B-46F5-B1AF-030181638465}" type="datetimeFigureOut">
              <a:rPr lang="en-US" smtClean="0"/>
              <a:t>9/20/2021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61639-89EE-4D17-985C-463FA531318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338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C3587-C42B-46F5-B1AF-030181638465}" type="datetimeFigureOut">
              <a:rPr lang="en-US" smtClean="0"/>
              <a:t>9/20/2021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61639-89EE-4D17-985C-463FA531318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663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C3587-C42B-46F5-B1AF-030181638465}" type="datetimeFigureOut">
              <a:rPr lang="en-US" smtClean="0"/>
              <a:t>9/20/2021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61639-89EE-4D17-985C-463FA531318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862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C3587-C42B-46F5-B1AF-030181638465}" type="datetimeFigureOut">
              <a:rPr lang="en-US" smtClean="0"/>
              <a:t>9/20/2021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61639-89EE-4D17-985C-463FA531318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811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C3587-C42B-46F5-B1AF-030181638465}" type="datetimeFigureOut">
              <a:rPr lang="en-US" smtClean="0"/>
              <a:t>9/20/2021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61639-89EE-4D17-985C-463FA531318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183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C3587-C42B-46F5-B1AF-030181638465}" type="datetimeFigureOut">
              <a:rPr lang="en-US" smtClean="0"/>
              <a:t>9/20/2021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61639-89EE-4D17-985C-463FA531318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239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C3587-C42B-46F5-B1AF-030181638465}" type="datetimeFigureOut">
              <a:rPr lang="en-US" smtClean="0"/>
              <a:t>9/20/2021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61639-89EE-4D17-985C-463FA531318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679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C3587-C42B-46F5-B1AF-030181638465}" type="datetimeFigureOut">
              <a:rPr lang="en-US" smtClean="0"/>
              <a:t>9/20/2021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61639-89EE-4D17-985C-463FA531318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043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0C3587-C42B-46F5-B1AF-030181638465}" type="datetimeFigureOut">
              <a:rPr lang="en-US" smtClean="0"/>
              <a:t>9/20/2021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E61639-89EE-4D17-985C-463FA531318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387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sellaDiTesto 15"/>
          <p:cNvSpPr txBox="1"/>
          <p:nvPr/>
        </p:nvSpPr>
        <p:spPr>
          <a:xfrm>
            <a:off x="-97889" y="-81973"/>
            <a:ext cx="12971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Figure S2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Gruppo 16"/>
          <p:cNvGrpSpPr/>
          <p:nvPr/>
        </p:nvGrpSpPr>
        <p:grpSpPr>
          <a:xfrm>
            <a:off x="794872" y="626572"/>
            <a:ext cx="5305425" cy="2976562"/>
            <a:chOff x="794872" y="3533058"/>
            <a:chExt cx="5305425" cy="2976562"/>
          </a:xfrm>
        </p:grpSpPr>
        <p:graphicFrame>
          <p:nvGraphicFramePr>
            <p:cNvPr id="7" name="Grafico 6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202303409"/>
                </p:ext>
              </p:extLst>
            </p:nvPr>
          </p:nvGraphicFramePr>
          <p:xfrm>
            <a:off x="794872" y="3533058"/>
            <a:ext cx="5305425" cy="297656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3" name="CasellaDiTesto 22"/>
            <p:cNvSpPr txBox="1"/>
            <p:nvPr/>
          </p:nvSpPr>
          <p:spPr>
            <a:xfrm>
              <a:off x="3974012" y="4270626"/>
              <a:ext cx="19766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100" i="1" dirty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en-US" sz="11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CasellaDiTesto 24"/>
            <p:cNvSpPr txBox="1"/>
            <p:nvPr/>
          </p:nvSpPr>
          <p:spPr>
            <a:xfrm>
              <a:off x="1681022" y="4024964"/>
              <a:ext cx="2758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100" i="1" dirty="0">
                  <a:latin typeface="Arial" panose="020B0604020202020204" pitchFamily="34" charset="0"/>
                  <a:cs typeface="Arial" panose="020B0604020202020204" pitchFamily="34" charset="0"/>
                </a:rPr>
                <a:t>ns</a:t>
              </a:r>
              <a:endParaRPr lang="en-US" sz="11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CasellaDiTesto 7"/>
            <p:cNvSpPr txBox="1"/>
            <p:nvPr/>
          </p:nvSpPr>
          <p:spPr>
            <a:xfrm>
              <a:off x="4111698" y="4285719"/>
              <a:ext cx="19766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100" i="1" dirty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en-US" sz="11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CasellaDiTesto 8"/>
            <p:cNvSpPr txBox="1"/>
            <p:nvPr/>
          </p:nvSpPr>
          <p:spPr>
            <a:xfrm>
              <a:off x="4564122" y="4386338"/>
              <a:ext cx="19766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100" i="1" dirty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en-US" sz="11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CasellaDiTesto 9"/>
            <p:cNvSpPr txBox="1"/>
            <p:nvPr/>
          </p:nvSpPr>
          <p:spPr>
            <a:xfrm>
              <a:off x="4701808" y="4401431"/>
              <a:ext cx="19766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100" i="1" dirty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en-US" sz="11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CasellaDiTesto 10"/>
            <p:cNvSpPr txBox="1"/>
            <p:nvPr/>
          </p:nvSpPr>
          <p:spPr>
            <a:xfrm>
              <a:off x="4826765" y="4719248"/>
              <a:ext cx="19766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100" i="1" dirty="0"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en-US" sz="11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CasellaDiTesto 11"/>
            <p:cNvSpPr txBox="1"/>
            <p:nvPr/>
          </p:nvSpPr>
          <p:spPr>
            <a:xfrm>
              <a:off x="2428976" y="4044952"/>
              <a:ext cx="2758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100" i="1" dirty="0">
                  <a:latin typeface="Arial" panose="020B0604020202020204" pitchFamily="34" charset="0"/>
                  <a:cs typeface="Arial" panose="020B0604020202020204" pitchFamily="34" charset="0"/>
                </a:rPr>
                <a:t>ns</a:t>
              </a:r>
              <a:endParaRPr lang="en-US" sz="11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CasellaDiTesto 13"/>
            <p:cNvSpPr txBox="1"/>
            <p:nvPr/>
          </p:nvSpPr>
          <p:spPr>
            <a:xfrm>
              <a:off x="4391358" y="4091921"/>
              <a:ext cx="2758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100" i="1" dirty="0">
                  <a:latin typeface="Arial" panose="020B0604020202020204" pitchFamily="34" charset="0"/>
                  <a:cs typeface="Arial" panose="020B0604020202020204" pitchFamily="34" charset="0"/>
                </a:rPr>
                <a:t>ns</a:t>
              </a:r>
              <a:endParaRPr lang="en-US" sz="11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CasellaDiTesto 14"/>
            <p:cNvSpPr txBox="1"/>
            <p:nvPr/>
          </p:nvSpPr>
          <p:spPr>
            <a:xfrm>
              <a:off x="3724441" y="4154914"/>
              <a:ext cx="2758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100" i="1" dirty="0">
                  <a:latin typeface="Arial" panose="020B0604020202020204" pitchFamily="34" charset="0"/>
                  <a:cs typeface="Arial" panose="020B0604020202020204" pitchFamily="34" charset="0"/>
                </a:rPr>
                <a:t>ns</a:t>
              </a:r>
              <a:endParaRPr lang="en-US" sz="11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" name="Connettore 1 5"/>
            <p:cNvCxnSpPr/>
            <p:nvPr/>
          </p:nvCxnSpPr>
          <p:spPr>
            <a:xfrm>
              <a:off x="1666570" y="4226438"/>
              <a:ext cx="372304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ttore 1 19"/>
            <p:cNvCxnSpPr/>
            <p:nvPr/>
          </p:nvCxnSpPr>
          <p:spPr>
            <a:xfrm>
              <a:off x="2385145" y="4245932"/>
              <a:ext cx="409534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CasellaDiTesto 21"/>
            <p:cNvSpPr txBox="1"/>
            <p:nvPr/>
          </p:nvSpPr>
          <p:spPr>
            <a:xfrm>
              <a:off x="3134344" y="4084830"/>
              <a:ext cx="2758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100" i="1" dirty="0">
                  <a:latin typeface="Arial" panose="020B0604020202020204" pitchFamily="34" charset="0"/>
                  <a:cs typeface="Arial" panose="020B0604020202020204" pitchFamily="34" charset="0"/>
                </a:rPr>
                <a:t>ns</a:t>
              </a:r>
              <a:endParaRPr lang="en-US" sz="11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4" name="Connettore 1 23"/>
            <p:cNvCxnSpPr/>
            <p:nvPr/>
          </p:nvCxnSpPr>
          <p:spPr>
            <a:xfrm>
              <a:off x="3090513" y="4285810"/>
              <a:ext cx="409534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ttore 1 25"/>
            <p:cNvCxnSpPr/>
            <p:nvPr/>
          </p:nvCxnSpPr>
          <p:spPr>
            <a:xfrm>
              <a:off x="3773349" y="4358470"/>
              <a:ext cx="231171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239210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7DC2CDE34BB87479B9936A53DF00BD6" ma:contentTypeVersion="10" ma:contentTypeDescription="Create a new document." ma:contentTypeScope="" ma:versionID="4d7a215f93ac8711030902ead3adf41b">
  <xsd:schema xmlns:xsd="http://www.w3.org/2001/XMLSchema" xmlns:xs="http://www.w3.org/2001/XMLSchema" xmlns:p="http://schemas.microsoft.com/office/2006/metadata/properties" xmlns:ns3="d193f1a8-93cd-481b-b4fd-b93e55c33ad4" targetNamespace="http://schemas.microsoft.com/office/2006/metadata/properties" ma:root="true" ma:fieldsID="ef20d243c285a38279ae3ee0721caab4" ns3:_="">
    <xsd:import namespace="d193f1a8-93cd-481b-b4fd-b93e55c33ad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93f1a8-93cd-481b-b4fd-b93e55c33a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D75AF39-8C78-44FD-A7A3-934749585800}">
  <ds:schemaRefs>
    <ds:schemaRef ds:uri="http://purl.org/dc/elements/1.1/"/>
    <ds:schemaRef ds:uri="d193f1a8-93cd-481b-b4fd-b93e55c33ad4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727FBD7A-95B3-432F-9162-71A495CC3BE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193f1a8-93cd-481b-b4fd-b93e55c33ad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9AE410F-780C-4E03-8528-03DCFEDD1C9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15817</TotalTime>
  <Words>19</Words>
  <Application>Microsoft Office PowerPoint</Application>
  <PresentationFormat>A4 (21x29,7 cm)</PresentationFormat>
  <Paragraphs>13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di Office</vt:lpstr>
      <vt:lpstr>Presentazione standard di PowerPoint</vt:lpstr>
    </vt:vector>
  </TitlesOfParts>
  <Company>HP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Cioce Mario</dc:creator>
  <cp:lastModifiedBy>Cioce Mario</cp:lastModifiedBy>
  <cp:revision>1163</cp:revision>
  <cp:lastPrinted>2021-08-27T12:04:07Z</cp:lastPrinted>
  <dcterms:created xsi:type="dcterms:W3CDTF">2021-03-24T15:57:35Z</dcterms:created>
  <dcterms:modified xsi:type="dcterms:W3CDTF">2021-09-20T10:32:16Z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0x01010067DC2CDE34BB87479B9936A53DF00BD6</vt:lpwstr>
  </property>
</Properties>
</file>