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9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72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F1394-9CAA-3F1D-7577-D463ED3EC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AFA589-333F-113E-2AE4-CBD8CF7C79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C8018-1685-9B5A-F93B-46355A54F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D78E4-AFBA-A049-8D7F-877B2FD141AB}" type="datetimeFigureOut">
              <a:rPr lang="en-US" smtClean="0"/>
              <a:t>4/14/22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C56D5-295D-93A3-1576-465DA194A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929FE-F65D-FA67-2576-6AC3130E1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94C7A-221B-7543-B084-053B261B5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24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43E89-ED5C-8C36-2A0C-21328F001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21FD5-96C9-ECA4-F483-EDB9AEC2C4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8F599-15C2-50D0-88F3-BC961FEC7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D78E4-AFBA-A049-8D7F-877B2FD141AB}" type="datetimeFigureOut">
              <a:rPr lang="en-US" smtClean="0"/>
              <a:t>4/14/22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56B79-E1B5-D409-E115-34BC5BC85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F37BD-E3EA-6A2A-18CF-FAFBC1633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94C7A-221B-7543-B084-053B261B5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37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9CAC43-0584-71CC-ED28-4CFFFFF8A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8B3D31-EA95-A1B3-B4D5-D68C78710A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13061-E676-46A4-CA1F-47B943AAE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D78E4-AFBA-A049-8D7F-877B2FD141AB}" type="datetimeFigureOut">
              <a:rPr lang="en-US" smtClean="0"/>
              <a:t>4/14/22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77D8E-93EF-003A-877D-6C6723F65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6B93A-F492-DA25-7709-2F56AB109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94C7A-221B-7543-B084-053B261B5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53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D4BF6-8547-5AB9-632D-212CCDFF1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CF907-6DCE-B25D-5070-43D20D1DE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A05BEC-C138-B50D-CFB7-B5620E7F5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D78E4-AFBA-A049-8D7F-877B2FD141AB}" type="datetimeFigureOut">
              <a:rPr lang="en-US" smtClean="0"/>
              <a:t>4/14/22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448E8-15C3-4604-DBD2-328ABB7B2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7154-8150-CE1D-88E2-70890BE78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94C7A-221B-7543-B084-053B261B5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342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541B5-D48F-A517-2404-A7A8D8B3B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A3316A-273E-E2BB-F7E4-8585DE99C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EAB9D-B78B-D825-FCAF-FAABDBAA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D78E4-AFBA-A049-8D7F-877B2FD141AB}" type="datetimeFigureOut">
              <a:rPr lang="en-US" smtClean="0"/>
              <a:t>4/14/22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AF1BB-937A-D4D0-B0BC-CBBF943D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DAA043-3202-097F-5DCA-C758E6AC7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94C7A-221B-7543-B084-053B261B5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15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DECBA-EEDB-078F-AA02-136748591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4234E-2FC3-1482-F99B-B68F56FBF1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4FF96-23F0-076B-B9DA-B02090741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04598F-8BE4-0653-6256-B76A7A0F3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D78E4-AFBA-A049-8D7F-877B2FD141AB}" type="datetimeFigureOut">
              <a:rPr lang="en-US" smtClean="0"/>
              <a:t>4/14/22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835BEF-95E6-A60F-9ED7-791284F5A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C6664-D7DB-614D-2DA1-B924EB7D6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94C7A-221B-7543-B084-053B261B5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880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367C8-8ED0-60E8-533E-85BD3B979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08E1E3-CEBF-DEAF-774F-FBD9A1BC2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D2355E-45D8-4185-C3A8-036A14F1B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068711-7CEC-15E5-A203-A06FCF7B42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EB7952-F20D-49D0-0041-93C200317B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23DC3D-9E7D-DF73-1103-5BF1F7862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D78E4-AFBA-A049-8D7F-877B2FD141AB}" type="datetimeFigureOut">
              <a:rPr lang="en-US" smtClean="0"/>
              <a:t>4/14/22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3A1610-CD46-E5A0-AAE6-A2EB8EA97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32098A-37E0-75DC-0857-A0485BC3A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94C7A-221B-7543-B084-053B261B5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212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5B3E8-00F5-22BF-2B57-930FA164D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87A94E-C3AF-4475-9EC8-40CC1EBDF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D78E4-AFBA-A049-8D7F-877B2FD141AB}" type="datetimeFigureOut">
              <a:rPr lang="en-US" smtClean="0"/>
              <a:t>4/14/22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359BA1-19BE-478A-760C-59723E7CC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A7A4CB-DA2F-E832-4F3C-A5F079DBC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94C7A-221B-7543-B084-053B261B5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11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8FD6D0-5A32-FAD3-8D2E-853C2606C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D78E4-AFBA-A049-8D7F-877B2FD141AB}" type="datetimeFigureOut">
              <a:rPr lang="en-US" smtClean="0"/>
              <a:t>4/14/22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E9598C-E128-E9F1-2BE7-D57F0FC80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CA917-2651-9390-3C90-AC5F96025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94C7A-221B-7543-B084-053B261B5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95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38655-1317-0368-4EED-A442C1BB7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EC863-9ABC-5FE4-73DD-68DCEADA7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F1E08-4EDA-855E-CCC6-DE87F430B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C2665C-9A24-5694-855C-5781ECB9C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D78E4-AFBA-A049-8D7F-877B2FD141AB}" type="datetimeFigureOut">
              <a:rPr lang="en-US" smtClean="0"/>
              <a:t>4/14/22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9E615-9B42-F297-3C57-D21B71739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3B7A6-07D9-12AE-8FA2-8FA86E1D9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94C7A-221B-7543-B084-053B261B5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46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DCBD0-D678-3B7A-653A-0E275BEF1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2B10A3-EACB-2585-B6EF-5AB7F5020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711C94-5F5E-82AA-FE29-9181EFEF6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13B87D-4C27-2607-EC22-8E30F4246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D78E4-AFBA-A049-8D7F-877B2FD141AB}" type="datetimeFigureOut">
              <a:rPr lang="en-US" smtClean="0"/>
              <a:t>4/14/22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66BD9-4D33-43AE-DAE7-14E4730A1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13824-51BC-BF93-3E14-FE22EB96B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94C7A-221B-7543-B084-053B261B5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20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3002F8-B17C-6619-9518-1E6B30C0D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972A6-E36E-0DF8-1068-0D9E27A67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759C2-7FEE-3330-DF5B-D8ED9387DF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D78E4-AFBA-A049-8D7F-877B2FD141AB}" type="datetimeFigureOut">
              <a:rPr lang="en-US" smtClean="0"/>
              <a:t>4/14/22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B72C4-CB24-9E61-C1AC-DC027398DE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7390C-7F54-DB3A-4500-AB9AFB08F3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94C7A-221B-7543-B084-053B261B5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6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878026-6D71-079C-BA52-C29E98C6C3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00" y="1657350"/>
            <a:ext cx="10922000" cy="3543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B4F813-C69F-DA4A-6A9F-7E350D1CAE68}"/>
              </a:ext>
            </a:extLst>
          </p:cNvPr>
          <p:cNvSpPr txBox="1"/>
          <p:nvPr/>
        </p:nvSpPr>
        <p:spPr>
          <a:xfrm>
            <a:off x="736847" y="514905"/>
            <a:ext cx="6152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Supplementary</a:t>
            </a:r>
            <a:r>
              <a:rPr lang="zh-CN" altLang="en-US" dirty="0"/>
              <a:t> </a:t>
            </a:r>
            <a:r>
              <a:rPr lang="en-US" altLang="zh-CN" dirty="0"/>
              <a:t>Figure</a:t>
            </a:r>
            <a:r>
              <a:rPr lang="zh-CN" altLang="en-US" dirty="0"/>
              <a:t> </a:t>
            </a:r>
            <a:r>
              <a:rPr lang="en-US" altLang="zh-CN" dirty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373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A1925E-40CD-8D57-9E22-23B3873E11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220F576-3308-DE61-A9E7-8F6485C1582F}"/>
              </a:ext>
            </a:extLst>
          </p:cNvPr>
          <p:cNvSpPr/>
          <p:nvPr/>
        </p:nvSpPr>
        <p:spPr>
          <a:xfrm>
            <a:off x="172523" y="199293"/>
            <a:ext cx="2418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Supplementary</a:t>
            </a:r>
            <a:r>
              <a:rPr lang="zh-CN" altLang="en-US" dirty="0"/>
              <a:t> </a:t>
            </a:r>
            <a:r>
              <a:rPr lang="en-US" altLang="zh-CN" dirty="0"/>
              <a:t>Figure</a:t>
            </a:r>
            <a:r>
              <a:rPr lang="zh-CN" altLang="en-US" dirty="0"/>
              <a:t> </a:t>
            </a:r>
            <a:r>
              <a:rPr lang="en-US" altLang="zh-CN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413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173820-55F5-173D-1959-91E145A2D44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3371" y="62144"/>
            <a:ext cx="727773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7DE2E1-0157-87B6-99A6-8409FE4C0538}"/>
              </a:ext>
            </a:extLst>
          </p:cNvPr>
          <p:cNvSpPr/>
          <p:nvPr/>
        </p:nvSpPr>
        <p:spPr>
          <a:xfrm>
            <a:off x="367832" y="510012"/>
            <a:ext cx="2418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Supplementary</a:t>
            </a:r>
            <a:r>
              <a:rPr lang="zh-CN" altLang="en-US" dirty="0"/>
              <a:t> </a:t>
            </a:r>
            <a:r>
              <a:rPr lang="en-US" altLang="zh-CN" dirty="0"/>
              <a:t>Figure</a:t>
            </a:r>
            <a:r>
              <a:rPr lang="zh-CN" altLang="en-US" dirty="0"/>
              <a:t> </a:t>
            </a:r>
            <a:r>
              <a:rPr lang="en-US" altLang="zh-CN" dirty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21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040B0E-8813-0EF4-9FDC-3E512EC193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0300" y="400050"/>
            <a:ext cx="9791700" cy="60579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FC381E-8FEA-8B23-6111-D8466FEA4A3B}"/>
              </a:ext>
            </a:extLst>
          </p:cNvPr>
          <p:cNvSpPr/>
          <p:nvPr/>
        </p:nvSpPr>
        <p:spPr>
          <a:xfrm>
            <a:off x="-18567" y="1193592"/>
            <a:ext cx="2418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Supplementary</a:t>
            </a:r>
            <a:r>
              <a:rPr lang="zh-CN" altLang="en-US" dirty="0"/>
              <a:t> </a:t>
            </a:r>
            <a:r>
              <a:rPr lang="en-US" altLang="zh-CN" dirty="0"/>
              <a:t>Figure</a:t>
            </a:r>
            <a:r>
              <a:rPr lang="zh-CN" altLang="en-US" dirty="0"/>
              <a:t> </a:t>
            </a:r>
            <a:r>
              <a:rPr lang="en-US" altLang="zh-CN" dirty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783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9216C7-B00C-168D-4BC4-FA9ED384DF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7978" y="0"/>
            <a:ext cx="882402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B667E85-FE0C-5F38-AC71-8CB068DE019A}"/>
              </a:ext>
            </a:extLst>
          </p:cNvPr>
          <p:cNvSpPr/>
          <p:nvPr/>
        </p:nvSpPr>
        <p:spPr>
          <a:xfrm>
            <a:off x="196871" y="926646"/>
            <a:ext cx="2418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Supplementary</a:t>
            </a:r>
            <a:r>
              <a:rPr lang="zh-CN" altLang="en-US" dirty="0"/>
              <a:t> </a:t>
            </a:r>
            <a:r>
              <a:rPr lang="en-US" altLang="zh-CN" dirty="0"/>
              <a:t>Figure</a:t>
            </a:r>
            <a:r>
              <a:rPr lang="zh-CN" altLang="en-US" dirty="0"/>
              <a:t> </a:t>
            </a:r>
            <a:r>
              <a:rPr lang="en-US" altLang="zh-CN" dirty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092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024C08-1994-AE8B-3D1A-F114FBEC5F0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9461" y="0"/>
            <a:ext cx="971253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D4D343-4EDD-9E2F-5D1F-426EF73F18F5}"/>
              </a:ext>
            </a:extLst>
          </p:cNvPr>
          <p:cNvSpPr/>
          <p:nvPr/>
        </p:nvSpPr>
        <p:spPr>
          <a:xfrm>
            <a:off x="0" y="1017181"/>
            <a:ext cx="2418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Supplementary</a:t>
            </a:r>
            <a:r>
              <a:rPr lang="zh-CN" altLang="en-US" dirty="0"/>
              <a:t> </a:t>
            </a:r>
            <a:r>
              <a:rPr lang="en-US" altLang="zh-CN" dirty="0"/>
              <a:t>Figure</a:t>
            </a:r>
            <a:r>
              <a:rPr lang="zh-CN" altLang="en-US" dirty="0"/>
              <a:t> </a:t>
            </a:r>
            <a:r>
              <a:rPr lang="en-US" altLang="zh-CN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50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18</Words>
  <Application>Microsoft Macintosh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wang biao</dc:creator>
  <cp:lastModifiedBy>wang biao</cp:lastModifiedBy>
  <cp:revision>5</cp:revision>
  <dcterms:created xsi:type="dcterms:W3CDTF">2022-04-14T13:09:27Z</dcterms:created>
  <dcterms:modified xsi:type="dcterms:W3CDTF">2022-04-14T13:19:31Z</dcterms:modified>
</cp:coreProperties>
</file>