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6" r:id="rId3"/>
    <p:sldId id="257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5884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C35C4-46B3-6B4E-AE0D-2AF6E4573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45FEBC-8D39-FA42-A3F4-79248B92CE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6F15C-A0E6-4C43-B8FB-2B4307D27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B443A-3124-2A44-918E-A53A5A18E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180BA-2654-1847-B3EB-131174770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391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41F8-9CFD-D04F-BA71-C3AF6D62F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48F06-4DED-AF43-A029-06DFC29A3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903EE-36BA-A94E-87C6-D40B35F2B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EF9B7-92C7-934A-992D-BAB9383F3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63BF0-8F80-134D-BA50-5B3544778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52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9E6C0-8356-484D-B68C-6F219F673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8FE47-CE8D-3746-855E-D9A540473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D1841-DA7A-DC46-AA7E-BE701B49E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30FB3-FD64-5847-9903-11BD67859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0C1D0-43FB-1745-BF80-2BC83C238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68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17693-0FD1-0240-9CE6-CCCB70DC0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3FF35-FCC2-F94F-952B-73376E446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94BA9-13AD-CE4A-90B4-AD599EEBE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E305B-6A1F-CF4A-B779-D8202B73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FBD81F-D3BE-004F-8E5F-36CCA9B51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50508-4EE6-064E-85AD-A272B100F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004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409FA-4FAD-B640-AF59-44B2C446A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462B3-D7C7-814E-B48C-7151FD948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EA5666-85C1-BE40-BD9E-C48D3CA69F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8C21E3-EB0D-5E4F-B49C-9D5BB86D0E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B8C5B3-F4BE-E642-A5E3-DACDF8EA6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C20C73-6094-E843-89DD-EEE3C838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8807C8-25B6-D444-92BE-BBA8A5BD0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6D63E9-FFE9-144D-B24A-F51E6E26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64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15C70-5BCD-8240-B2AB-A37D856E5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F9CB24-ED25-9E43-A117-E957C45D0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5EFFB2-90D8-F341-93C3-052DCB15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8BEC5-531F-3440-A9C4-126F573C3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883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AE2C37-2C0A-8749-9758-E6CA2C77E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692528-0680-5B4D-A6C6-43552B9F4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47029-1A2F-324C-9F92-055E30C7A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17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38A72-7D0B-D449-8383-35E4F0CC5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A5428-DE56-8E49-AE70-F591E0ED1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84D0A-4F21-5D47-BC47-D7880CA5E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838CE5-7C77-D340-AAE8-981247D16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F993AA-75E9-D247-A18E-3234B85C1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8C0F0-D4AC-9440-9170-8BEDACB71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452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8CD46-C79D-A248-8873-25021555C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E14293-4950-7D48-B915-B375990A99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64C97-A0D0-D145-9EC3-6CDA43B9B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E4E7E-BA4C-9A42-9037-71FB39CB3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9096D7-FE9A-8B4B-8E00-8D6290E11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1AB35-B720-724A-A044-1B8604EBF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43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5993F-CCB3-FD47-ADFD-4DAC39C82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1DA7D6-1F5F-D446-A6D1-44B0590E5F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C76B0-8A07-8A42-A6B1-BD4470B60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0AD07-DF73-D34F-B722-57D898B99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DCB6E-572A-0845-9E2B-5B9B69F28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106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2F7F13-48FD-534A-BC2F-ACD4D800A1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53A2D-5D79-0847-8DD5-3028DE3C3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BD4CA-349B-8747-8391-458564B2F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E3C9C-CA4A-7744-829C-20EA261DA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16C4C-7085-4543-959E-C63AD54C7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509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FAA5-A6A9-6A4B-BA20-7ABF8554A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80ECE-DCA1-FA46-B745-705A141E5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1A84C-9678-DC4F-9BC8-5CC455C49E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F37C0-8C58-3346-8E0C-5A0D5B79202D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1A57E-714B-A140-985D-61F63AAE44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85FBA-F35C-E842-A022-164F776D2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2FF25-56ED-5B41-832C-63D9A676BA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0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94610F1-352F-1B48-A398-1EE5213FEF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441721"/>
              </p:ext>
            </p:extLst>
          </p:nvPr>
        </p:nvGraphicFramePr>
        <p:xfrm>
          <a:off x="1491475" y="2591418"/>
          <a:ext cx="9574693" cy="280577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04562">
                  <a:extLst>
                    <a:ext uri="{9D8B030D-6E8A-4147-A177-3AD203B41FA5}">
                      <a16:colId xmlns:a16="http://schemas.microsoft.com/office/drawing/2014/main" val="1261734553"/>
                    </a:ext>
                  </a:extLst>
                </a:gridCol>
                <a:gridCol w="1616222">
                  <a:extLst>
                    <a:ext uri="{9D8B030D-6E8A-4147-A177-3AD203B41FA5}">
                      <a16:colId xmlns:a16="http://schemas.microsoft.com/office/drawing/2014/main" val="3171242381"/>
                    </a:ext>
                  </a:extLst>
                </a:gridCol>
                <a:gridCol w="1734483">
                  <a:extLst>
                    <a:ext uri="{9D8B030D-6E8A-4147-A177-3AD203B41FA5}">
                      <a16:colId xmlns:a16="http://schemas.microsoft.com/office/drawing/2014/main" val="1808881795"/>
                    </a:ext>
                  </a:extLst>
                </a:gridCol>
                <a:gridCol w="1826463">
                  <a:extLst>
                    <a:ext uri="{9D8B030D-6E8A-4147-A177-3AD203B41FA5}">
                      <a16:colId xmlns:a16="http://schemas.microsoft.com/office/drawing/2014/main" val="1640976835"/>
                    </a:ext>
                  </a:extLst>
                </a:gridCol>
                <a:gridCol w="2592963">
                  <a:extLst>
                    <a:ext uri="{9D8B030D-6E8A-4147-A177-3AD203B41FA5}">
                      <a16:colId xmlns:a16="http://schemas.microsoft.com/office/drawing/2014/main" val="1596572753"/>
                    </a:ext>
                  </a:extLst>
                </a:gridCol>
              </a:tblGrid>
              <a:tr h="280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u="none" strike="noStrike" dirty="0">
                          <a:effectLst/>
                        </a:rPr>
                        <a:t>A375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u="none" strike="noStrike" dirty="0">
                          <a:effectLst/>
                        </a:rPr>
                        <a:t>451 </a:t>
                      </a:r>
                      <a:r>
                        <a:rPr lang="en-US" sz="1700" b="1" u="none" strike="noStrike" dirty="0" err="1">
                          <a:effectLst/>
                        </a:rPr>
                        <a:t>lu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u="none" strike="noStrike">
                          <a:effectLst/>
                        </a:rPr>
                        <a:t>451lu R</a:t>
                      </a:r>
                      <a:endParaRPr lang="en-US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u="none" strike="noStrike">
                          <a:effectLst/>
                        </a:rPr>
                        <a:t>M233</a:t>
                      </a:r>
                      <a:endParaRPr lang="en-US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b="1" u="none" strike="noStrike" dirty="0">
                          <a:effectLst/>
                        </a:rPr>
                        <a:t>D10 BMR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extLst>
                  <a:ext uri="{0D108BD9-81ED-4DB2-BD59-A6C34878D82A}">
                    <a16:rowId xmlns:a16="http://schemas.microsoft.com/office/drawing/2014/main" val="378757615"/>
                  </a:ext>
                </a:extLst>
              </a:tr>
              <a:tr h="280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extLst>
                  <a:ext uri="{0D108BD9-81ED-4DB2-BD59-A6C34878D82A}">
                    <a16:rowId xmlns:a16="http://schemas.microsoft.com/office/drawing/2014/main" val="254612620"/>
                  </a:ext>
                </a:extLst>
              </a:tr>
              <a:tr h="280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extLst>
                  <a:ext uri="{0D108BD9-81ED-4DB2-BD59-A6C34878D82A}">
                    <a16:rowId xmlns:a16="http://schemas.microsoft.com/office/drawing/2014/main" val="3011862508"/>
                  </a:ext>
                </a:extLst>
              </a:tr>
              <a:tr h="280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Control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extLst>
                  <a:ext uri="{0D108BD9-81ED-4DB2-BD59-A6C34878D82A}">
                    <a16:rowId xmlns:a16="http://schemas.microsoft.com/office/drawing/2014/main" val="4150973091"/>
                  </a:ext>
                </a:extLst>
              </a:tr>
              <a:tr h="280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 + Trametinib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extLst>
                  <a:ext uri="{0D108BD9-81ED-4DB2-BD59-A6C34878D82A}">
                    <a16:rowId xmlns:a16="http://schemas.microsoft.com/office/drawing/2014/main" val="97814911"/>
                  </a:ext>
                </a:extLst>
              </a:tr>
              <a:tr h="280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 + Trametinib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extLst>
                  <a:ext uri="{0D108BD9-81ED-4DB2-BD59-A6C34878D82A}">
                    <a16:rowId xmlns:a16="http://schemas.microsoft.com/office/drawing/2014/main" val="968106607"/>
                  </a:ext>
                </a:extLst>
              </a:tr>
              <a:tr h="280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Dabrafenib + Trametinib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extLst>
                  <a:ext uri="{0D108BD9-81ED-4DB2-BD59-A6C34878D82A}">
                    <a16:rowId xmlns:a16="http://schemas.microsoft.com/office/drawing/2014/main" val="676459276"/>
                  </a:ext>
                </a:extLst>
              </a:tr>
              <a:tr h="280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extLst>
                  <a:ext uri="{0D108BD9-81ED-4DB2-BD59-A6C34878D82A}">
                    <a16:rowId xmlns:a16="http://schemas.microsoft.com/office/drawing/2014/main" val="3851992209"/>
                  </a:ext>
                </a:extLst>
              </a:tr>
              <a:tr h="280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extLst>
                  <a:ext uri="{0D108BD9-81ED-4DB2-BD59-A6C34878D82A}">
                    <a16:rowId xmlns:a16="http://schemas.microsoft.com/office/drawing/2014/main" val="4039768151"/>
                  </a:ext>
                </a:extLst>
              </a:tr>
              <a:tr h="280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700" u="none" strike="noStrike">
                          <a:effectLst/>
                        </a:rPr>
                        <a:t>Vemurafenib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3152" marR="13152" marT="13152" marB="0" anchor="b"/>
                </a:tc>
                <a:extLst>
                  <a:ext uri="{0D108BD9-81ED-4DB2-BD59-A6C34878D82A}">
                    <a16:rowId xmlns:a16="http://schemas.microsoft.com/office/drawing/2014/main" val="383822355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A1DFF0E-2FBB-B346-B296-6B74F8D8774E}"/>
              </a:ext>
            </a:extLst>
          </p:cNvPr>
          <p:cNvSpPr txBox="1"/>
          <p:nvPr/>
        </p:nvSpPr>
        <p:spPr>
          <a:xfrm>
            <a:off x="1382751" y="1583474"/>
            <a:ext cx="3659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Conditions on each blot (left to right)</a:t>
            </a:r>
          </a:p>
        </p:txBody>
      </p:sp>
    </p:spTree>
    <p:extLst>
      <p:ext uri="{BB962C8B-B14F-4D97-AF65-F5344CB8AC3E}">
        <p14:creationId xmlns:p14="http://schemas.microsoft.com/office/powerpoint/2010/main" val="3763762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9E751BC-DD37-9E47-9FD9-FE0635E85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36041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3AD88C-4388-4144-9F1A-DB8D6919A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041" y="156116"/>
            <a:ext cx="7247079" cy="62569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30973F-B6E9-544F-9298-C7C56A18D162}"/>
              </a:ext>
            </a:extLst>
          </p:cNvPr>
          <p:cNvSpPr txBox="1"/>
          <p:nvPr/>
        </p:nvSpPr>
        <p:spPr>
          <a:xfrm>
            <a:off x="122663" y="0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A375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F7E8FC-9D60-C245-979B-3A01BDBC3B2F}"/>
              </a:ext>
            </a:extLst>
          </p:cNvPr>
          <p:cNvSpPr txBox="1"/>
          <p:nvPr/>
        </p:nvSpPr>
        <p:spPr>
          <a:xfrm>
            <a:off x="80985" y="291790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451lu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17631D-6D40-C042-A21D-756420783CB4}"/>
              </a:ext>
            </a:extLst>
          </p:cNvPr>
          <p:cNvSpPr txBox="1"/>
          <p:nvPr/>
        </p:nvSpPr>
        <p:spPr>
          <a:xfrm>
            <a:off x="4493150" y="0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451lu 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933BB7-EA14-8944-A5C9-A3FC5DF3B0E9}"/>
              </a:ext>
            </a:extLst>
          </p:cNvPr>
          <p:cNvSpPr txBox="1"/>
          <p:nvPr/>
        </p:nvSpPr>
        <p:spPr>
          <a:xfrm>
            <a:off x="8480646" y="0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M233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68FD80-4543-5149-B2DF-7CFA737FF053}"/>
              </a:ext>
            </a:extLst>
          </p:cNvPr>
          <p:cNvSpPr txBox="1"/>
          <p:nvPr/>
        </p:nvSpPr>
        <p:spPr>
          <a:xfrm>
            <a:off x="6194529" y="3021868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D10 BMR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BEB194-F6BF-294D-AC01-D92E0F7C96BB}"/>
              </a:ext>
            </a:extLst>
          </p:cNvPr>
          <p:cNvSpPr txBox="1"/>
          <p:nvPr/>
        </p:nvSpPr>
        <p:spPr>
          <a:xfrm>
            <a:off x="0" y="2242584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GAPDH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EF0C08-1ABA-8A4B-8346-711676A34291}"/>
              </a:ext>
            </a:extLst>
          </p:cNvPr>
          <p:cNvSpPr txBox="1"/>
          <p:nvPr/>
        </p:nvSpPr>
        <p:spPr>
          <a:xfrm>
            <a:off x="4198951" y="2242583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GAPDH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2ACD8B-E68B-5B46-908E-C28531ED580A}"/>
              </a:ext>
            </a:extLst>
          </p:cNvPr>
          <p:cNvSpPr txBox="1"/>
          <p:nvPr/>
        </p:nvSpPr>
        <p:spPr>
          <a:xfrm>
            <a:off x="8081400" y="2242582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GAPDH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428C0E-A0A6-4E45-828E-C54AF28C93A9}"/>
              </a:ext>
            </a:extLst>
          </p:cNvPr>
          <p:cNvSpPr txBox="1"/>
          <p:nvPr/>
        </p:nvSpPr>
        <p:spPr>
          <a:xfrm>
            <a:off x="60146" y="5193940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GAPDH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4FFF38-00FD-4841-AEB7-143B03E1D321}"/>
              </a:ext>
            </a:extLst>
          </p:cNvPr>
          <p:cNvSpPr txBox="1"/>
          <p:nvPr/>
        </p:nvSpPr>
        <p:spPr>
          <a:xfrm>
            <a:off x="6192698" y="5066519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GAPDH</a:t>
            </a:r>
          </a:p>
        </p:txBody>
      </p:sp>
    </p:spTree>
    <p:extLst>
      <p:ext uri="{BB962C8B-B14F-4D97-AF65-F5344CB8AC3E}">
        <p14:creationId xmlns:p14="http://schemas.microsoft.com/office/powerpoint/2010/main" val="410178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72B862-184F-654B-B665-B3F4049FC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4" y="317809"/>
            <a:ext cx="4482790" cy="62709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310B0A-CA77-0D47-83D3-078457550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687" y="328960"/>
            <a:ext cx="7857680" cy="59714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94D04B-8B13-CF43-8363-1143773EE2AF}"/>
              </a:ext>
            </a:extLst>
          </p:cNvPr>
          <p:cNvSpPr txBox="1"/>
          <p:nvPr/>
        </p:nvSpPr>
        <p:spPr>
          <a:xfrm>
            <a:off x="122663" y="0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A375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76F935-3905-0744-9E2E-4D7D578C8C0F}"/>
              </a:ext>
            </a:extLst>
          </p:cNvPr>
          <p:cNvSpPr txBox="1"/>
          <p:nvPr/>
        </p:nvSpPr>
        <p:spPr>
          <a:xfrm>
            <a:off x="80985" y="291790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451lu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DDDCE1-55C5-6944-B7E2-A2B7022DC4D8}"/>
              </a:ext>
            </a:extLst>
          </p:cNvPr>
          <p:cNvSpPr txBox="1"/>
          <p:nvPr/>
        </p:nvSpPr>
        <p:spPr>
          <a:xfrm>
            <a:off x="4493150" y="0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451lu 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3A11EA-717D-5048-8E73-EBBACD79634E}"/>
              </a:ext>
            </a:extLst>
          </p:cNvPr>
          <p:cNvSpPr txBox="1"/>
          <p:nvPr/>
        </p:nvSpPr>
        <p:spPr>
          <a:xfrm>
            <a:off x="8480646" y="0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M233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82F815-E98A-5540-9903-D1CACCC4022F}"/>
              </a:ext>
            </a:extLst>
          </p:cNvPr>
          <p:cNvSpPr txBox="1"/>
          <p:nvPr/>
        </p:nvSpPr>
        <p:spPr>
          <a:xfrm>
            <a:off x="6194529" y="3021868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D10 BMR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2D0C0B-5DBD-874D-83DD-B91B93A0634E}"/>
              </a:ext>
            </a:extLst>
          </p:cNvPr>
          <p:cNvSpPr txBox="1"/>
          <p:nvPr/>
        </p:nvSpPr>
        <p:spPr>
          <a:xfrm>
            <a:off x="311238" y="804075"/>
            <a:ext cx="568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FASN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CE1BC4-CA7C-0F46-81D5-3A09FA6368A1}"/>
              </a:ext>
            </a:extLst>
          </p:cNvPr>
          <p:cNvSpPr txBox="1"/>
          <p:nvPr/>
        </p:nvSpPr>
        <p:spPr>
          <a:xfrm>
            <a:off x="4246483" y="759472"/>
            <a:ext cx="568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FASN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9F90A8-CEC1-2941-B8E1-C616AE7B90E3}"/>
              </a:ext>
            </a:extLst>
          </p:cNvPr>
          <p:cNvSpPr txBox="1"/>
          <p:nvPr/>
        </p:nvSpPr>
        <p:spPr>
          <a:xfrm>
            <a:off x="8162385" y="670260"/>
            <a:ext cx="568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FASN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8A8560-0E26-1347-8F38-BE71C768338E}"/>
              </a:ext>
            </a:extLst>
          </p:cNvPr>
          <p:cNvSpPr txBox="1"/>
          <p:nvPr/>
        </p:nvSpPr>
        <p:spPr>
          <a:xfrm>
            <a:off x="85376" y="3822339"/>
            <a:ext cx="568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FASN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22F6C2-76DC-584A-ADF5-B947305A5385}"/>
              </a:ext>
            </a:extLst>
          </p:cNvPr>
          <p:cNvSpPr txBox="1"/>
          <p:nvPr/>
        </p:nvSpPr>
        <p:spPr>
          <a:xfrm>
            <a:off x="6254166" y="3987378"/>
            <a:ext cx="568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FASN</a:t>
            </a:r>
          </a:p>
        </p:txBody>
      </p:sp>
    </p:spTree>
    <p:extLst>
      <p:ext uri="{BB962C8B-B14F-4D97-AF65-F5344CB8AC3E}">
        <p14:creationId xmlns:p14="http://schemas.microsoft.com/office/powerpoint/2010/main" val="2970553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50EAFEA2-2BCF-5E47-A679-F961D5419E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95" t="6751" r="31814" b="4473"/>
          <a:stretch/>
        </p:blipFill>
        <p:spPr>
          <a:xfrm>
            <a:off x="231493" y="290241"/>
            <a:ext cx="4062715" cy="60882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710782-36C2-7A47-AE32-F291F87A8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716" y="254917"/>
            <a:ext cx="7361944" cy="61130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AC13D8-A844-5F48-9401-531EC498EA8D}"/>
              </a:ext>
            </a:extLst>
          </p:cNvPr>
          <p:cNvSpPr txBox="1"/>
          <p:nvPr/>
        </p:nvSpPr>
        <p:spPr>
          <a:xfrm>
            <a:off x="122663" y="0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A375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5E24FD-C584-A646-89C3-C8C504BDCC0E}"/>
              </a:ext>
            </a:extLst>
          </p:cNvPr>
          <p:cNvSpPr txBox="1"/>
          <p:nvPr/>
        </p:nvSpPr>
        <p:spPr>
          <a:xfrm>
            <a:off x="80985" y="331143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451lu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433303-1D2C-6640-B306-AD4419187C85}"/>
              </a:ext>
            </a:extLst>
          </p:cNvPr>
          <p:cNvSpPr txBox="1"/>
          <p:nvPr/>
        </p:nvSpPr>
        <p:spPr>
          <a:xfrm>
            <a:off x="4493150" y="0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451lu 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395C27-06D0-E349-AEB8-DD0C4A9DBD7B}"/>
              </a:ext>
            </a:extLst>
          </p:cNvPr>
          <p:cNvSpPr txBox="1"/>
          <p:nvPr/>
        </p:nvSpPr>
        <p:spPr>
          <a:xfrm>
            <a:off x="8480646" y="0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M233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6F4D82-D944-5643-B14A-6927DB27D09C}"/>
              </a:ext>
            </a:extLst>
          </p:cNvPr>
          <p:cNvSpPr txBox="1"/>
          <p:nvPr/>
        </p:nvSpPr>
        <p:spPr>
          <a:xfrm>
            <a:off x="5381535" y="3334383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D10 BMR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ECF851-FD28-1D41-AA8A-89E96C05DF22}"/>
              </a:ext>
            </a:extLst>
          </p:cNvPr>
          <p:cNvSpPr txBox="1"/>
          <p:nvPr/>
        </p:nvSpPr>
        <p:spPr>
          <a:xfrm>
            <a:off x="122663" y="621846"/>
            <a:ext cx="696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ACACA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1F5FD1-4020-0F43-BDE6-49E3A0F10536}"/>
              </a:ext>
            </a:extLst>
          </p:cNvPr>
          <p:cNvSpPr txBox="1"/>
          <p:nvPr/>
        </p:nvSpPr>
        <p:spPr>
          <a:xfrm>
            <a:off x="4021162" y="659573"/>
            <a:ext cx="696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ACACA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EA5681-622C-1A43-BC1A-1D6A61F5A102}"/>
              </a:ext>
            </a:extLst>
          </p:cNvPr>
          <p:cNvSpPr txBox="1"/>
          <p:nvPr/>
        </p:nvSpPr>
        <p:spPr>
          <a:xfrm>
            <a:off x="7674442" y="659573"/>
            <a:ext cx="696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ACACA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53772E-AE13-0440-B972-9346FB964D44}"/>
              </a:ext>
            </a:extLst>
          </p:cNvPr>
          <p:cNvSpPr txBox="1"/>
          <p:nvPr/>
        </p:nvSpPr>
        <p:spPr>
          <a:xfrm>
            <a:off x="32551" y="3681096"/>
            <a:ext cx="696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ACACA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AD8136-01F8-7A46-A066-8AC8C753AA3C}"/>
              </a:ext>
            </a:extLst>
          </p:cNvPr>
          <p:cNvSpPr txBox="1"/>
          <p:nvPr/>
        </p:nvSpPr>
        <p:spPr>
          <a:xfrm>
            <a:off x="6094743" y="3603580"/>
            <a:ext cx="696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ACACA</a:t>
            </a:r>
          </a:p>
        </p:txBody>
      </p:sp>
    </p:spTree>
    <p:extLst>
      <p:ext uri="{BB962C8B-B14F-4D97-AF65-F5344CB8AC3E}">
        <p14:creationId xmlns:p14="http://schemas.microsoft.com/office/powerpoint/2010/main" val="1079635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40328C-24CD-234D-9EA0-36701EE48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21" y="278088"/>
            <a:ext cx="4127404" cy="63599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B90471-7B82-234C-92D4-0B13A0439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725" y="613606"/>
            <a:ext cx="7387651" cy="57352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EB9FCD-21AE-8A4A-BCE0-0B229E788E2B}"/>
              </a:ext>
            </a:extLst>
          </p:cNvPr>
          <p:cNvSpPr txBox="1"/>
          <p:nvPr/>
        </p:nvSpPr>
        <p:spPr>
          <a:xfrm>
            <a:off x="122663" y="104175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A375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7360A3-D9E2-0E4A-A539-56D40A91AF67}"/>
              </a:ext>
            </a:extLst>
          </p:cNvPr>
          <p:cNvSpPr txBox="1"/>
          <p:nvPr/>
        </p:nvSpPr>
        <p:spPr>
          <a:xfrm>
            <a:off x="80985" y="302207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451lu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ABC0DB-E125-7F4A-B9E7-57170C37DA2C}"/>
              </a:ext>
            </a:extLst>
          </p:cNvPr>
          <p:cNvSpPr txBox="1"/>
          <p:nvPr/>
        </p:nvSpPr>
        <p:spPr>
          <a:xfrm>
            <a:off x="4493150" y="104175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451lu 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44689B-5B67-DF44-B8F5-0D8C056818E6}"/>
              </a:ext>
            </a:extLst>
          </p:cNvPr>
          <p:cNvSpPr txBox="1"/>
          <p:nvPr/>
        </p:nvSpPr>
        <p:spPr>
          <a:xfrm>
            <a:off x="8480646" y="104175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M233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4E20D7-1D01-0A48-A0BB-95F78BD12151}"/>
              </a:ext>
            </a:extLst>
          </p:cNvPr>
          <p:cNvSpPr txBox="1"/>
          <p:nvPr/>
        </p:nvSpPr>
        <p:spPr>
          <a:xfrm>
            <a:off x="6194529" y="3126043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D10 BMR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FC6D88-2A46-E44E-95B5-2630F69A05AB}"/>
              </a:ext>
            </a:extLst>
          </p:cNvPr>
          <p:cNvSpPr txBox="1"/>
          <p:nvPr/>
        </p:nvSpPr>
        <p:spPr>
          <a:xfrm>
            <a:off x="122663" y="1893240"/>
            <a:ext cx="827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pERK1/2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A38A5D-83DD-7A45-A49A-2BF9410E7B8E}"/>
              </a:ext>
            </a:extLst>
          </p:cNvPr>
          <p:cNvSpPr txBox="1"/>
          <p:nvPr/>
        </p:nvSpPr>
        <p:spPr>
          <a:xfrm>
            <a:off x="4135912" y="1893239"/>
            <a:ext cx="827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pERK1/2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CD049F-50E0-D64A-9A20-FCC42B6DE2EC}"/>
              </a:ext>
            </a:extLst>
          </p:cNvPr>
          <p:cNvSpPr txBox="1"/>
          <p:nvPr/>
        </p:nvSpPr>
        <p:spPr>
          <a:xfrm>
            <a:off x="7849580" y="1776194"/>
            <a:ext cx="827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pERK1/2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AFAF4B-E65F-7044-B654-B7FAFE4A8E64}"/>
              </a:ext>
            </a:extLst>
          </p:cNvPr>
          <p:cNvSpPr txBox="1"/>
          <p:nvPr/>
        </p:nvSpPr>
        <p:spPr>
          <a:xfrm>
            <a:off x="122663" y="4763282"/>
            <a:ext cx="827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pERK1/2</a:t>
            </a:r>
          </a:p>
        </p:txBody>
      </p:sp>
    </p:spTree>
    <p:extLst>
      <p:ext uri="{BB962C8B-B14F-4D97-AF65-F5344CB8AC3E}">
        <p14:creationId xmlns:p14="http://schemas.microsoft.com/office/powerpoint/2010/main" val="1260488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45F1CE-ECE2-AF45-85A6-A2128C1EA0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24" t="3713" r="31028" b="6329"/>
          <a:stretch/>
        </p:blipFill>
        <p:spPr>
          <a:xfrm>
            <a:off x="115742" y="312515"/>
            <a:ext cx="3958543" cy="6169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FAE79B-AC56-0D45-8F5D-C9D30037E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906" y="360917"/>
            <a:ext cx="8029767" cy="61209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4359F5-B4E4-D94E-9C18-128A49109304}"/>
              </a:ext>
            </a:extLst>
          </p:cNvPr>
          <p:cNvSpPr txBox="1"/>
          <p:nvPr/>
        </p:nvSpPr>
        <p:spPr>
          <a:xfrm>
            <a:off x="-16237" y="104175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A375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77F122-1D5B-C147-8FF3-7E518C2709D4}"/>
              </a:ext>
            </a:extLst>
          </p:cNvPr>
          <p:cNvSpPr txBox="1"/>
          <p:nvPr/>
        </p:nvSpPr>
        <p:spPr>
          <a:xfrm>
            <a:off x="-57915" y="3022077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451lu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8E96A3-264A-3B4C-8E46-B74FCBB52DFE}"/>
              </a:ext>
            </a:extLst>
          </p:cNvPr>
          <p:cNvSpPr txBox="1"/>
          <p:nvPr/>
        </p:nvSpPr>
        <p:spPr>
          <a:xfrm>
            <a:off x="4192200" y="104175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451lu 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77F5F0-425C-7042-AD87-31A38D96E8F3}"/>
              </a:ext>
            </a:extLst>
          </p:cNvPr>
          <p:cNvSpPr txBox="1"/>
          <p:nvPr/>
        </p:nvSpPr>
        <p:spPr>
          <a:xfrm>
            <a:off x="8179696" y="104175"/>
            <a:ext cx="732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M233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E85F9E-5990-F248-932E-21797C3216EC}"/>
              </a:ext>
            </a:extLst>
          </p:cNvPr>
          <p:cNvSpPr txBox="1"/>
          <p:nvPr/>
        </p:nvSpPr>
        <p:spPr>
          <a:xfrm>
            <a:off x="5893579" y="3126043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D10 BMR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CE6211-4FB3-4E45-95BB-07121295116C}"/>
              </a:ext>
            </a:extLst>
          </p:cNvPr>
          <p:cNvSpPr txBox="1"/>
          <p:nvPr/>
        </p:nvSpPr>
        <p:spPr>
          <a:xfrm>
            <a:off x="6913" y="1927965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pMEK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1FEE89-3A56-914A-9C32-132C35C39699}"/>
              </a:ext>
            </a:extLst>
          </p:cNvPr>
          <p:cNvSpPr txBox="1"/>
          <p:nvPr/>
        </p:nvSpPr>
        <p:spPr>
          <a:xfrm>
            <a:off x="4085892" y="187825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pMEK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E95517-EE09-3846-A0B1-22576A39D194}"/>
              </a:ext>
            </a:extLst>
          </p:cNvPr>
          <p:cNvSpPr txBox="1"/>
          <p:nvPr/>
        </p:nvSpPr>
        <p:spPr>
          <a:xfrm>
            <a:off x="8118282" y="1878251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pMEK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324484-D2BC-674E-9EB3-AFDD149B0656}"/>
              </a:ext>
            </a:extLst>
          </p:cNvPr>
          <p:cNvSpPr txBox="1"/>
          <p:nvPr/>
        </p:nvSpPr>
        <p:spPr>
          <a:xfrm>
            <a:off x="6204" y="4842424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pMEK</a:t>
            </a:r>
          </a:p>
        </p:txBody>
      </p:sp>
    </p:spTree>
    <p:extLst>
      <p:ext uri="{BB962C8B-B14F-4D97-AF65-F5344CB8AC3E}">
        <p14:creationId xmlns:p14="http://schemas.microsoft.com/office/powerpoint/2010/main" val="1880561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123</Words>
  <Application>Microsoft Macintosh PowerPoint</Application>
  <PresentationFormat>Widescreen</PresentationFormat>
  <Paragraphs>96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Jonas Dehairs</dc:creator>
  <cp:lastModifiedBy>Jonas Dehairs</cp:lastModifiedBy>
  <cp:revision>9</cp:revision>
  <dcterms:created xsi:type="dcterms:W3CDTF">2020-12-11T12:32:22Z</dcterms:created>
  <dcterms:modified xsi:type="dcterms:W3CDTF">2023-03-23T09:51:25Z</dcterms:modified>
</cp:coreProperties>
</file>