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1CAC7DE9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"/>
  </p:notesMasterIdLst>
  <p:sldIdLst>
    <p:sldId id="256" r:id="rId2"/>
  </p:sldIdLst>
  <p:sldSz cx="13716000" cy="13716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46" userDrawn="1">
          <p15:clr>
            <a:srgbClr val="A4A3A4"/>
          </p15:clr>
        </p15:guide>
        <p15:guide id="2" pos="434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635273-7A33-BEB9-A6F5-303AB308F1E4}" name="Gulce Sari" initials="GS" userId="S::g.sari@erasmusmc.nl::828ba61f-1933-4458-a8e2-3d528cc8df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 snapToGrid="0">
      <p:cViewPr>
        <p:scale>
          <a:sx n="84" d="100"/>
          <a:sy n="84" d="100"/>
        </p:scale>
        <p:origin x="1734" y="60"/>
      </p:cViewPr>
      <p:guideLst>
        <p:guide orient="horz" pos="4346"/>
        <p:guide pos="434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modernComment_100_1CAC7DE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BE5C34-B2BA-4CB8-B934-3F44F295B828}" authorId="{38635273-7A33-BEB9-A6F5-303AB308F1E4}" created="2023-04-25T09:30:45.97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81066473" sldId="256"/>
      <ac:picMk id="11" creationId="{C3977441-E9B6-4A46-2835-9CECE31F30C1}"/>
    </ac:deMkLst>
    <p188:txBody>
      <a:bodyPr/>
      <a:lstStyle/>
      <a:p>
        <a:r>
          <a:rPr lang="en-US"/>
          <a:t>I will add a better figure for the illustrations once I have time on flowjo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58D74-52F5-42BB-9D60-3DCC6126A326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14713" y="857250"/>
            <a:ext cx="23145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5E504-6CB5-4DDB-B2AF-90F457EB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62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5E504-6CB5-4DDB-B2AF-90F457EBE3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05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3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88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53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02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37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3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0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8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3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85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2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584C7-2297-4EF8-A910-A3FD13253859}" type="datetimeFigureOut">
              <a:rPr lang="en-US" smtClean="0"/>
              <a:t>08-08-2024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1A23D-0FFA-4798-83A2-C386D3846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5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microsoft.com/office/2018/10/relationships/comments" Target="../comments/modernComment_100_1CAC7DE9.xml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.emf"/><Relationship Id="rId9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003275" y="4488011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3244" y="441951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AF68EE-22EF-E106-BFE5-0641165CB7D9}"/>
              </a:ext>
            </a:extLst>
          </p:cNvPr>
          <p:cNvSpPr txBox="1"/>
          <p:nvPr/>
        </p:nvSpPr>
        <p:spPr>
          <a:xfrm>
            <a:off x="880237" y="7833799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D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/>
          <a:srcRect l="6293"/>
          <a:stretch/>
        </p:blipFill>
        <p:spPr>
          <a:xfrm>
            <a:off x="1588687" y="4606958"/>
            <a:ext cx="5119690" cy="36043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AF68EE-22EF-E106-BFE5-0641165CB7D9}"/>
              </a:ext>
            </a:extLst>
          </p:cNvPr>
          <p:cNvSpPr txBox="1"/>
          <p:nvPr/>
        </p:nvSpPr>
        <p:spPr>
          <a:xfrm>
            <a:off x="6336201" y="7882167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E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157" y="8138601"/>
            <a:ext cx="5277456" cy="4210492"/>
          </a:xfrm>
          <a:prstGeom prst="rect">
            <a:avLst/>
          </a:prstGeom>
        </p:spPr>
      </p:pic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99951"/>
              </p:ext>
            </p:extLst>
          </p:nvPr>
        </p:nvGraphicFramePr>
        <p:xfrm>
          <a:off x="6526213" y="7967663"/>
          <a:ext cx="6115050" cy="380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6" imgW="5833118" imgH="3631793" progId="Prism9.Document">
                  <p:embed/>
                </p:oleObj>
              </mc:Choice>
              <mc:Fallback>
                <p:oleObj name="Prism 9" r:id="rId6" imgW="5833118" imgH="3631793" progId="Prism9.Document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26213" y="7967663"/>
                        <a:ext cx="6115050" cy="3808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003913" y="335222"/>
            <a:ext cx="18991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A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652722"/>
              </p:ext>
            </p:extLst>
          </p:nvPr>
        </p:nvGraphicFramePr>
        <p:xfrm>
          <a:off x="1193828" y="330380"/>
          <a:ext cx="3271446" cy="4132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8" imgW="2419973" imgH="3055354" progId="Prism8.Document">
                  <p:embed/>
                </p:oleObj>
              </mc:Choice>
              <mc:Fallback>
                <p:oleObj name="Prism 8" r:id="rId8" imgW="2419973" imgH="305535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93828" y="330380"/>
                        <a:ext cx="3271446" cy="4132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023822"/>
              </p:ext>
            </p:extLst>
          </p:nvPr>
        </p:nvGraphicFramePr>
        <p:xfrm>
          <a:off x="4878388" y="349096"/>
          <a:ext cx="4416425" cy="382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10" imgW="3666134" imgH="3175581" progId="Prism8.Document">
                  <p:embed/>
                </p:oleObj>
              </mc:Choice>
              <mc:Fallback>
                <p:oleObj name="Prism 8" r:id="rId10" imgW="3666134" imgH="3175581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78388" y="349096"/>
                        <a:ext cx="4416425" cy="382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 rot="16200000">
            <a:off x="561783" y="5908387"/>
            <a:ext cx="1860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GMFI-CD274-PE</a:t>
            </a:r>
          </a:p>
        </p:txBody>
      </p:sp>
    </p:spTree>
    <p:extLst>
      <p:ext uri="{BB962C8B-B14F-4D97-AF65-F5344CB8AC3E}">
        <p14:creationId xmlns:p14="http://schemas.microsoft.com/office/powerpoint/2010/main" val="48106647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1164</TotalTime>
  <Words>7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Prism 8</vt:lpstr>
      <vt:lpstr>Prism 9</vt:lpstr>
      <vt:lpstr>PowerPoint Presentation</vt:lpstr>
    </vt:vector>
  </TitlesOfParts>
  <Company>Erasmus 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Gulce Sari</dc:creator>
  <cp:lastModifiedBy>Gulce Sari</cp:lastModifiedBy>
  <cp:revision>52</cp:revision>
  <dcterms:created xsi:type="dcterms:W3CDTF">2023-03-06T14:37:10Z</dcterms:created>
  <dcterms:modified xsi:type="dcterms:W3CDTF">2024-08-08T18:52:37Z</dcterms:modified>
</cp:coreProperties>
</file>