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0_1CAC7DE9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</p:sldIdLst>
  <p:sldSz cx="13716000" cy="9144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7" userDrawn="1">
          <p15:clr>
            <a:srgbClr val="A4A3A4"/>
          </p15:clr>
        </p15:guide>
        <p15:guide id="2" pos="43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635273-7A33-BEB9-A6F5-303AB308F1E4}" name="Gulce Sari" initials="GS" userId="S::g.sari@erasmusmc.nl::828ba61f-1933-4458-a8e2-3d528cc8df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86" y="62"/>
      </p:cViewPr>
      <p:guideLst>
        <p:guide orient="horz" pos="2897"/>
        <p:guide pos="430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omments/modernComment_100_1CAC7DE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8BE5C34-B2BA-4CB8-B934-3F44F295B828}" authorId="{38635273-7A33-BEB9-A6F5-303AB308F1E4}" created="2023-04-25T09:30:45.97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81066473" sldId="256"/>
      <ac:picMk id="11" creationId="{C3977441-E9B6-4A46-2835-9CECE31F30C1}"/>
    </ac:deMkLst>
    <p188:txBody>
      <a:bodyPr/>
      <a:lstStyle/>
      <a:p>
        <a:r>
          <a:rPr lang="en-US"/>
          <a:t>I will add a better figure for the illustrations once I have time on flowjo</a:t>
        </a:r>
      </a:p>
    </p188:txBody>
  </p188:cm>
</p188:cmLst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496484"/>
            <a:ext cx="116586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4802717"/>
            <a:ext cx="10287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3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6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279653"/>
            <a:ext cx="1183005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119286"/>
            <a:ext cx="1183005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3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434167"/>
            <a:ext cx="582930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434167"/>
            <a:ext cx="582930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3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486836"/>
            <a:ext cx="11830050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241551"/>
            <a:ext cx="5802510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340100"/>
            <a:ext cx="5802510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241551"/>
            <a:ext cx="58310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340100"/>
            <a:ext cx="5831087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4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0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2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09600"/>
            <a:ext cx="442376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316569"/>
            <a:ext cx="6943725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2743200"/>
            <a:ext cx="442376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79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09600"/>
            <a:ext cx="442376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316569"/>
            <a:ext cx="6943725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2743200"/>
            <a:ext cx="442376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7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99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486834"/>
            <a:ext cx="2957513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486834"/>
            <a:ext cx="8701088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38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486836"/>
            <a:ext cx="1183005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434167"/>
            <a:ext cx="1183005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8475136"/>
            <a:ext cx="30861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584C7-2297-4EF8-A910-A3FD13253859}" type="datetimeFigureOut">
              <a:rPr lang="en-US" smtClean="0"/>
              <a:t>25-07-2024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8475136"/>
            <a:ext cx="4629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8475136"/>
            <a:ext cx="30861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6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microsoft.com/office/2018/10/relationships/comments" Target="../comments/modernComment_100_1CAC7DE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832827" y="599992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AF68EE-22EF-E106-BFE5-0641165CB7D9}"/>
              </a:ext>
            </a:extLst>
          </p:cNvPr>
          <p:cNvSpPr txBox="1"/>
          <p:nvPr/>
        </p:nvSpPr>
        <p:spPr>
          <a:xfrm>
            <a:off x="6975239" y="4462429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57476" y="599992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410" t="5113"/>
          <a:stretch/>
        </p:blipFill>
        <p:spPr>
          <a:xfrm>
            <a:off x="1832827" y="859404"/>
            <a:ext cx="4469051" cy="6693179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478869"/>
              </p:ext>
            </p:extLst>
          </p:nvPr>
        </p:nvGraphicFramePr>
        <p:xfrm>
          <a:off x="7052433" y="4596696"/>
          <a:ext cx="4919608" cy="4005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Prism 8" r:id="rId4" imgW="3759363" imgH="3061474" progId="Prism8.Document">
                  <p:embed/>
                </p:oleObj>
              </mc:Choice>
              <mc:Fallback>
                <p:oleObj name="Prism 8" r:id="rId4" imgW="3759363" imgH="306147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52433" y="4596696"/>
                        <a:ext cx="4919608" cy="4005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946355"/>
              </p:ext>
            </p:extLst>
          </p:nvPr>
        </p:nvGraphicFramePr>
        <p:xfrm>
          <a:off x="7052433" y="734259"/>
          <a:ext cx="3345332" cy="3407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rism 8" r:id="rId6" imgW="3093447" imgH="3151464" progId="Prism8.Document">
                  <p:embed/>
                </p:oleObj>
              </mc:Choice>
              <mc:Fallback>
                <p:oleObj name="Prism 8" r:id="rId6" imgW="3093447" imgH="315146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52433" y="734259"/>
                        <a:ext cx="3345332" cy="3407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106647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1"/>
    </p:ext>
  </p:extLs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1194</TotalTime>
  <Words>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GraphPad Prism 8 Project</vt:lpstr>
      <vt:lpstr>PowerPoint Presentation</vt:lpstr>
    </vt:vector>
  </TitlesOfParts>
  <Company>Erasmus 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Gulce Sari</dc:creator>
  <cp:lastModifiedBy>Gulce Van Tol - Sari</cp:lastModifiedBy>
  <cp:revision>51</cp:revision>
  <dcterms:created xsi:type="dcterms:W3CDTF">2023-03-06T14:37:10Z</dcterms:created>
  <dcterms:modified xsi:type="dcterms:W3CDTF">2024-07-25T12:01:06Z</dcterms:modified>
</cp:coreProperties>
</file>