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0_1CAC7DE9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</p:sldIdLst>
  <p:sldSz cx="12192000" cy="9144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7" userDrawn="1">
          <p15:clr>
            <a:srgbClr val="A4A3A4"/>
          </p15:clr>
        </p15:guide>
        <p15:guide id="2" pos="3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635273-7A33-BEB9-A6F5-303AB308F1E4}" name="Gulce Sari" initials="GS" userId="S::g.sari@erasmusmc.nl::828ba61f-1933-4458-a8e2-3d528cc8df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931" y="77"/>
      </p:cViewPr>
      <p:guideLst>
        <p:guide orient="horz" pos="2897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slide" Target="slides/slide3.xml"/></Relationships>
</file>

<file path=ppt/comments/modernComment_100_1CAC7DE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BE5C34-B2BA-4CB8-B934-3F44F295B828}" authorId="{38635273-7A33-BEB9-A6F5-303AB308F1E4}" created="2023-04-25T09:30:45.97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81066473" sldId="256"/>
      <ac:picMk id="11" creationId="{C3977441-E9B6-4A46-2835-9CECE31F30C1}"/>
    </ac:deMkLst>
    <p188:txBody>
      <a:bodyPr/>
      <a:lstStyle/>
      <a:p>
        <a:r>
          <a:rPr lang="en-US"/>
          <a:t>I will add a better figure for the illustrations once I have time on flowjo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8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07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38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5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8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59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0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7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8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6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2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6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microsoft.com/office/2018/10/relationships/comments" Target="../comments/modernComment_100_1CAC7DE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microsoft.com/office/2018/10/relationships/comments" Target="../comments/modernComment_100_1CAC7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11" Type="http://schemas.microsoft.com/office/2018/10/relationships/comments" Target="../comments/modernComment_100_1CAC7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74181" y="437233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858"/>
          <a:stretch/>
        </p:blipFill>
        <p:spPr>
          <a:xfrm>
            <a:off x="1145490" y="705767"/>
            <a:ext cx="8896350" cy="76123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45110" y="8337754"/>
            <a:ext cx="251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MHC I – W6/32 AF-647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0516" y="8337754"/>
            <a:ext cx="251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PDL-1 – PE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664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11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74181" y="437233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 smtClean="0"/>
              <a:t>B</a:t>
            </a:r>
            <a:endParaRPr lang="en-US" sz="1145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020" y="705768"/>
            <a:ext cx="4475521" cy="75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072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11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74181" y="437233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 smtClean="0"/>
              <a:t>C</a:t>
            </a:r>
            <a:endParaRPr lang="en-US" sz="1145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838" y="571500"/>
            <a:ext cx="7267575" cy="7477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38748" y="8209935"/>
            <a:ext cx="251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PDL-1 – PE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42155" y="8209934"/>
            <a:ext cx="251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PDL-1 – PE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505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11"/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1294</TotalTime>
  <Words>17</Words>
  <Application>Microsoft Office PowerPoint</Application>
  <PresentationFormat>Custom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Gulce Sari</dc:creator>
  <cp:lastModifiedBy>Gulce Van Tol - Sari</cp:lastModifiedBy>
  <cp:revision>58</cp:revision>
  <dcterms:created xsi:type="dcterms:W3CDTF">2023-03-06T14:37:10Z</dcterms:created>
  <dcterms:modified xsi:type="dcterms:W3CDTF">2024-08-08T12:24:01Z</dcterms:modified>
</cp:coreProperties>
</file>