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"/>
  </p:notesMasterIdLst>
  <p:sldIdLst>
    <p:sldId id="291" r:id="rId2"/>
  </p:sldIdLst>
  <p:sldSz cx="6858000" cy="9907588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ire DeLune" initials="CD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4F28FF"/>
    <a:srgbClr val="DE0000"/>
    <a:srgbClr val="D30000"/>
    <a:srgbClr val="000000"/>
    <a:srgbClr val="0F0000"/>
    <a:srgbClr val="FFEBDA"/>
    <a:srgbClr val="87545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 autoAdjust="0"/>
    <p:restoredTop sz="94729"/>
  </p:normalViewPr>
  <p:slideViewPr>
    <p:cSldViewPr>
      <p:cViewPr>
        <p:scale>
          <a:sx n="95" d="100"/>
          <a:sy n="95" d="100"/>
        </p:scale>
        <p:origin x="2696" y="144"/>
      </p:cViewPr>
      <p:guideLst>
        <p:guide orient="horz" pos="3121"/>
        <p:guide pos="2160"/>
      </p:guideLst>
    </p:cSldViewPr>
  </p:slideViewPr>
  <p:outlineViewPr>
    <p:cViewPr>
      <p:scale>
        <a:sx n="33" d="100"/>
        <a:sy n="33" d="100"/>
      </p:scale>
      <p:origin x="0" y="-1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6BD28-FC9B-408E-B40C-E3C4B4C9C8FC}" type="datetimeFigureOut">
              <a:rPr lang="fr-FR" smtClean="0"/>
              <a:t>26/01/2026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65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57EFD-5D0D-4019-A171-FB6C0B1088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930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776"/>
            <a:ext cx="5829300" cy="212371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4300"/>
            <a:ext cx="4800600" cy="25319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6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33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4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66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82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9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15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32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F174A-031D-B446-99E4-FE2B66EB5D63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99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F61FE-838D-3744-BD66-6D50D4BFCDB3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33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6545"/>
            <a:ext cx="5829300" cy="1967757"/>
          </a:xfrm>
        </p:spPr>
        <p:txBody>
          <a:bodyPr anchor="t"/>
          <a:lstStyle>
            <a:lvl1pPr algn="l">
              <a:defRPr sz="2769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9259"/>
            <a:ext cx="5829300" cy="2167284"/>
          </a:xfrm>
        </p:spPr>
        <p:txBody>
          <a:bodyPr anchor="b"/>
          <a:lstStyle>
            <a:lvl1pPr marL="0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1pPr>
            <a:lvl2pPr marL="316520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2pPr>
            <a:lvl3pPr marL="633039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3pPr>
            <a:lvl4pPr marL="949559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4pPr>
            <a:lvl5pPr marL="1266078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5pPr>
            <a:lvl6pPr marL="1582598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6pPr>
            <a:lvl7pPr marL="1899117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7pPr>
            <a:lvl8pPr marL="2215637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8pPr>
            <a:lvl9pPr marL="2532156" indent="0"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31E3C-2AE1-3C4F-9E4E-83488507E6D3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884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773"/>
            <a:ext cx="3028950" cy="6538550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773"/>
            <a:ext cx="3028950" cy="6538550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  <a:lvl6pPr>
              <a:defRPr sz="1246"/>
            </a:lvl6pPr>
            <a:lvl7pPr>
              <a:defRPr sz="1246"/>
            </a:lvl7pPr>
            <a:lvl8pPr>
              <a:defRPr sz="1246"/>
            </a:lvl8pPr>
            <a:lvl9pPr>
              <a:defRPr sz="1246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931D-BA84-2B44-8309-35223A756E48}" type="datetime1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28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41"/>
            <a:ext cx="3030141" cy="924249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990"/>
            <a:ext cx="3030141" cy="5708331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217741"/>
            <a:ext cx="3031332" cy="924249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20" indent="0">
              <a:buNone/>
              <a:defRPr sz="1385" b="1"/>
            </a:lvl2pPr>
            <a:lvl3pPr marL="633039" indent="0">
              <a:buNone/>
              <a:defRPr sz="1246" b="1"/>
            </a:lvl3pPr>
            <a:lvl4pPr marL="949559" indent="0">
              <a:buNone/>
              <a:defRPr sz="1108" b="1"/>
            </a:lvl4pPr>
            <a:lvl5pPr marL="1266078" indent="0">
              <a:buNone/>
              <a:defRPr sz="1108" b="1"/>
            </a:lvl5pPr>
            <a:lvl6pPr marL="1582598" indent="0">
              <a:buNone/>
              <a:defRPr sz="1108" b="1"/>
            </a:lvl6pPr>
            <a:lvl7pPr marL="1899117" indent="0">
              <a:buNone/>
              <a:defRPr sz="1108" b="1"/>
            </a:lvl7pPr>
            <a:lvl8pPr marL="2215637" indent="0">
              <a:buNone/>
              <a:defRPr sz="1108" b="1"/>
            </a:lvl8pPr>
            <a:lvl9pPr marL="2532156" indent="0">
              <a:buNone/>
              <a:defRPr sz="1108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3141990"/>
            <a:ext cx="3031332" cy="5708331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  <a:lvl6pPr>
              <a:defRPr sz="1108"/>
            </a:lvl6pPr>
            <a:lvl7pPr>
              <a:defRPr sz="1108"/>
            </a:lvl7pPr>
            <a:lvl8pPr>
              <a:defRPr sz="1108"/>
            </a:lvl8pPr>
            <a:lvl9pPr>
              <a:defRPr sz="1108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28CE-5B8A-0446-9DF1-8B3A6234451D}" type="datetime1">
              <a:rPr lang="fr-FR" smtClean="0"/>
              <a:t>26/01/2026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87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2CDF-7121-6E40-9C1D-68B6730B5308}" type="datetime1">
              <a:rPr lang="fr-FR" smtClean="0"/>
              <a:t>26/01/2026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1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70850-E954-9B4C-99E2-75BC87107382}" type="datetime1">
              <a:rPr lang="fr-FR" smtClean="0"/>
              <a:t>26/01/2026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7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4469"/>
            <a:ext cx="2256235" cy="1678786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71"/>
            <a:ext cx="3833812" cy="8455852"/>
          </a:xfrm>
        </p:spPr>
        <p:txBody>
          <a:bodyPr/>
          <a:lstStyle>
            <a:lvl1pPr>
              <a:defRPr sz="2215"/>
            </a:lvl1pPr>
            <a:lvl2pPr>
              <a:defRPr sz="1938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57"/>
            <a:ext cx="2256235" cy="6777066"/>
          </a:xfrm>
        </p:spPr>
        <p:txBody>
          <a:bodyPr/>
          <a:lstStyle>
            <a:lvl1pPr marL="0" indent="0">
              <a:buNone/>
              <a:defRPr sz="969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490C7-4CC1-EC4F-8155-7FC8C8B78A26}" type="datetime1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05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5311"/>
            <a:ext cx="4114800" cy="818753"/>
          </a:xfrm>
        </p:spPr>
        <p:txBody>
          <a:bodyPr anchor="b"/>
          <a:lstStyle>
            <a:lvl1pPr algn="l">
              <a:defRPr sz="1385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85261"/>
            <a:ext cx="4114800" cy="5944553"/>
          </a:xfrm>
        </p:spPr>
        <p:txBody>
          <a:bodyPr/>
          <a:lstStyle>
            <a:lvl1pPr marL="0" indent="0">
              <a:buNone/>
              <a:defRPr sz="2215"/>
            </a:lvl1pPr>
            <a:lvl2pPr marL="316520" indent="0">
              <a:buNone/>
              <a:defRPr sz="1938"/>
            </a:lvl2pPr>
            <a:lvl3pPr marL="633039" indent="0">
              <a:buNone/>
              <a:defRPr sz="1662"/>
            </a:lvl3pPr>
            <a:lvl4pPr marL="949559" indent="0">
              <a:buNone/>
              <a:defRPr sz="1385"/>
            </a:lvl4pPr>
            <a:lvl5pPr marL="1266078" indent="0">
              <a:buNone/>
              <a:defRPr sz="1385"/>
            </a:lvl5pPr>
            <a:lvl6pPr marL="1582598" indent="0">
              <a:buNone/>
              <a:defRPr sz="1385"/>
            </a:lvl6pPr>
            <a:lvl7pPr marL="1899117" indent="0">
              <a:buNone/>
              <a:defRPr sz="1385"/>
            </a:lvl7pPr>
            <a:lvl8pPr marL="2215637" indent="0">
              <a:buNone/>
              <a:defRPr sz="1385"/>
            </a:lvl8pPr>
            <a:lvl9pPr marL="2532156" indent="0">
              <a:buNone/>
              <a:defRPr sz="138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4064"/>
            <a:ext cx="4114800" cy="1162765"/>
          </a:xfrm>
        </p:spPr>
        <p:txBody>
          <a:bodyPr/>
          <a:lstStyle>
            <a:lvl1pPr marL="0" indent="0">
              <a:buNone/>
              <a:defRPr sz="969"/>
            </a:lvl1pPr>
            <a:lvl2pPr marL="316520" indent="0">
              <a:buNone/>
              <a:defRPr sz="831"/>
            </a:lvl2pPr>
            <a:lvl3pPr marL="633039" indent="0">
              <a:buNone/>
              <a:defRPr sz="692"/>
            </a:lvl3pPr>
            <a:lvl4pPr marL="949559" indent="0">
              <a:buNone/>
              <a:defRPr sz="623"/>
            </a:lvl4pPr>
            <a:lvl5pPr marL="1266078" indent="0">
              <a:buNone/>
              <a:defRPr sz="623"/>
            </a:lvl5pPr>
            <a:lvl6pPr marL="1582598" indent="0">
              <a:buNone/>
              <a:defRPr sz="623"/>
            </a:lvl6pPr>
            <a:lvl7pPr marL="1899117" indent="0">
              <a:buNone/>
              <a:defRPr sz="623"/>
            </a:lvl7pPr>
            <a:lvl8pPr marL="2215637" indent="0">
              <a:buNone/>
              <a:defRPr sz="623"/>
            </a:lvl8pPr>
            <a:lvl9pPr marL="2532156" indent="0">
              <a:buNone/>
              <a:defRPr sz="623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50C8-5278-BE41-9753-D72E90DA3C92}" type="datetime1">
              <a:rPr lang="fr-FR" smtClean="0"/>
              <a:t>26/01/2026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21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23071-3FD5-7547-8EF6-764FF889CB02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474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65"/>
            <a:ext cx="1543050" cy="845355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65"/>
            <a:ext cx="4514850" cy="845355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62A42-146E-244D-B682-0EDB41F391C6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98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763"/>
            <a:ext cx="6172200" cy="1651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773"/>
            <a:ext cx="6172200" cy="653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2869"/>
            <a:ext cx="16002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DC7CE-43F8-4444-A7DF-1220A8A970C6}" type="datetime1">
              <a:rPr lang="fr-FR" smtClean="0"/>
              <a:t>26/01/2026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2869"/>
            <a:ext cx="21717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2869"/>
            <a:ext cx="160020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9CB75-4F87-4525-AFC8-529E48CCEA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14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33039" rtl="0" eaLnBrk="1" latinLnBrk="0" hangingPunct="1">
        <a:spcBef>
          <a:spcPct val="0"/>
        </a:spcBef>
        <a:buNone/>
        <a:defRPr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7390" indent="-23739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14344" indent="-197825" algn="l" defTabSz="633039" rtl="0" eaLnBrk="1" latinLnBrk="0" hangingPunct="1">
        <a:spcBef>
          <a:spcPct val="20000"/>
        </a:spcBef>
        <a:buFont typeface="Arial" panose="020B0604020202020204" pitchFamily="34" charset="0"/>
        <a:buChar char="–"/>
        <a:defRPr sz="1938" kern="1200">
          <a:solidFill>
            <a:schemeClr val="tx1"/>
          </a:solidFill>
          <a:latin typeface="+mn-lt"/>
          <a:ea typeface="+mn-ea"/>
          <a:cs typeface="+mn-cs"/>
        </a:defRPr>
      </a:lvl2pPr>
      <a:lvl3pPr marL="791299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10781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–"/>
        <a:defRPr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42433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»"/>
        <a:defRPr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740858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6pPr>
      <a:lvl7pPr marL="2057377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7pPr>
      <a:lvl8pPr marL="2373897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8pPr>
      <a:lvl9pPr marL="2690416" indent="-158260" algn="l" defTabSz="633039" rtl="0" eaLnBrk="1" latinLnBrk="0" hangingPunct="1">
        <a:spcBef>
          <a:spcPct val="20000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defTabSz="633039" rtl="0" eaLnBrk="1" latinLnBrk="0" hangingPunct="1">
        <a:defRPr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B0969-5A57-99AB-6057-559169697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87D7D8A-56F3-0663-793A-D37908DBD5DD}"/>
              </a:ext>
            </a:extLst>
          </p:cNvPr>
          <p:cNvGrpSpPr>
            <a:grpSpLocks noChangeAspect="1"/>
          </p:cNvGrpSpPr>
          <p:nvPr/>
        </p:nvGrpSpPr>
        <p:grpSpPr>
          <a:xfrm>
            <a:off x="205780" y="201266"/>
            <a:ext cx="6309320" cy="5216225"/>
            <a:chOff x="229187" y="3916814"/>
            <a:chExt cx="7405029" cy="612208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9DDBC5-D9CF-1158-D259-A0008E362F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29205" r="1171" b="56903"/>
            <a:stretch>
              <a:fillRect/>
            </a:stretch>
          </p:blipFill>
          <p:spPr>
            <a:xfrm>
              <a:off x="229187" y="3988821"/>
              <a:ext cx="3689734" cy="2955621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497A9F0-657B-FD84-981B-2941026315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534" r="2445" b="55900"/>
            <a:stretch/>
          </p:blipFill>
          <p:spPr>
            <a:xfrm>
              <a:off x="3976539" y="3916814"/>
              <a:ext cx="3657677" cy="302433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9D027B1-01A6-B3BD-884F-736D857B7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29205" t="45028" b="12973"/>
            <a:stretch/>
          </p:blipFill>
          <p:spPr>
            <a:xfrm>
              <a:off x="229187" y="7015219"/>
              <a:ext cx="3751699" cy="288031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E6C7C68-D773-B899-E237-B128941C62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534" t="46078" r="2445" b="8773"/>
            <a:stretch/>
          </p:blipFill>
          <p:spPr>
            <a:xfrm>
              <a:off x="3976539" y="6942557"/>
              <a:ext cx="3657677" cy="3096344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86B54F8-08EB-98E1-1575-8101F70558ED}"/>
              </a:ext>
            </a:extLst>
          </p:cNvPr>
          <p:cNvSpPr txBox="1"/>
          <p:nvPr/>
        </p:nvSpPr>
        <p:spPr>
          <a:xfrm>
            <a:off x="263769" y="5421862"/>
            <a:ext cx="6330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Flow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cytometry-based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gating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U87MG-miR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F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EA1B988-78A6-18BB-1FBD-08C287D1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CB75-4F87-4525-AFC8-529E48CCEA2F}" type="slidenum">
              <a:rPr lang="fr-FR" smtClean="0"/>
              <a:t>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0951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43927</TotalTime>
  <Words>15</Words>
  <Application>Microsoft Macintosh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 LEGENDRE</dc:creator>
  <cp:lastModifiedBy>Roncali Loris</cp:lastModifiedBy>
  <cp:revision>241</cp:revision>
  <cp:lastPrinted>2018-02-23T16:55:33Z</cp:lastPrinted>
  <dcterms:created xsi:type="dcterms:W3CDTF">2018-02-22T16:10:14Z</dcterms:created>
  <dcterms:modified xsi:type="dcterms:W3CDTF">2026-01-26T12:25:29Z</dcterms:modified>
</cp:coreProperties>
</file>