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2" r:id="rId2"/>
  </p:sldIdLst>
  <p:sldSz cx="12192000" cy="16256000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12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kiko yamamoto" initials="ay" lastIdx="3" clrIdx="0"/>
  <p:cmAuthor id="2" name="kurata" initials="k" lastIdx="6" clrIdx="1"/>
  <p:cmAuthor id="3" name="pathology2" initials="p" lastIdx="2" clrIdx="2">
    <p:extLst>
      <p:ext uri="{19B8F6BF-5375-455C-9EA6-DF929625EA0E}">
        <p15:presenceInfo xmlns:p15="http://schemas.microsoft.com/office/powerpoint/2012/main" userId="pathology2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CCCC"/>
    <a:srgbClr val="FF3300"/>
    <a:srgbClr val="FFCCFF"/>
    <a:srgbClr val="FFFF99"/>
    <a:srgbClr val="FF33CC"/>
    <a:srgbClr val="9933FF"/>
    <a:srgbClr val="CCFFCC"/>
    <a:srgbClr val="CCECFF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スタイル (淡色)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スタイル (淡色)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F2DE63D5-997A-4646-A377-4702673A728D}" styleName="淡色スタイル 2 - アクセント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EC20E35-A176-4012-BC5E-935CFFF8708E}" styleName="スタイル (中間)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14" autoAdjust="0"/>
    <p:restoredTop sz="94660"/>
  </p:normalViewPr>
  <p:slideViewPr>
    <p:cSldViewPr snapToGrid="0">
      <p:cViewPr varScale="1">
        <p:scale>
          <a:sx n="37" d="100"/>
          <a:sy n="37" d="100"/>
        </p:scale>
        <p:origin x="2044" y="72"/>
      </p:cViewPr>
      <p:guideLst>
        <p:guide orient="horz" pos="512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5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70" indent="0" algn="ctr">
              <a:buNone/>
              <a:defRPr sz="2667"/>
            </a:lvl2pPr>
            <a:lvl3pPr marL="1219139" indent="0" algn="ctr">
              <a:buNone/>
              <a:defRPr sz="2400"/>
            </a:lvl3pPr>
            <a:lvl4pPr marL="1828709" indent="0" algn="ctr">
              <a:buNone/>
              <a:defRPr sz="2133"/>
            </a:lvl4pPr>
            <a:lvl5pPr marL="2438278" indent="0" algn="ctr">
              <a:buNone/>
              <a:defRPr sz="2133"/>
            </a:lvl5pPr>
            <a:lvl6pPr marL="3047848" indent="0" algn="ctr">
              <a:buNone/>
              <a:defRPr sz="2133"/>
            </a:lvl6pPr>
            <a:lvl7pPr marL="3657418" indent="0" algn="ctr">
              <a:buNone/>
              <a:defRPr sz="2133"/>
            </a:lvl7pPr>
            <a:lvl8pPr marL="4266986" indent="0" algn="ctr">
              <a:buNone/>
              <a:defRPr sz="2133"/>
            </a:lvl8pPr>
            <a:lvl9pPr marL="4876556" indent="0" algn="ctr">
              <a:buNone/>
              <a:defRPr sz="2133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105BF-75B6-436F-B80A-5A7CF96B01F4}" type="datetimeFigureOut">
              <a:rPr kumimoji="1" lang="ja-JP" altLang="en-US" smtClean="0"/>
              <a:t>2025/2/1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47A9-D0CD-43A4-8C06-8415B6D741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81949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105BF-75B6-436F-B80A-5A7CF96B01F4}" type="datetimeFigureOut">
              <a:rPr kumimoji="1" lang="ja-JP" altLang="en-US" smtClean="0"/>
              <a:t>2025/2/1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47A9-D0CD-43A4-8C06-8415B6D741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01498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7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3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7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39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6986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556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105BF-75B6-436F-B80A-5A7CF96B01F4}" type="datetimeFigureOut">
              <a:rPr kumimoji="1" lang="ja-JP" altLang="en-US" smtClean="0"/>
              <a:t>2025/2/1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47A9-D0CD-43A4-8C06-8415B6D741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06534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8"/>
            <a:ext cx="5181600" cy="103142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8"/>
            <a:ext cx="5181600" cy="103142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105BF-75B6-436F-B80A-5A7CF96B01F4}" type="datetimeFigureOut">
              <a:rPr kumimoji="1" lang="ja-JP" altLang="en-US" smtClean="0"/>
              <a:t>2025/2/1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47A9-D0CD-43A4-8C06-8415B6D741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44145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3984980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39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6" indent="0">
              <a:buNone/>
              <a:defRPr sz="2133" b="1"/>
            </a:lvl8pPr>
            <a:lvl9pPr marL="4876556" indent="0">
              <a:buNone/>
              <a:defRPr sz="213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5937957"/>
            <a:ext cx="5157787" cy="873383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3984980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39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6" indent="0">
              <a:buNone/>
              <a:defRPr sz="2133" b="1"/>
            </a:lvl8pPr>
            <a:lvl9pPr marL="4876556" indent="0">
              <a:buNone/>
              <a:defRPr sz="213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5937957"/>
            <a:ext cx="5183188" cy="873383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105BF-75B6-436F-B80A-5A7CF96B01F4}" type="datetimeFigureOut">
              <a:rPr kumimoji="1" lang="ja-JP" altLang="en-US" smtClean="0"/>
              <a:t>2025/2/1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47A9-D0CD-43A4-8C06-8415B6D741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42947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105BF-75B6-436F-B80A-5A7CF96B01F4}" type="datetimeFigureOut">
              <a:rPr kumimoji="1" lang="ja-JP" altLang="en-US" smtClean="0"/>
              <a:t>2025/2/1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47A9-D0CD-43A4-8C06-8415B6D741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13928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105BF-75B6-436F-B80A-5A7CF96B01F4}" type="datetimeFigureOut">
              <a:rPr kumimoji="1" lang="ja-JP" altLang="en-US" smtClean="0"/>
              <a:t>2025/2/1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47A9-D0CD-43A4-8C06-8415B6D741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26051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4876801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70" indent="0">
              <a:buNone/>
              <a:defRPr sz="1867"/>
            </a:lvl2pPr>
            <a:lvl3pPr marL="1219139" indent="0">
              <a:buNone/>
              <a:defRPr sz="1600"/>
            </a:lvl3pPr>
            <a:lvl4pPr marL="1828709" indent="0">
              <a:buNone/>
              <a:defRPr sz="1333"/>
            </a:lvl4pPr>
            <a:lvl5pPr marL="2438278" indent="0">
              <a:buNone/>
              <a:defRPr sz="1333"/>
            </a:lvl5pPr>
            <a:lvl6pPr marL="3047848" indent="0">
              <a:buNone/>
              <a:defRPr sz="1333"/>
            </a:lvl6pPr>
            <a:lvl7pPr marL="3657418" indent="0">
              <a:buNone/>
              <a:defRPr sz="1333"/>
            </a:lvl7pPr>
            <a:lvl8pPr marL="4266986" indent="0">
              <a:buNone/>
              <a:defRPr sz="1333"/>
            </a:lvl8pPr>
            <a:lvl9pPr marL="4876556" indent="0">
              <a:buNone/>
              <a:defRPr sz="1333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105BF-75B6-436F-B80A-5A7CF96B01F4}" type="datetimeFigureOut">
              <a:rPr kumimoji="1" lang="ja-JP" altLang="en-US" smtClean="0"/>
              <a:t>2025/2/1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47A9-D0CD-43A4-8C06-8415B6D741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13695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39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6" indent="0">
              <a:buNone/>
              <a:defRPr sz="2667"/>
            </a:lvl8pPr>
            <a:lvl9pPr marL="4876556" indent="0">
              <a:buNone/>
              <a:defRPr sz="2667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4876801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70" indent="0">
              <a:buNone/>
              <a:defRPr sz="1867"/>
            </a:lvl2pPr>
            <a:lvl3pPr marL="1219139" indent="0">
              <a:buNone/>
              <a:defRPr sz="1600"/>
            </a:lvl3pPr>
            <a:lvl4pPr marL="1828709" indent="0">
              <a:buNone/>
              <a:defRPr sz="1333"/>
            </a:lvl4pPr>
            <a:lvl5pPr marL="2438278" indent="0">
              <a:buNone/>
              <a:defRPr sz="1333"/>
            </a:lvl5pPr>
            <a:lvl6pPr marL="3047848" indent="0">
              <a:buNone/>
              <a:defRPr sz="1333"/>
            </a:lvl6pPr>
            <a:lvl7pPr marL="3657418" indent="0">
              <a:buNone/>
              <a:defRPr sz="1333"/>
            </a:lvl7pPr>
            <a:lvl8pPr marL="4266986" indent="0">
              <a:buNone/>
              <a:defRPr sz="1333"/>
            </a:lvl8pPr>
            <a:lvl9pPr marL="4876556" indent="0">
              <a:buNone/>
              <a:defRPr sz="1333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105BF-75B6-436F-B80A-5A7CF96B01F4}" type="datetimeFigureOut">
              <a:rPr kumimoji="1" lang="ja-JP" altLang="en-US" smtClean="0"/>
              <a:t>2025/2/1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47A9-D0CD-43A4-8C06-8415B6D741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58159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105BF-75B6-436F-B80A-5A7CF96B01F4}" type="datetimeFigureOut">
              <a:rPr kumimoji="1" lang="ja-JP" altLang="en-US" smtClean="0"/>
              <a:t>2025/2/1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47A9-D0CD-43A4-8C06-8415B6D741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26136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2"/>
            <a:ext cx="2628900" cy="13776209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2"/>
            <a:ext cx="7734300" cy="13776209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105BF-75B6-436F-B80A-5A7CF96B01F4}" type="datetimeFigureOut">
              <a:rPr kumimoji="1" lang="ja-JP" altLang="en-US" smtClean="0"/>
              <a:t>2025/2/1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847A9-D0CD-43A4-8C06-8415B6D741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36105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8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9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105BF-75B6-436F-B80A-5A7CF96B01F4}" type="datetimeFigureOut">
              <a:rPr kumimoji="1" lang="ja-JP" altLang="en-US" smtClean="0"/>
              <a:t>2025/2/1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9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9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847A9-D0CD-43A4-8C06-8415B6D741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59453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39" rtl="0" eaLnBrk="1" latinLnBrk="0" hangingPunct="1">
        <a:lnSpc>
          <a:spcPct val="90000"/>
        </a:lnSpc>
        <a:spcBef>
          <a:spcPct val="0"/>
        </a:spcBef>
        <a:buNone/>
        <a:defRPr kumimoji="1"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84" indent="-304784" algn="l" defTabSz="1219139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kumimoji="1"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indent="-304784" algn="l" defTabSz="1219139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4" indent="-304784" algn="l" defTabSz="1219139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4" indent="-304784" algn="l" defTabSz="1219139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3" indent="-304784" algn="l" defTabSz="1219139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39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39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39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39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39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39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39" algn="l" defTabSz="1219139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39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39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39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39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6" algn="l" defTabSz="1219139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6" algn="l" defTabSz="1219139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48511-64AE-D4D2-1238-6468FF2C7E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F6AD6251-6155-3CE5-E292-DFCC5D5F99B4}"/>
              </a:ext>
            </a:extLst>
          </p:cNvPr>
          <p:cNvSpPr txBox="1"/>
          <p:nvPr/>
        </p:nvSpPr>
        <p:spPr>
          <a:xfrm>
            <a:off x="7510966" y="12562223"/>
            <a:ext cx="35296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Supp. Figure 6</a:t>
            </a:r>
          </a:p>
        </p:txBody>
      </p:sp>
      <p:pic>
        <p:nvPicPr>
          <p:cNvPr id="2" name="図 1">
            <a:extLst>
              <a:ext uri="{FF2B5EF4-FFF2-40B4-BE49-F238E27FC236}">
                <a16:creationId xmlns:a16="http://schemas.microsoft.com/office/drawing/2014/main" id="{0EAD333E-9342-907B-1E00-BC8A4D74705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6179"/>
          <a:stretch/>
        </p:blipFill>
        <p:spPr>
          <a:xfrm>
            <a:off x="7764378" y="5413316"/>
            <a:ext cx="3628777" cy="5917899"/>
          </a:xfrm>
          <a:prstGeom prst="rect">
            <a:avLst/>
          </a:prstGeom>
        </p:spPr>
      </p:pic>
      <p:pic>
        <p:nvPicPr>
          <p:cNvPr id="3" name="図 2">
            <a:extLst>
              <a:ext uri="{FF2B5EF4-FFF2-40B4-BE49-F238E27FC236}">
                <a16:creationId xmlns:a16="http://schemas.microsoft.com/office/drawing/2014/main" id="{CDD81344-7A99-A4CC-F4A0-83C0866B31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281" r="32898"/>
          <a:stretch/>
        </p:blipFill>
        <p:spPr>
          <a:xfrm>
            <a:off x="0" y="5413317"/>
            <a:ext cx="3628777" cy="5917899"/>
          </a:xfrm>
          <a:prstGeom prst="rect">
            <a:avLst/>
          </a:prstGeom>
        </p:spPr>
      </p:pic>
      <p:pic>
        <p:nvPicPr>
          <p:cNvPr id="4" name="図 3">
            <a:extLst>
              <a:ext uri="{FF2B5EF4-FFF2-40B4-BE49-F238E27FC236}">
                <a16:creationId xmlns:a16="http://schemas.microsoft.com/office/drawing/2014/main" id="{73356B47-11CD-3EDD-7A1D-5D6D3E9B6C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66179"/>
          <a:stretch/>
        </p:blipFill>
        <p:spPr>
          <a:xfrm>
            <a:off x="3882189" y="5413317"/>
            <a:ext cx="3628777" cy="5917899"/>
          </a:xfrm>
          <a:prstGeom prst="rect">
            <a:avLst/>
          </a:prstGeom>
        </p:spPr>
      </p:pic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02E1ED99-21B0-27C4-064F-973E386A9C82}"/>
              </a:ext>
            </a:extLst>
          </p:cNvPr>
          <p:cNvSpPr txBox="1"/>
          <p:nvPr/>
        </p:nvSpPr>
        <p:spPr>
          <a:xfrm>
            <a:off x="4173132" y="5413316"/>
            <a:ext cx="508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b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0CC8F112-395D-77EC-BB8B-9D7AD687C276}"/>
              </a:ext>
            </a:extLst>
          </p:cNvPr>
          <p:cNvSpPr txBox="1"/>
          <p:nvPr/>
        </p:nvSpPr>
        <p:spPr>
          <a:xfrm>
            <a:off x="8543117" y="5330916"/>
            <a:ext cx="508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c</a:t>
            </a: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9704970F-4909-8463-B2AC-C3F1D4F620F7}"/>
              </a:ext>
            </a:extLst>
          </p:cNvPr>
          <p:cNvSpPr txBox="1"/>
          <p:nvPr/>
        </p:nvSpPr>
        <p:spPr>
          <a:xfrm>
            <a:off x="544354" y="5330916"/>
            <a:ext cx="508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3705926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5435</TotalTime>
  <Words>7</Words>
  <Application>Microsoft Office PowerPoint</Application>
  <PresentationFormat>ユーザー設定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akiko yamamoto</dc:creator>
  <cp:lastModifiedBy>YAMAMOTO Akiko</cp:lastModifiedBy>
  <cp:revision>194</cp:revision>
  <cp:lastPrinted>2019-12-20T07:35:11Z</cp:lastPrinted>
  <dcterms:created xsi:type="dcterms:W3CDTF">2019-11-28T04:29:54Z</dcterms:created>
  <dcterms:modified xsi:type="dcterms:W3CDTF">2025-02-01T13:27:45Z</dcterms:modified>
</cp:coreProperties>
</file>