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662" y="-12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984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98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48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24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4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42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12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96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620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03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35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Experimentelle Forschung\Projekte\Maegele_Schäfer\TACTIC\WP3\Online Survey_TransfusionManagement\Transfusionsprotokolle\NL\Flowchart massaal transfusieprotocol AMC_ohne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58" y="984200"/>
            <a:ext cx="5906803" cy="830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47558" y="423546"/>
            <a:ext cx="1197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S2</a:t>
            </a:r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9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A4-Papier (210x297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Universität Witten/Herdecke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Schäfer, Nadine</dc:creator>
  <cp:lastModifiedBy>Schäfer, Nadine</cp:lastModifiedBy>
  <cp:revision>15</cp:revision>
  <dcterms:created xsi:type="dcterms:W3CDTF">2015-02-20T10:55:51Z</dcterms:created>
  <dcterms:modified xsi:type="dcterms:W3CDTF">2015-07-06T12:54:57Z</dcterms:modified>
</cp:coreProperties>
</file>