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2FA3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01" autoAdjust="0"/>
    <p:restoredTop sz="94660"/>
  </p:normalViewPr>
  <p:slideViewPr>
    <p:cSldViewPr snapToGrid="0">
      <p:cViewPr varScale="1">
        <p:scale>
          <a:sx n="75" d="100"/>
          <a:sy n="75" d="100"/>
        </p:scale>
        <p:origin x="37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B284-41FB-4A0B-BB90-18D2F80B8DD4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F21CC-F171-4843-8C32-061A42EBC6B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838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B284-41FB-4A0B-BB90-18D2F80B8DD4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F21CC-F171-4843-8C32-061A42EBC6B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758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B284-41FB-4A0B-BB90-18D2F80B8DD4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F21CC-F171-4843-8C32-061A42EBC6B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3533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B284-41FB-4A0B-BB90-18D2F80B8DD4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F21CC-F171-4843-8C32-061A42EBC6B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80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B284-41FB-4A0B-BB90-18D2F80B8DD4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F21CC-F171-4843-8C32-061A42EBC6B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028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B284-41FB-4A0B-BB90-18D2F80B8DD4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F21CC-F171-4843-8C32-061A42EBC6B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702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B284-41FB-4A0B-BB90-18D2F80B8DD4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F21CC-F171-4843-8C32-061A42EBC6B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534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B284-41FB-4A0B-BB90-18D2F80B8DD4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F21CC-F171-4843-8C32-061A42EBC6B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471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B284-41FB-4A0B-BB90-18D2F80B8DD4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F21CC-F171-4843-8C32-061A42EBC6B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045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B284-41FB-4A0B-BB90-18D2F80B8DD4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F21CC-F171-4843-8C32-061A42EBC6B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0834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B284-41FB-4A0B-BB90-18D2F80B8DD4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F21CC-F171-4843-8C32-061A42EBC6B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1896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3B284-41FB-4A0B-BB90-18D2F80B8DD4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F21CC-F171-4843-8C32-061A42EBC6B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481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8060750" y="98425"/>
            <a:ext cx="3812598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FF0000"/>
                </a:solidFill>
              </a:rPr>
              <a:t>†</a:t>
            </a:r>
            <a:r>
              <a:rPr lang="en-GB" dirty="0" smtClean="0"/>
              <a:t> HEMS invited and participating </a:t>
            </a:r>
          </a:p>
          <a:p>
            <a:endParaRPr lang="en-GB" dirty="0" smtClean="0"/>
          </a:p>
          <a:p>
            <a:r>
              <a:rPr lang="en-GB" sz="2000" b="1" dirty="0" smtClean="0">
                <a:solidFill>
                  <a:srgbClr val="FF0000"/>
                </a:solidFill>
              </a:rPr>
              <a:t>‡</a:t>
            </a:r>
            <a:r>
              <a:rPr lang="en-GB" dirty="0" smtClean="0"/>
              <a:t> HEMS invited but not participating</a:t>
            </a:r>
          </a:p>
          <a:p>
            <a:endParaRPr lang="en-GB" dirty="0" smtClean="0"/>
          </a:p>
          <a:p>
            <a:r>
              <a:rPr lang="en-GB" dirty="0" smtClean="0"/>
              <a:t>	Patient transfer between European countries to treat COVID-19</a:t>
            </a:r>
          </a:p>
          <a:p>
            <a:endParaRPr lang="en-GB" dirty="0" smtClean="0"/>
          </a:p>
          <a:p>
            <a:r>
              <a:rPr lang="en-GB" dirty="0" smtClean="0"/>
              <a:t>	Patient transfer between European countries after COVID-19 has been treated</a:t>
            </a:r>
          </a:p>
          <a:p>
            <a:endParaRPr lang="en-GB" dirty="0"/>
          </a:p>
          <a:p>
            <a:r>
              <a:rPr lang="en-GB" dirty="0" smtClean="0"/>
              <a:t>	Transfer of COVID-19 patients from outside of Europe 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b="1" dirty="0" smtClean="0"/>
              <a:t>Cross-</a:t>
            </a:r>
            <a:r>
              <a:rPr lang="en-GB" b="1" dirty="0" err="1" smtClean="0"/>
              <a:t>boder</a:t>
            </a:r>
            <a:r>
              <a:rPr lang="en-GB" b="1" dirty="0" smtClean="0"/>
              <a:t> “COVID-19 flights” of participating air ambulance providers and the armed forces of </a:t>
            </a:r>
            <a:r>
              <a:rPr lang="en-GB" b="1" dirty="0" smtClean="0"/>
              <a:t>different European countries. </a:t>
            </a:r>
            <a:r>
              <a:rPr lang="en-GB" b="1" dirty="0" smtClean="0"/>
              <a:t>The </a:t>
            </a:r>
            <a:r>
              <a:rPr lang="en-GB" b="1" dirty="0" smtClean="0"/>
              <a:t>illustration does not claim to be complete. </a:t>
            </a: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614" y="2238693"/>
            <a:ext cx="402371" cy="493819"/>
          </a:xfrm>
          <a:prstGeom prst="rect">
            <a:avLst/>
          </a:prstGeom>
        </p:spPr>
      </p:pic>
      <p:grpSp>
        <p:nvGrpSpPr>
          <p:cNvPr id="3" name="Gruppieren 2"/>
          <p:cNvGrpSpPr/>
          <p:nvPr/>
        </p:nvGrpSpPr>
        <p:grpSpPr>
          <a:xfrm>
            <a:off x="180975" y="50800"/>
            <a:ext cx="7785100" cy="6756400"/>
            <a:chOff x="469899" y="914400"/>
            <a:chExt cx="6438901" cy="5334000"/>
          </a:xfrm>
        </p:grpSpPr>
        <p:pic>
          <p:nvPicPr>
            <p:cNvPr id="18" name="Grafik 17"/>
            <p:cNvPicPr>
              <a:picLocks noChangeAspect="1"/>
            </p:cNvPicPr>
            <p:nvPr/>
          </p:nvPicPr>
          <p:blipFill rotWithShape="1">
            <a:blip r:embed="rId3"/>
            <a:srcRect l="6191" t="16194" r="35921" b="16074"/>
            <a:stretch/>
          </p:blipFill>
          <p:spPr>
            <a:xfrm>
              <a:off x="469899" y="914400"/>
              <a:ext cx="6438901" cy="5334000"/>
            </a:xfrm>
            <a:prstGeom prst="rect">
              <a:avLst/>
            </a:prstGeom>
          </p:spPr>
        </p:pic>
        <p:pic>
          <p:nvPicPr>
            <p:cNvPr id="21" name="Grafik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00711" y="2238693"/>
              <a:ext cx="396274" cy="493819"/>
            </a:xfrm>
            <a:prstGeom prst="rect">
              <a:avLst/>
            </a:prstGeom>
          </p:spPr>
        </p:pic>
        <p:pic>
          <p:nvPicPr>
            <p:cNvPr id="22" name="Grafik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80339" y="3182090"/>
              <a:ext cx="402371" cy="493819"/>
            </a:xfrm>
            <a:prstGeom prst="rect">
              <a:avLst/>
            </a:prstGeom>
          </p:spPr>
        </p:pic>
        <p:pic>
          <p:nvPicPr>
            <p:cNvPr id="23" name="Grafik 2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95799" y="3878577"/>
              <a:ext cx="402371" cy="493819"/>
            </a:xfrm>
            <a:prstGeom prst="rect">
              <a:avLst/>
            </a:prstGeom>
          </p:spPr>
        </p:pic>
        <p:pic>
          <p:nvPicPr>
            <p:cNvPr id="24" name="Grafik 2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94614" y="4773135"/>
              <a:ext cx="402371" cy="493819"/>
            </a:xfrm>
            <a:prstGeom prst="rect">
              <a:avLst/>
            </a:prstGeom>
          </p:spPr>
        </p:pic>
        <p:pic>
          <p:nvPicPr>
            <p:cNvPr id="25" name="Grafik 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01164" y="4677515"/>
              <a:ext cx="402371" cy="493819"/>
            </a:xfrm>
            <a:prstGeom prst="rect">
              <a:avLst/>
            </a:prstGeom>
          </p:spPr>
        </p:pic>
        <p:pic>
          <p:nvPicPr>
            <p:cNvPr id="26" name="Grafik 2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32136" y="4279316"/>
              <a:ext cx="402371" cy="493819"/>
            </a:xfrm>
            <a:prstGeom prst="rect">
              <a:avLst/>
            </a:prstGeom>
          </p:spPr>
        </p:pic>
        <p:pic>
          <p:nvPicPr>
            <p:cNvPr id="27" name="Grafik 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82698" y="3631667"/>
              <a:ext cx="396274" cy="493819"/>
            </a:xfrm>
            <a:prstGeom prst="rect">
              <a:avLst/>
            </a:prstGeom>
          </p:spPr>
        </p:pic>
      </p:grpSp>
      <p:cxnSp>
        <p:nvCxnSpPr>
          <p:cNvPr id="44" name="Gerade Verbindung mit Pfeil 43"/>
          <p:cNvCxnSpPr/>
          <p:nvPr/>
        </p:nvCxnSpPr>
        <p:spPr>
          <a:xfrm>
            <a:off x="8134350" y="1412875"/>
            <a:ext cx="713319" cy="18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/>
          <p:cNvCxnSpPr/>
          <p:nvPr/>
        </p:nvCxnSpPr>
        <p:spPr>
          <a:xfrm flipH="1">
            <a:off x="8100947" y="2284296"/>
            <a:ext cx="746722" cy="5528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/>
          <p:cNvCxnSpPr/>
          <p:nvPr/>
        </p:nvCxnSpPr>
        <p:spPr>
          <a:xfrm flipV="1">
            <a:off x="5342249" y="4313027"/>
            <a:ext cx="53229" cy="112988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/>
          <p:cNvCxnSpPr>
            <a:endCxn id="23" idx="2"/>
          </p:cNvCxnSpPr>
          <p:nvPr/>
        </p:nvCxnSpPr>
        <p:spPr>
          <a:xfrm flipV="1">
            <a:off x="4096117" y="4430928"/>
            <a:ext cx="1195712" cy="69923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/>
          <p:cNvCxnSpPr/>
          <p:nvPr/>
        </p:nvCxnSpPr>
        <p:spPr>
          <a:xfrm flipV="1">
            <a:off x="4116581" y="4613079"/>
            <a:ext cx="510065" cy="50438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>
            <a:off x="4110361" y="5123944"/>
            <a:ext cx="688753" cy="12111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/>
          <p:nvPr/>
        </p:nvCxnSpPr>
        <p:spPr>
          <a:xfrm flipV="1">
            <a:off x="4665735" y="5273093"/>
            <a:ext cx="141004" cy="155548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>
            <a:endCxn id="24" idx="1"/>
          </p:cNvCxnSpPr>
          <p:nvPr/>
        </p:nvCxnSpPr>
        <p:spPr>
          <a:xfrm flipH="1" flipV="1">
            <a:off x="4805334" y="5251283"/>
            <a:ext cx="3134128" cy="155591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mit Pfeil 40"/>
          <p:cNvCxnSpPr/>
          <p:nvPr/>
        </p:nvCxnSpPr>
        <p:spPr>
          <a:xfrm>
            <a:off x="130555" y="5192385"/>
            <a:ext cx="4662270" cy="6555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/>
          <p:cNvCxnSpPr/>
          <p:nvPr/>
        </p:nvCxnSpPr>
        <p:spPr>
          <a:xfrm flipV="1">
            <a:off x="2993280" y="5279755"/>
            <a:ext cx="1771419" cy="123929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mit Pfeil 45"/>
          <p:cNvCxnSpPr/>
          <p:nvPr/>
        </p:nvCxnSpPr>
        <p:spPr>
          <a:xfrm flipH="1">
            <a:off x="5514322" y="4649668"/>
            <a:ext cx="29122" cy="79324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/>
          <p:cNvCxnSpPr/>
          <p:nvPr/>
        </p:nvCxnSpPr>
        <p:spPr>
          <a:xfrm flipH="1">
            <a:off x="4313892" y="4530764"/>
            <a:ext cx="949873" cy="60184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mit Pfeil 50"/>
          <p:cNvCxnSpPr/>
          <p:nvPr/>
        </p:nvCxnSpPr>
        <p:spPr>
          <a:xfrm flipH="1">
            <a:off x="4122611" y="4567486"/>
            <a:ext cx="450102" cy="46998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Gerade Verbindung mit Pfeil 55"/>
          <p:cNvCxnSpPr/>
          <p:nvPr/>
        </p:nvCxnSpPr>
        <p:spPr>
          <a:xfrm flipH="1" flipV="1">
            <a:off x="4428668" y="4118176"/>
            <a:ext cx="89506" cy="270708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Gerade Verbindung mit Pfeil 57"/>
          <p:cNvCxnSpPr/>
          <p:nvPr/>
        </p:nvCxnSpPr>
        <p:spPr>
          <a:xfrm flipH="1" flipV="1">
            <a:off x="3558419" y="4212181"/>
            <a:ext cx="3216454" cy="260168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mit Pfeil 60"/>
          <p:cNvCxnSpPr/>
          <p:nvPr/>
        </p:nvCxnSpPr>
        <p:spPr>
          <a:xfrm>
            <a:off x="8148200" y="3366369"/>
            <a:ext cx="713319" cy="185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717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Breitbild</PresentationFormat>
  <Paragraphs>16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PowerPoint-Präsentation</vt:lpstr>
    </vt:vector>
  </TitlesOfParts>
  <Company>BGKH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Hilbert, Peter</dc:creator>
  <cp:lastModifiedBy>Peter Hilbert-Carius</cp:lastModifiedBy>
  <cp:revision>18</cp:revision>
  <dcterms:created xsi:type="dcterms:W3CDTF">2020-08-20T09:11:51Z</dcterms:created>
  <dcterms:modified xsi:type="dcterms:W3CDTF">2020-08-26T08:09:43Z</dcterms:modified>
</cp:coreProperties>
</file>