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F2EA-8B3C-492D-BCF0-B9338A829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FCC9BE-FBBE-4802-AC62-6F53B79CE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207DB-BF6A-43C4-8FC4-098C228FF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DC4CA-5E3F-44DD-8504-809E6ABD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09BAA-B88F-4DAE-A724-FADF4BAC5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3EFD-77AE-48BD-8E36-D63D2BCFA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EC0555-ED3E-436B-BF04-3BFD09335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63814-8419-44AB-9793-390711AFC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3F1AE-67A1-414E-A5C7-B122BBFE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3AAEA-CE3F-4ECE-96ED-E2B4DE236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8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A05103-B1BC-4698-B53C-967667300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23F73D-BA21-4D82-8433-3B671934C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DC03D-7612-4B2E-9604-8F5A6D4F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D71EC-B1ED-46AA-A3E2-08D190B7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1703D-938D-4278-AD08-7CCC0D41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9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D2A6-D021-41AD-9AB5-1FD22C515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E484A-0876-4A74-896C-500F1E41E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ADA-D968-47EC-B5AF-B9718BDF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DC3A0-39BA-4433-BFBD-AEFC96441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1C010-7DA8-4E48-A6E0-C921A0D5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9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4DB64-BB58-4D8F-8A46-69EC6532C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4EDB2-E1F7-4E9A-A46B-7284A17B7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AB7D5-2515-41B3-A202-077CEFB4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C8CA3-DA4E-4A6E-875D-2CBF3C56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8636D-3C8E-4281-A69F-E81792497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68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1B523-F792-44DF-8606-8A131011C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7F922-0F57-4067-A0D8-1CFD4B080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48231-B9AE-451F-AD6F-0CCB6A347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38E6-D90D-4009-A22E-92327D0A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337D4-F0FB-4F86-B21A-BD495E2B7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4F092-A78A-4D7F-BEF3-4FF2790DF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6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0181E-F527-45E1-9B53-9DA804BE1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9EDC-7373-425E-992C-847BA2FA5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2B28B-C5C6-4239-9CD1-E4B350EC4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CD131-28EF-4018-ADC6-6A517D8447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913DD5-6DF2-4885-AD12-80AF6CCFE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7CCD84-EB1A-4B7D-B11C-6AE8CFD00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E1A57D-FB12-49F7-B0D9-A29571915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B0A0C-C45E-415A-8ED3-6531A8B3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32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2370E-3794-43A9-A565-68E93C6B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6FDCF3-907D-4024-8462-D72302AD9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C9F39-D897-4A23-980F-377A980E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4EC78-E81F-4F77-8D16-3E846ACAE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A1D86E-C8FA-484B-9A1D-4FAC7E273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BF1AA3-20EA-45DB-A71F-E76DEDA1B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46A21-038B-4DF6-A9E2-5671D1845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1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A3F3F-6FC9-4AE1-BD79-E4A00F0D7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31979-0E5C-4674-AB79-67D4881D3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AFD03-A7A0-4745-85EE-B4DE71A53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7D307C-6DA1-4826-BC9B-843D9CE0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2402F-9BEA-4E91-A3B8-F221C1829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5BFFF-B86E-460B-A410-08DEBC6A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8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5E2B8-4F86-4EE0-9BE9-C022FB384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2CBE97-2514-4E50-BF4D-72649E2DC6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ACD0F-5822-4F64-B3F6-BA81D4835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68377-9E30-485B-A720-864D1D9A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EFA20B-8189-4A11-A789-FD8CCFA9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563C0-3CEA-4B17-963A-E02DCEE5E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6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C668AC-83F6-4D56-B16D-543C6CD68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E852-EA71-4E1A-A30A-81A72344E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88401-B625-4D09-B37F-626985ABA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20542-B104-4729-AEC0-B4586223B67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8BDD5-EE09-42A5-82D1-98CF92D0F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CE7AD-3D6B-4CC8-B618-6E8C4037CC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6A6DF-D125-4EBB-B280-85912333E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8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lvis 2 Trans" descr="Pelvis 2 Trans">
            <a:hlinkClick r:id="" action="ppaction://media"/>
            <a:extLst>
              <a:ext uri="{FF2B5EF4-FFF2-40B4-BE49-F238E27FC236}">
                <a16:creationId xmlns:a16="http://schemas.microsoft.com/office/drawing/2014/main" id="{9525A917-48FD-374D-8BF4-52157B6793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4763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E95A8E-A3A3-C048-B2BF-9A1F81B74EC4}"/>
              </a:ext>
            </a:extLst>
          </p:cNvPr>
          <p:cNvSpPr/>
          <p:nvPr/>
        </p:nvSpPr>
        <p:spPr>
          <a:xfrm>
            <a:off x="0" y="0"/>
            <a:ext cx="9148763" cy="35959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2420FD-BDF9-924B-B835-51ECBEF2CA4B}"/>
              </a:ext>
            </a:extLst>
          </p:cNvPr>
          <p:cNvSpPr/>
          <p:nvPr/>
        </p:nvSpPr>
        <p:spPr>
          <a:xfrm>
            <a:off x="1417834" y="6072027"/>
            <a:ext cx="1130157" cy="4006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542B95-E35F-A644-9B3C-620AE179AECE}"/>
              </a:ext>
            </a:extLst>
          </p:cNvPr>
          <p:cNvSpPr/>
          <p:nvPr/>
        </p:nvSpPr>
        <p:spPr>
          <a:xfrm>
            <a:off x="3711054" y="460375"/>
            <a:ext cx="241300" cy="241300"/>
          </a:xfrm>
          <a:prstGeom prst="rect">
            <a:avLst/>
          </a:prstGeom>
          <a:solidFill>
            <a:srgbClr val="006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2F1974-DB6D-CD43-A2F4-8F107531E199}"/>
              </a:ext>
            </a:extLst>
          </p:cNvPr>
          <p:cNvSpPr txBox="1"/>
          <p:nvPr/>
        </p:nvSpPr>
        <p:spPr>
          <a:xfrm>
            <a:off x="1030147" y="701675"/>
            <a:ext cx="2284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Pelvis Transverse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060A89-9D8A-45D1-BF3A-60BD09D387ED}"/>
              </a:ext>
            </a:extLst>
          </p:cNvPr>
          <p:cNvSpPr txBox="1"/>
          <p:nvPr/>
        </p:nvSpPr>
        <p:spPr>
          <a:xfrm>
            <a:off x="4914900" y="232410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HP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3AA6D9-A47B-4FB5-8A62-E5047DF54002}"/>
              </a:ext>
            </a:extLst>
          </p:cNvPr>
          <p:cNvSpPr txBox="1"/>
          <p:nvPr/>
        </p:nvSpPr>
        <p:spPr>
          <a:xfrm>
            <a:off x="4914900" y="422540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60053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Widescreen</PresentationFormat>
  <Paragraphs>3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Latif,Rana K</dc:creator>
  <cp:lastModifiedBy>Latif,Rana K</cp:lastModifiedBy>
  <cp:revision>1</cp:revision>
  <dcterms:created xsi:type="dcterms:W3CDTF">2022-03-02T15:10:19Z</dcterms:created>
  <dcterms:modified xsi:type="dcterms:W3CDTF">2022-03-02T15:12:31Z</dcterms:modified>
</cp:coreProperties>
</file>