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248F-FB21-45D7-BB96-F2C337E90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71C22-F402-4F1D-99A9-18B61C272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38FAA-881F-4357-9F99-26F76A1D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D75DA-7E28-4971-BAE8-4BD5A1C2D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E2674-0876-4078-9440-8675B5838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8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CC0C3-E5C9-47A0-908A-E509003EC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59D8FC-B4C4-4A05-97F7-FAC767E27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A6E94-581F-4C00-83ED-3910F8F70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8A25-47D8-40F1-8547-21CB685AB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C2F18-AFEF-409A-9505-6C5930D2D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20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3D9FD0-2512-42DA-8385-C9174077F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BB7B42-CB65-4BD7-9FA3-C7DEE2A27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04159-460B-4E5A-BDDD-0F4FAD4BC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35C7F-84DC-409E-95EE-4980908B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3D221-224E-4988-BF7C-2AB9C1DD8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8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0670-2D59-42C2-867D-FC8E602D0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8C6D8-9766-493C-AC5E-D0B36E2AA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64D25-E851-492A-85D8-C85BD361F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EFBF1-CA31-4B32-A044-C8AE5C47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5298E-1146-4A1C-8E5D-DD9C735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28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5889E-63D8-4E97-80AB-24BB16DD7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7F61C-1A68-41E4-AB17-C65BE83B2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E2FF5-3B1B-456D-8727-9C4FD2FEC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D41AA-DEDD-4EB7-B746-089A1157B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94D3E-A7B2-4246-800E-339FFF450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0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07DF-DB4A-4A81-A072-A1B60167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D3B2-EE08-4874-99BC-0A16F6BCF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72CB3-351B-445B-864F-A87B8E5D8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75F1E-8E21-4FC9-9A7D-87FA9561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587686-6053-4BB3-83B9-D83902ED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A59B02-63C5-424E-A6E3-D7BB51BB3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82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61429-61D5-42A2-AA69-72A12F14A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BC9AA-3CCF-47D8-BA9D-E59BFF779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2DC56-E38E-4C7B-A791-E76424A94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37E64F-0F7B-4B6C-96E0-281D1E5DE8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66BE3E-26F3-4C09-B27C-B8DEAA9AAD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EA3395-F0D4-4B7C-97AB-9EBE3E7C6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924B7B-12F9-43D6-B22B-60066FAE6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68D043-944E-4F02-BA0B-8926A8406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5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C3229-4EF7-4078-8162-6679CA816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FFB4F-20F1-42F5-B8B7-E4998A5E0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7B4302-066E-4D28-A588-43CD630B6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1CFE24-17CC-4201-BAA6-B0D10BBBD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81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2387B1-B52F-485A-A8B0-5C9FFA53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29EBF-DE50-4994-B684-9D10737F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BF422-85E1-4122-8602-E0785336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1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0D2EC-10D7-4F51-83C6-3D3F90C5F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D70F3-BF32-431E-ADFB-DB830D23A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D5A0E8-ED6A-46F8-AC39-E92B8017C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EE49C-4672-435B-A4F4-B1A180640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8C5FB-DFD2-4AC0-8E73-0F7BF92E3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FCC1D-EEC0-41A2-B091-2AC114E8B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60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ECCC8-F7DA-497E-BA8C-333C2B47D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22F5B-7A53-4BE7-9840-33239A7B73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289158-E5A6-4A34-9F47-A0676BED8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C448B2-74B0-4F7D-9A76-316527CFD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43F4F-9FA8-4306-9A46-FE25265D6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E01BA-01DA-4351-AC65-7B8E7326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46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75A404-CC9D-439D-8071-97EA68A4F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3BB7C4-A939-4EFB-B429-17825AB06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34BD0-AAD1-47DD-91B9-58FEC22C0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F73E1-6695-494E-A81E-2598D4BB312B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F3161-CF56-41CE-B85A-E3CB1A21A2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3AF17-6A3A-486E-9F80-413737164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E01E2-8543-4332-870D-CD427AFE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65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hypovolumia">
            <a:hlinkClick r:id="" action="ppaction://media"/>
            <a:extLst>
              <a:ext uri="{FF2B5EF4-FFF2-40B4-BE49-F238E27FC236}">
                <a16:creationId xmlns:a16="http://schemas.microsoft.com/office/drawing/2014/main" id="{32CF684A-CB91-4B38-B0FD-2B691CB04B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3200" y="638403"/>
            <a:ext cx="8188960" cy="55623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D277DB-7061-41A2-BFE4-E651EECAA728}"/>
              </a:ext>
            </a:extLst>
          </p:cNvPr>
          <p:cNvSpPr txBox="1"/>
          <p:nvPr/>
        </p:nvSpPr>
        <p:spPr>
          <a:xfrm flipH="1">
            <a:off x="5171438" y="3333750"/>
            <a:ext cx="396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EA75F6-A951-4658-B179-C352103E5068}"/>
              </a:ext>
            </a:extLst>
          </p:cNvPr>
          <p:cNvSpPr txBox="1"/>
          <p:nvPr/>
        </p:nvSpPr>
        <p:spPr>
          <a:xfrm flipH="1">
            <a:off x="3903344" y="3095625"/>
            <a:ext cx="535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RV</a:t>
            </a:r>
          </a:p>
        </p:txBody>
      </p:sp>
    </p:spTree>
    <p:extLst>
      <p:ext uri="{BB962C8B-B14F-4D97-AF65-F5344CB8AC3E}">
        <p14:creationId xmlns:p14="http://schemas.microsoft.com/office/powerpoint/2010/main" val="141683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</Words>
  <Application>Microsoft Office PowerPoint</Application>
  <PresentationFormat>Widescreen</PresentationFormat>
  <Paragraphs>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Latif,Rana K</dc:creator>
  <cp:lastModifiedBy>Latif,Rana K</cp:lastModifiedBy>
  <cp:revision>1</cp:revision>
  <dcterms:created xsi:type="dcterms:W3CDTF">2022-03-04T17:41:16Z</dcterms:created>
  <dcterms:modified xsi:type="dcterms:W3CDTF">2022-03-04T17:48:32Z</dcterms:modified>
</cp:coreProperties>
</file>