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7" r:id="rId3"/>
    <p:sldId id="290" r:id="rId4"/>
    <p:sldId id="28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91A125-629A-4578-8EEB-DBA3161436BE}" v="8" dt="2026-03-18T10:20:48.9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J Winter" userId="cc5099b0-8f69-4d01-853f-fa68aca6c380" providerId="ADAL" clId="{BEA20F07-6C0C-4120-8EB9-7498F8CCC381}"/>
    <pc:docChg chg="custSel addSld delSld modSld sldOrd">
      <pc:chgData name="LJ Winter" userId="cc5099b0-8f69-4d01-853f-fa68aca6c380" providerId="ADAL" clId="{BEA20F07-6C0C-4120-8EB9-7498F8CCC381}" dt="2026-03-18T12:04:19.128" v="469" actId="1076"/>
      <pc:docMkLst>
        <pc:docMk/>
      </pc:docMkLst>
      <pc:sldChg chg="ord">
        <pc:chgData name="LJ Winter" userId="cc5099b0-8f69-4d01-853f-fa68aca6c380" providerId="ADAL" clId="{BEA20F07-6C0C-4120-8EB9-7498F8CCC381}" dt="2026-03-17T14:53:50.305" v="1"/>
        <pc:sldMkLst>
          <pc:docMk/>
          <pc:sldMk cId="3186708243" sldId="259"/>
        </pc:sldMkLst>
      </pc:sldChg>
      <pc:sldChg chg="ord">
        <pc:chgData name="LJ Winter" userId="cc5099b0-8f69-4d01-853f-fa68aca6c380" providerId="ADAL" clId="{BEA20F07-6C0C-4120-8EB9-7498F8CCC381}" dt="2026-03-17T14:53:57.700" v="3"/>
        <pc:sldMkLst>
          <pc:docMk/>
          <pc:sldMk cId="2488062374" sldId="267"/>
        </pc:sldMkLst>
      </pc:sldChg>
      <pc:sldChg chg="del">
        <pc:chgData name="LJ Winter" userId="cc5099b0-8f69-4d01-853f-fa68aca6c380" providerId="ADAL" clId="{BEA20F07-6C0C-4120-8EB9-7498F8CCC381}" dt="2026-03-17T14:55:17.096" v="14" actId="47"/>
        <pc:sldMkLst>
          <pc:docMk/>
          <pc:sldMk cId="3500149349" sldId="268"/>
        </pc:sldMkLst>
      </pc:sldChg>
      <pc:sldChg chg="del">
        <pc:chgData name="LJ Winter" userId="cc5099b0-8f69-4d01-853f-fa68aca6c380" providerId="ADAL" clId="{BEA20F07-6C0C-4120-8EB9-7498F8CCC381}" dt="2026-03-17T14:55:18.317" v="15" actId="47"/>
        <pc:sldMkLst>
          <pc:docMk/>
          <pc:sldMk cId="3049693016" sldId="269"/>
        </pc:sldMkLst>
      </pc:sldChg>
      <pc:sldChg chg="del">
        <pc:chgData name="LJ Winter" userId="cc5099b0-8f69-4d01-853f-fa68aca6c380" providerId="ADAL" clId="{BEA20F07-6C0C-4120-8EB9-7498F8CCC381}" dt="2026-03-17T14:55:20.229" v="16" actId="47"/>
        <pc:sldMkLst>
          <pc:docMk/>
          <pc:sldMk cId="4180831139" sldId="270"/>
        </pc:sldMkLst>
      </pc:sldChg>
      <pc:sldChg chg="del">
        <pc:chgData name="LJ Winter" userId="cc5099b0-8f69-4d01-853f-fa68aca6c380" providerId="ADAL" clId="{BEA20F07-6C0C-4120-8EB9-7498F8CCC381}" dt="2026-03-17T14:55:20.871" v="17" actId="47"/>
        <pc:sldMkLst>
          <pc:docMk/>
          <pc:sldMk cId="2000843456" sldId="271"/>
        </pc:sldMkLst>
      </pc:sldChg>
      <pc:sldChg chg="del">
        <pc:chgData name="LJ Winter" userId="cc5099b0-8f69-4d01-853f-fa68aca6c380" providerId="ADAL" clId="{BEA20F07-6C0C-4120-8EB9-7498F8CCC381}" dt="2026-03-17T14:55:21.494" v="18" actId="47"/>
        <pc:sldMkLst>
          <pc:docMk/>
          <pc:sldMk cId="1332538791" sldId="272"/>
        </pc:sldMkLst>
      </pc:sldChg>
      <pc:sldChg chg="del">
        <pc:chgData name="LJ Winter" userId="cc5099b0-8f69-4d01-853f-fa68aca6c380" providerId="ADAL" clId="{BEA20F07-6C0C-4120-8EB9-7498F8CCC381}" dt="2026-03-17T14:55:22.079" v="19" actId="47"/>
        <pc:sldMkLst>
          <pc:docMk/>
          <pc:sldMk cId="3535036149" sldId="273"/>
        </pc:sldMkLst>
      </pc:sldChg>
      <pc:sldChg chg="del">
        <pc:chgData name="LJ Winter" userId="cc5099b0-8f69-4d01-853f-fa68aca6c380" providerId="ADAL" clId="{BEA20F07-6C0C-4120-8EB9-7498F8CCC381}" dt="2026-03-17T14:55:01.649" v="10" actId="47"/>
        <pc:sldMkLst>
          <pc:docMk/>
          <pc:sldMk cId="2694499258" sldId="276"/>
        </pc:sldMkLst>
      </pc:sldChg>
      <pc:sldChg chg="del">
        <pc:chgData name="LJ Winter" userId="cc5099b0-8f69-4d01-853f-fa68aca6c380" providerId="ADAL" clId="{BEA20F07-6C0C-4120-8EB9-7498F8CCC381}" dt="2026-03-17T14:55:03.748" v="11" actId="47"/>
        <pc:sldMkLst>
          <pc:docMk/>
          <pc:sldMk cId="1997597387" sldId="277"/>
        </pc:sldMkLst>
      </pc:sldChg>
      <pc:sldChg chg="addSp modSp mod">
        <pc:chgData name="LJ Winter" userId="cc5099b0-8f69-4d01-853f-fa68aca6c380" providerId="ADAL" clId="{BEA20F07-6C0C-4120-8EB9-7498F8CCC381}" dt="2026-03-17T15:04:32.935" v="78" actId="20577"/>
        <pc:sldMkLst>
          <pc:docMk/>
          <pc:sldMk cId="418073562" sldId="280"/>
        </pc:sldMkLst>
        <pc:spChg chg="add mod">
          <ac:chgData name="LJ Winter" userId="cc5099b0-8f69-4d01-853f-fa68aca6c380" providerId="ADAL" clId="{BEA20F07-6C0C-4120-8EB9-7498F8CCC381}" dt="2026-03-17T15:04:32.935" v="78" actId="20577"/>
          <ac:spMkLst>
            <pc:docMk/>
            <pc:sldMk cId="418073562" sldId="280"/>
            <ac:spMk id="2" creationId="{8AF7CE62-50BE-D06E-F82D-09D6CDFAC261}"/>
          </ac:spMkLst>
        </pc:spChg>
      </pc:sldChg>
      <pc:sldChg chg="del">
        <pc:chgData name="LJ Winter" userId="cc5099b0-8f69-4d01-853f-fa68aca6c380" providerId="ADAL" clId="{BEA20F07-6C0C-4120-8EB9-7498F8CCC381}" dt="2026-03-17T14:55:11.643" v="12" actId="47"/>
        <pc:sldMkLst>
          <pc:docMk/>
          <pc:sldMk cId="218403822" sldId="281"/>
        </pc:sldMkLst>
      </pc:sldChg>
      <pc:sldChg chg="del">
        <pc:chgData name="LJ Winter" userId="cc5099b0-8f69-4d01-853f-fa68aca6c380" providerId="ADAL" clId="{BEA20F07-6C0C-4120-8EB9-7498F8CCC381}" dt="2026-03-17T14:55:14.083" v="13" actId="47"/>
        <pc:sldMkLst>
          <pc:docMk/>
          <pc:sldMk cId="2608443945" sldId="283"/>
        </pc:sldMkLst>
      </pc:sldChg>
      <pc:sldChg chg="addSp modSp new mod">
        <pc:chgData name="LJ Winter" userId="cc5099b0-8f69-4d01-853f-fa68aca6c380" providerId="ADAL" clId="{BEA20F07-6C0C-4120-8EB9-7498F8CCC381}" dt="2026-03-17T14:58:32.707" v="54" actId="1076"/>
        <pc:sldMkLst>
          <pc:docMk/>
          <pc:sldMk cId="3496408724" sldId="284"/>
        </pc:sldMkLst>
        <pc:spChg chg="add mod">
          <ac:chgData name="LJ Winter" userId="cc5099b0-8f69-4d01-853f-fa68aca6c380" providerId="ADAL" clId="{BEA20F07-6C0C-4120-8EB9-7498F8CCC381}" dt="2026-03-17T14:58:26.495" v="53" actId="1076"/>
          <ac:spMkLst>
            <pc:docMk/>
            <pc:sldMk cId="3496408724" sldId="284"/>
            <ac:spMk id="4" creationId="{0629239E-14F5-A6DF-9271-27F9F908D6D2}"/>
          </ac:spMkLst>
        </pc:spChg>
        <pc:picChg chg="add mod">
          <ac:chgData name="LJ Winter" userId="cc5099b0-8f69-4d01-853f-fa68aca6c380" providerId="ADAL" clId="{BEA20F07-6C0C-4120-8EB9-7498F8CCC381}" dt="2026-03-17T14:58:32.707" v="54" actId="1076"/>
          <ac:picMkLst>
            <pc:docMk/>
            <pc:sldMk cId="3496408724" sldId="284"/>
            <ac:picMk id="3" creationId="{38BD321F-9689-C526-3EDA-7021310EF38A}"/>
          </ac:picMkLst>
        </pc:picChg>
      </pc:sldChg>
      <pc:sldChg chg="addSp delSp modSp new mod">
        <pc:chgData name="LJ Winter" userId="cc5099b0-8f69-4d01-853f-fa68aca6c380" providerId="ADAL" clId="{BEA20F07-6C0C-4120-8EB9-7498F8CCC381}" dt="2026-03-18T12:03:48.886" v="464" actId="1076"/>
        <pc:sldMkLst>
          <pc:docMk/>
          <pc:sldMk cId="458755668" sldId="285"/>
        </pc:sldMkLst>
        <pc:spChg chg="add mod">
          <ac:chgData name="LJ Winter" userId="cc5099b0-8f69-4d01-853f-fa68aca6c380" providerId="ADAL" clId="{BEA20F07-6C0C-4120-8EB9-7498F8CCC381}" dt="2026-03-17T15:07:44.038" v="102" actId="20577"/>
          <ac:spMkLst>
            <pc:docMk/>
            <pc:sldMk cId="458755668" sldId="285"/>
            <ac:spMk id="4" creationId="{BF15B81F-42F3-4828-D011-9133D46F932C}"/>
          </ac:spMkLst>
        </pc:spChg>
        <pc:picChg chg="add del mod">
          <ac:chgData name="LJ Winter" userId="cc5099b0-8f69-4d01-853f-fa68aca6c380" providerId="ADAL" clId="{BEA20F07-6C0C-4120-8EB9-7498F8CCC381}" dt="2026-03-18T12:03:39.417" v="460" actId="478"/>
          <ac:picMkLst>
            <pc:docMk/>
            <pc:sldMk cId="458755668" sldId="285"/>
            <ac:picMk id="3" creationId="{DEA19B6B-F06E-F20A-B30A-BFEC6D9E0DBD}"/>
          </ac:picMkLst>
        </pc:picChg>
        <pc:picChg chg="add mod">
          <ac:chgData name="LJ Winter" userId="cc5099b0-8f69-4d01-853f-fa68aca6c380" providerId="ADAL" clId="{BEA20F07-6C0C-4120-8EB9-7498F8CCC381}" dt="2026-03-18T12:03:48.886" v="464" actId="1076"/>
          <ac:picMkLst>
            <pc:docMk/>
            <pc:sldMk cId="458755668" sldId="285"/>
            <ac:picMk id="5" creationId="{13090170-6F20-CB18-9AB3-7FECCB2840FC}"/>
          </ac:picMkLst>
        </pc:picChg>
      </pc:sldChg>
      <pc:sldChg chg="addSp delSp modSp new mod">
        <pc:chgData name="LJ Winter" userId="cc5099b0-8f69-4d01-853f-fa68aca6c380" providerId="ADAL" clId="{BEA20F07-6C0C-4120-8EB9-7498F8CCC381}" dt="2026-03-18T12:03:34.430" v="459" actId="1076"/>
        <pc:sldMkLst>
          <pc:docMk/>
          <pc:sldMk cId="404172126" sldId="286"/>
        </pc:sldMkLst>
        <pc:picChg chg="add del">
          <ac:chgData name="LJ Winter" userId="cc5099b0-8f69-4d01-853f-fa68aca6c380" providerId="ADAL" clId="{BEA20F07-6C0C-4120-8EB9-7498F8CCC381}" dt="2026-03-18T12:03:29.325" v="456" actId="478"/>
          <ac:picMkLst>
            <pc:docMk/>
            <pc:sldMk cId="404172126" sldId="286"/>
            <ac:picMk id="3" creationId="{B08F27BD-741B-FCF2-A783-C0012F9ABC36}"/>
          </ac:picMkLst>
        </pc:picChg>
        <pc:picChg chg="add mod">
          <ac:chgData name="LJ Winter" userId="cc5099b0-8f69-4d01-853f-fa68aca6c380" providerId="ADAL" clId="{BEA20F07-6C0C-4120-8EB9-7498F8CCC381}" dt="2026-03-18T12:03:34.430" v="459" actId="1076"/>
          <ac:picMkLst>
            <pc:docMk/>
            <pc:sldMk cId="404172126" sldId="286"/>
            <ac:picMk id="4" creationId="{3E5A75BE-11CF-F491-5C7E-A4D8CBF08FF1}"/>
          </ac:picMkLst>
        </pc:picChg>
      </pc:sldChg>
      <pc:sldChg chg="addSp delSp modSp new mod">
        <pc:chgData name="LJ Winter" userId="cc5099b0-8f69-4d01-853f-fa68aca6c380" providerId="ADAL" clId="{BEA20F07-6C0C-4120-8EB9-7498F8CCC381}" dt="2026-03-18T12:04:19.128" v="469" actId="1076"/>
        <pc:sldMkLst>
          <pc:docMk/>
          <pc:sldMk cId="3086011279" sldId="287"/>
        </pc:sldMkLst>
        <pc:spChg chg="add del mod">
          <ac:chgData name="LJ Winter" userId="cc5099b0-8f69-4d01-853f-fa68aca6c380" providerId="ADAL" clId="{BEA20F07-6C0C-4120-8EB9-7498F8CCC381}" dt="2026-03-17T15:07:51.271" v="103" actId="478"/>
          <ac:spMkLst>
            <pc:docMk/>
            <pc:sldMk cId="3086011279" sldId="287"/>
            <ac:spMk id="4" creationId="{1308A0DB-607C-2E20-AC55-C34D7B559A28}"/>
          </ac:spMkLst>
        </pc:spChg>
        <pc:spChg chg="add mod">
          <ac:chgData name="LJ Winter" userId="cc5099b0-8f69-4d01-853f-fa68aca6c380" providerId="ADAL" clId="{BEA20F07-6C0C-4120-8EB9-7498F8CCC381}" dt="2026-03-17T15:07:57.397" v="112" actId="20577"/>
          <ac:spMkLst>
            <pc:docMk/>
            <pc:sldMk cId="3086011279" sldId="287"/>
            <ac:spMk id="5" creationId="{268AB0EA-D58C-A5CC-C1B1-59E7088FE91B}"/>
          </ac:spMkLst>
        </pc:spChg>
        <pc:picChg chg="add del mod">
          <ac:chgData name="LJ Winter" userId="cc5099b0-8f69-4d01-853f-fa68aca6c380" providerId="ADAL" clId="{BEA20F07-6C0C-4120-8EB9-7498F8CCC381}" dt="2026-03-18T12:03:57.036" v="465" actId="478"/>
          <ac:picMkLst>
            <pc:docMk/>
            <pc:sldMk cId="3086011279" sldId="287"/>
            <ac:picMk id="3" creationId="{25FFDA54-38BC-B247-EC91-8B93F12FD39C}"/>
          </ac:picMkLst>
        </pc:picChg>
        <pc:picChg chg="add mod">
          <ac:chgData name="LJ Winter" userId="cc5099b0-8f69-4d01-853f-fa68aca6c380" providerId="ADAL" clId="{BEA20F07-6C0C-4120-8EB9-7498F8CCC381}" dt="2026-03-18T12:04:19.128" v="469" actId="1076"/>
          <ac:picMkLst>
            <pc:docMk/>
            <pc:sldMk cId="3086011279" sldId="287"/>
            <ac:picMk id="4" creationId="{5F8337F1-49AF-DC97-539A-6BE70CF20FBA}"/>
          </ac:picMkLst>
        </pc:picChg>
      </pc:sldChg>
      <pc:sldChg chg="addSp delSp modSp new mod">
        <pc:chgData name="LJ Winter" userId="cc5099b0-8f69-4d01-853f-fa68aca6c380" providerId="ADAL" clId="{BEA20F07-6C0C-4120-8EB9-7498F8CCC381}" dt="2026-03-18T12:02:45.666" v="455" actId="1076"/>
        <pc:sldMkLst>
          <pc:docMk/>
          <pc:sldMk cId="169559119" sldId="288"/>
        </pc:sldMkLst>
        <pc:picChg chg="add del">
          <ac:chgData name="LJ Winter" userId="cc5099b0-8f69-4d01-853f-fa68aca6c380" providerId="ADAL" clId="{BEA20F07-6C0C-4120-8EB9-7498F8CCC381}" dt="2026-03-18T12:02:34.773" v="452" actId="478"/>
          <ac:picMkLst>
            <pc:docMk/>
            <pc:sldMk cId="169559119" sldId="288"/>
            <ac:picMk id="3" creationId="{D19E6041-0FE3-EF4E-2A7A-686970B64FC7}"/>
          </ac:picMkLst>
        </pc:picChg>
        <pc:picChg chg="add mod">
          <ac:chgData name="LJ Winter" userId="cc5099b0-8f69-4d01-853f-fa68aca6c380" providerId="ADAL" clId="{BEA20F07-6C0C-4120-8EB9-7498F8CCC381}" dt="2026-03-18T12:02:45.666" v="455" actId="1076"/>
          <ac:picMkLst>
            <pc:docMk/>
            <pc:sldMk cId="169559119" sldId="288"/>
            <ac:picMk id="4" creationId="{8B095D84-71EE-2160-E7BD-EBD3A5749AF7}"/>
          </ac:picMkLst>
        </pc:picChg>
      </pc:sldChg>
      <pc:sldChg chg="addSp modSp new mod">
        <pc:chgData name="LJ Winter" userId="cc5099b0-8f69-4d01-853f-fa68aca6c380" providerId="ADAL" clId="{BEA20F07-6C0C-4120-8EB9-7498F8CCC381}" dt="2026-03-18T10:20:19.975" v="394" actId="1076"/>
        <pc:sldMkLst>
          <pc:docMk/>
          <pc:sldMk cId="3577477114" sldId="289"/>
        </pc:sldMkLst>
        <pc:spChg chg="add mod">
          <ac:chgData name="LJ Winter" userId="cc5099b0-8f69-4d01-853f-fa68aca6c380" providerId="ADAL" clId="{BEA20F07-6C0C-4120-8EB9-7498F8CCC381}" dt="2026-03-18T10:19:01.335" v="182" actId="20577"/>
          <ac:spMkLst>
            <pc:docMk/>
            <pc:sldMk cId="3577477114" sldId="289"/>
            <ac:spMk id="4" creationId="{C94AB590-7A6A-B3AB-825F-C6807C96D428}"/>
          </ac:spMkLst>
        </pc:spChg>
        <pc:spChg chg="add mod">
          <ac:chgData name="LJ Winter" userId="cc5099b0-8f69-4d01-853f-fa68aca6c380" providerId="ADAL" clId="{BEA20F07-6C0C-4120-8EB9-7498F8CCC381}" dt="2026-03-18T10:20:19.975" v="394" actId="1076"/>
          <ac:spMkLst>
            <pc:docMk/>
            <pc:sldMk cId="3577477114" sldId="289"/>
            <ac:spMk id="5" creationId="{BCA6E656-8772-A58A-B0A9-AE23FAE34616}"/>
          </ac:spMkLst>
        </pc:spChg>
        <pc:picChg chg="add mod">
          <ac:chgData name="LJ Winter" userId="cc5099b0-8f69-4d01-853f-fa68aca6c380" providerId="ADAL" clId="{BEA20F07-6C0C-4120-8EB9-7498F8CCC381}" dt="2026-03-18T10:19:06.262" v="183" actId="1076"/>
          <ac:picMkLst>
            <pc:docMk/>
            <pc:sldMk cId="3577477114" sldId="289"/>
            <ac:picMk id="3" creationId="{C8445276-099B-0FAB-BE86-56D4A6DB0CBD}"/>
          </ac:picMkLst>
        </pc:picChg>
      </pc:sldChg>
      <pc:sldChg chg="addSp delSp modSp new mod">
        <pc:chgData name="LJ Winter" userId="cc5099b0-8f69-4d01-853f-fa68aca6c380" providerId="ADAL" clId="{BEA20F07-6C0C-4120-8EB9-7498F8CCC381}" dt="2026-03-18T10:42:45.748" v="451" actId="1076"/>
        <pc:sldMkLst>
          <pc:docMk/>
          <pc:sldMk cId="2346390387" sldId="290"/>
        </pc:sldMkLst>
        <pc:spChg chg="add mod">
          <ac:chgData name="LJ Winter" userId="cc5099b0-8f69-4d01-853f-fa68aca6c380" providerId="ADAL" clId="{BEA20F07-6C0C-4120-8EB9-7498F8CCC381}" dt="2026-03-18T10:20:58.449" v="406" actId="20577"/>
          <ac:spMkLst>
            <pc:docMk/>
            <pc:sldMk cId="2346390387" sldId="290"/>
            <ac:spMk id="4" creationId="{3534BF25-7887-E586-DC93-EC37FEEF3D4D}"/>
          </ac:spMkLst>
        </pc:spChg>
        <pc:spChg chg="add mod">
          <ac:chgData name="LJ Winter" userId="cc5099b0-8f69-4d01-853f-fa68aca6c380" providerId="ADAL" clId="{BEA20F07-6C0C-4120-8EB9-7498F8CCC381}" dt="2026-03-18T10:21:20.132" v="447" actId="20577"/>
          <ac:spMkLst>
            <pc:docMk/>
            <pc:sldMk cId="2346390387" sldId="290"/>
            <ac:spMk id="5" creationId="{5A4D45D7-DADA-A8E5-92ED-CE76A6C480EE}"/>
          </ac:spMkLst>
        </pc:spChg>
        <pc:picChg chg="add del mod">
          <ac:chgData name="LJ Winter" userId="cc5099b0-8f69-4d01-853f-fa68aca6c380" providerId="ADAL" clId="{BEA20F07-6C0C-4120-8EB9-7498F8CCC381}" dt="2026-03-18T10:42:36.845" v="448" actId="478"/>
          <ac:picMkLst>
            <pc:docMk/>
            <pc:sldMk cId="2346390387" sldId="290"/>
            <ac:picMk id="3" creationId="{C5F96491-A62F-85B6-9CF3-60CF1F38741E}"/>
          </ac:picMkLst>
        </pc:picChg>
        <pc:picChg chg="add mod">
          <ac:chgData name="LJ Winter" userId="cc5099b0-8f69-4d01-853f-fa68aca6c380" providerId="ADAL" clId="{BEA20F07-6C0C-4120-8EB9-7498F8CCC381}" dt="2026-03-18T10:42:45.748" v="451" actId="1076"/>
          <ac:picMkLst>
            <pc:docMk/>
            <pc:sldMk cId="2346390387" sldId="290"/>
            <ac:picMk id="6" creationId="{65F5746A-6524-8E54-CAC5-45F7829D9C5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10063-A98C-C5F2-2BE1-FD32FA01EE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C6A629-C821-7798-1471-C0EAEB4FDA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3E463-2A0A-522C-FCD9-342AEA8AB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DCA29-C7D6-C846-AE25-8FB2A49B4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97999-91A1-3C4D-F224-D60C7347A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067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07099-21DF-0C4C-0446-29E44746E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3005D-B415-75F0-7413-1082E4BA89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3EA5E-8E61-4DEE-2E95-42DF3722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E84E3-FA85-B0B1-70F9-9BEBD6116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A7103-4947-E087-5937-FFF16395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732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8F387A-EEF9-EF38-A7CA-B80C40A55A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F39631-6ED0-E834-17B9-43A3C706B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E7250-631D-8E39-5E48-69CFD0B14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51ED7-89C3-4753-D16E-25BEBE442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9F985-D228-C115-97A3-9EC57239C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161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4C19D-FFCB-E458-3776-366A7A90B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3243D-E16A-B983-12C3-CBAF96A9E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D8E8E-764A-7CFE-D8A9-05F3D2C39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1FED7-3DFD-9C00-BDCB-B672FC335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039C4C-1382-B467-EE47-1F8AC426B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76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9FC25-A76B-D8A3-3EE9-58A5AC083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E1FA5-C1FA-FB4A-FF3D-230A65A9D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87484-5A6A-0F2D-24A4-98B9A071B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8140D-79F4-26C0-0F19-18A6E8E0F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CAA8C-1A5D-1535-FBB5-CFF83C78D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64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35E10-D100-4A09-957C-B532C82EE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E71B9-0DF5-E1B1-FF0F-BA5239E08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23D45-A7D2-DF6B-25E6-B104D17A5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0619EA-A05A-97CC-537C-33CE1B6BE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49208B-0DBB-3F5E-0355-DBE0750A5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5D2F9F-9FED-30A5-1FEA-0016E5ABF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32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43B81-0942-C532-9939-D44A108E9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6E9CE4-525B-7B2F-46CD-D06D9EDD7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7B818F-0CC6-2A53-6434-663F043A9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3B16E4-3218-88EF-9D9C-648466FA1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734CF7-35CA-9514-E0C8-B30B34DE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34DA8C-9133-793F-A40D-3FEC1010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720FE7-00B3-C187-B77D-3D697BF1D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075BAA-9A55-4616-9DB3-F9F2C234A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81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F6414-3C83-66BF-1D4C-86CE028BC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34305D-6AC1-35CF-C44C-0FEA6997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B6A7C8-3A8F-E8CD-6C15-CB5F1F9D7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E3BC9-22DF-9AA1-D0C5-F38D1490A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089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1FAEE5-175A-2F1B-AF71-7F6D30D1A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9F26C6-F319-AD79-B9B1-54CD3C6EE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6E5FB-EDC6-25BD-28CC-E15FF7FA4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735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B474E-8CA6-2372-813D-5E4BF4E6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D229B-8E05-8DF0-2A37-C083FF1B2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956028-CF7A-837A-BB17-5D89FA695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C09890-6FF1-E505-D8EA-5E5234DA5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2EE3D-C294-1497-6008-24BF24874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27E1B8-787D-BEB9-7053-94E00F87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8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4CB5-9731-4818-F59E-85A00268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133194-5BD5-CBF9-20F4-71728CB05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E88F0C-4A8B-DF07-2779-CB3347EE7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C5C770-099B-B1E2-1686-0D3EAB252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D169C7-397D-75CF-2180-3B4D6CB96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98A523-1E72-0EE4-D9F0-DCB40B85B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06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CF73DE-00EE-FE6A-7AC9-99E298962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37809-1999-0F7B-4AB0-58A81128B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6F661-DAED-91C6-D9D9-7C40311AE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22C4D8-4CAB-4274-965E-A54753072134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951C5-B39E-CEA7-C2F1-888F294BBC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58604-8C79-4B2F-1E15-AB5A3D056F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E16943-F2B8-43E5-82A8-59850A4755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69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CA61F6-9B0F-22CD-F338-1F1457FDE35E}"/>
              </a:ext>
            </a:extLst>
          </p:cNvPr>
          <p:cNvSpPr txBox="1"/>
          <p:nvPr/>
        </p:nvSpPr>
        <p:spPr>
          <a:xfrm>
            <a:off x="2247866" y="325611"/>
            <a:ext cx="7696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(Figure a) - Number of patients by month, 2005-2010 – July highlighted in red.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816218-7707-8914-5D04-4BC69900E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98" y="1064276"/>
            <a:ext cx="9516803" cy="546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08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7CBEA-5D2B-4EDA-CE33-BDCD71523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715FFFF-C598-61A0-EF95-404698FBB2CE}"/>
              </a:ext>
            </a:extLst>
          </p:cNvPr>
          <p:cNvSpPr txBox="1"/>
          <p:nvPr/>
        </p:nvSpPr>
        <p:spPr>
          <a:xfrm>
            <a:off x="2230229" y="325611"/>
            <a:ext cx="7731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(Figure b) - Number of patients by month, 2017-2021 – July highlighted in red.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88EF8-D19B-2912-CF89-AE8CB6CE4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597" y="980693"/>
            <a:ext cx="9516803" cy="546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62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34BF25-7887-E586-DC93-EC37FEEF3D4D}"/>
              </a:ext>
            </a:extLst>
          </p:cNvPr>
          <p:cNvSpPr txBox="1"/>
          <p:nvPr/>
        </p:nvSpPr>
        <p:spPr>
          <a:xfrm>
            <a:off x="2200372" y="325611"/>
            <a:ext cx="7791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(Figure c) - Mechanism of injury: percentage of patients by month, 2005-2010.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4D45D7-DADA-A8E5-92ED-CE76A6C480EE}"/>
              </a:ext>
            </a:extLst>
          </p:cNvPr>
          <p:cNvSpPr txBox="1"/>
          <p:nvPr/>
        </p:nvSpPr>
        <p:spPr>
          <a:xfrm>
            <a:off x="2086319" y="720958"/>
            <a:ext cx="80193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/>
              <a:t>N.B. October, November and December only include 2005-2009, due to incomplete data for 2010.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F5746A-6524-8E54-CAC5-45F7829D9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98" y="1028735"/>
            <a:ext cx="9697803" cy="547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90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445276-099B-0FAB-BE86-56D4A6DB0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98" y="1054750"/>
            <a:ext cx="9697803" cy="54776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4AB590-7A6A-B3AB-825F-C6807C96D428}"/>
              </a:ext>
            </a:extLst>
          </p:cNvPr>
          <p:cNvSpPr txBox="1"/>
          <p:nvPr/>
        </p:nvSpPr>
        <p:spPr>
          <a:xfrm>
            <a:off x="2177930" y="325611"/>
            <a:ext cx="7836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(Figure d) - Mechanism of injury: percentage of patients by month, 2017-2021.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A6E656-8772-A58A-B0A9-AE23FAE34616}"/>
              </a:ext>
            </a:extLst>
          </p:cNvPr>
          <p:cNvSpPr txBox="1"/>
          <p:nvPr/>
        </p:nvSpPr>
        <p:spPr>
          <a:xfrm>
            <a:off x="2631877" y="720958"/>
            <a:ext cx="69282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/>
              <a:t>N.B. January and February only include 2018-2021, due to incomplete data for 2017.</a:t>
            </a:r>
          </a:p>
        </p:txBody>
      </p:sp>
    </p:spTree>
    <p:extLst>
      <p:ext uri="{BB962C8B-B14F-4D97-AF65-F5344CB8AC3E}">
        <p14:creationId xmlns:p14="http://schemas.microsoft.com/office/powerpoint/2010/main" val="3577477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1932</TotalTime>
  <Words>108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LJ Winter</dc:creator>
  <cp:lastModifiedBy>GANDOLFI, Miles (IMPERIAL COLLEGE HEALTHCARE NHS TRUST)</cp:lastModifiedBy>
  <cp:revision>5</cp:revision>
  <dcterms:created xsi:type="dcterms:W3CDTF">2026-03-12T18:35:21Z</dcterms:created>
  <dcterms:modified xsi:type="dcterms:W3CDTF">2026-03-23T11:44:16Z</dcterms:modified>
</cp:coreProperties>
</file>