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150" d="100"/>
          <a:sy n="150" d="100"/>
        </p:scale>
        <p:origin x="1776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dry, Kara" userId="4efecc86-2224-4f1c-8d2e-9173a04c96f4" providerId="ADAL" clId="{01E58873-A8D0-5332-B462-22E8BB866A7D}"/>
    <pc:docChg chg="modSld">
      <pc:chgData name="Landry, Kara" userId="4efecc86-2224-4f1c-8d2e-9173a04c96f4" providerId="ADAL" clId="{01E58873-A8D0-5332-B462-22E8BB866A7D}" dt="2026-09-01T00:34:19.182" v="0" actId="20577"/>
      <pc:docMkLst>
        <pc:docMk/>
      </pc:docMkLst>
      <pc:sldChg chg="modSp mod">
        <pc:chgData name="Landry, Kara" userId="4efecc86-2224-4f1c-8d2e-9173a04c96f4" providerId="ADAL" clId="{01E58873-A8D0-5332-B462-22E8BB866A7D}" dt="2026-09-01T00:34:19.182" v="0" actId="20577"/>
        <pc:sldMkLst>
          <pc:docMk/>
          <pc:sldMk cId="2055354432" sldId="259"/>
        </pc:sldMkLst>
        <pc:spChg chg="mod">
          <ac:chgData name="Landry, Kara" userId="4efecc86-2224-4f1c-8d2e-9173a04c96f4" providerId="ADAL" clId="{01E58873-A8D0-5332-B462-22E8BB866A7D}" dt="2026-09-01T00:34:19.182" v="0" actId="20577"/>
          <ac:spMkLst>
            <pc:docMk/>
            <pc:sldMk cId="2055354432" sldId="259"/>
            <ac:spMk id="6" creationId="{1BD94415-8C62-1220-9635-753437A5CA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0EFE9-A2E9-074D-9332-3EA062B3D8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80E10-A102-D14F-9A50-F3994D4A7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60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take out </a:t>
            </a:r>
          </a:p>
          <a:p>
            <a:r>
              <a:rPr lang="en-US"/>
              <a:t>Number </a:t>
            </a:r>
            <a:r>
              <a:rPr lang="en-US" err="1"/>
              <a:t>VUSes</a:t>
            </a:r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FCB7C-ED21-4282-BEE6-24AC355287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7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D0BD42-739C-235A-FD45-DADB49995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393D00B-9905-ACE0-CD68-525AC8633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8CF75AF-3E09-903B-0C3E-72EE9EF31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AE10B5-09DA-688E-9AA5-1F4DB95B0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D47812-2C66-D7C1-C8BA-BA43F06F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8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E39160-85F6-AAE8-5086-97209DFF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B31E66-B10D-7988-8424-AADCD2C06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A9B5106-A11C-4310-7C2D-1FD91D97D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05DD4F0-61B4-32F0-1689-2F8F6C73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05E5A7-6693-1361-D069-92F31694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4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8E837B-A3F8-67ED-4886-5CFDAFC6D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BEE5C0F-EDCB-7F39-DB49-B47F8546E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1B5A50-73BB-8E85-B0AF-41FFCDA52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A112DC-395A-6649-4E84-860B0D9FE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6E5BEB-977E-377E-D90B-5039FB24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3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6EE5E0-F3A7-5AAC-AB34-2D8E689D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725BD2-BD64-5793-55E4-43C01417B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690BA5D-FBF3-793B-48B8-03D389B20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31309DD-3B91-320A-7D28-A0D5A524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8F6C54-DE0B-AE92-AD42-BB96E2D4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36C914E-761F-EFB8-2E66-CA5D7E1E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55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00BD8-1C50-92DA-ABA0-87D225E4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6521231-1676-30C2-39E9-E9A1494A0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7E1F39B-2EF3-4F90-53EE-376ED0D97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8EEB823-0926-26A8-F5E7-01F7F3744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3C2D53A-0818-DB7B-4949-B2D6730A7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517A138-E85E-CE7C-2D06-6E2540EDD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C4C721C-62AE-BDFB-D206-339C9ABB5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76E92A-FF1D-F264-4A1F-8B6BBC91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4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39586B-235D-00F2-454F-5F497703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5FFAAC0-5207-58EC-ADD9-215E09A7B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3645291-862A-CDB8-76DF-376F88C1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7D32856-06DC-E877-D790-90B03078D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76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EFD9BA6-94CB-8164-FE79-0EBB2889A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B56F164-829C-6101-286A-0F270CE31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626220C-FF4F-650D-0330-4177D252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9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5371D-DDA9-A732-522D-6B3942E30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AC197B-4231-92F7-CF27-1FC55DDAD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D7E0C71-A808-1D13-EEEE-BDDAAB77A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3877438-7CA5-606D-22F5-7D6128C62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6C0F31-8664-D382-278A-E75B9188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3CEC00-1913-1142-269D-32CA37D80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36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AF7B35-2D70-7055-F08B-EFE3AE3C3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DEA87A-173C-AF3D-297C-6C3DF51A4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ADB97FF-E2B8-A2C5-0908-424050206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C8EC22-2A77-A05E-EFEF-C99C6FD66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03CED32-CB9C-0640-3A7E-1BFBEC9A6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96A38F9-C07F-9B0D-0CC4-A51B7A27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6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1FB339-BB7C-7FEA-A658-F6FBBF80C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85A7419-EAA3-085A-D912-FB9A9B5AC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8BAF2D-9653-6BCB-C35C-2E657CEE4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148ACF8-FF96-8267-615A-F91F73D1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D65776-E468-A9CB-469B-D5156902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5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87BE1A7-7998-E28D-ED4B-13543B841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9B96010-F092-1113-7B86-FE878F24CB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5C70A8-5162-8280-B615-4B649DDF6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E6C314-4AF5-220F-CF1D-4F728643A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FFAAF7-962B-9A4B-AFE0-1609CA78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2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1395DE3-0E03-D68E-952B-09302644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D944531-49A4-C846-8C2A-F75D10D27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C49957-EFEB-3728-4356-5BE785C2B1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084EFC-3E54-AE4F-BE0C-DB77FBEB944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2E9BB3-D98E-4E40-E3F1-F23152401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24F602-136E-6562-4590-CFA0F9842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8AAF8-A409-EE47-B457-1C1DFFC34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7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D94415-8C62-1220-9635-753437A5CAEC}"/>
              </a:ext>
            </a:extLst>
          </p:cNvPr>
          <p:cNvSpPr txBox="1"/>
          <p:nvPr/>
        </p:nvSpPr>
        <p:spPr>
          <a:xfrm>
            <a:off x="3093126" y="1644301"/>
            <a:ext cx="6098058" cy="409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200000"/>
              </a:lnSpc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Appendix Table 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2B1054E-121F-5BFC-90BD-D6A0926EDFE1}"/>
              </a:ext>
            </a:extLst>
          </p:cNvPr>
          <p:cNvSpPr txBox="1"/>
          <p:nvPr/>
        </p:nvSpPr>
        <p:spPr>
          <a:xfrm>
            <a:off x="3159801" y="4065842"/>
            <a:ext cx="356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/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*Monoallelic carriers of a PGV in a gene conferring autosomal recessive cancer risk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C67F607-E1C2-BD67-B74C-8DC7D301C90C}"/>
              </a:ext>
            </a:extLst>
          </p:cNvPr>
          <p:cNvSpPr/>
          <p:nvPr/>
        </p:nvSpPr>
        <p:spPr>
          <a:xfrm>
            <a:off x="6018028" y="2211572"/>
            <a:ext cx="946298" cy="318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Google Shape;121;p1">
            <a:extLst>
              <a:ext uri="{FF2B5EF4-FFF2-40B4-BE49-F238E27FC236}">
                <a16:creationId xmlns:a16="http://schemas.microsoft.com/office/drawing/2014/main" xmlns="" id="{00545C05-E78C-B4F0-D34B-64D810493462}"/>
              </a:ext>
            </a:extLst>
          </p:cNvPr>
          <p:cNvGraphicFramePr/>
          <p:nvPr/>
        </p:nvGraphicFramePr>
        <p:xfrm>
          <a:off x="3159801" y="2174944"/>
          <a:ext cx="3560122" cy="1828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800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0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Total, n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  <a:extLst>
                            <a:ext uri="http://customooxmlschemas.google.com/">
      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3"/>
                            </a:ext>
                          </a:extLst>
                        </a:rPr>
                        <a:t>13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</a:t>
                      </a: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  <a:extLst>
                            <a:ext uri="http://customooxmlschemas.google.com/">
      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4"/>
                            </a:ext>
                          </a:extLst>
                        </a:rPr>
                        <a:t>    MUTYH*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5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    MITF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    CHEK2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    WRN*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    RAD51D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    CDH1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i="1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    NTHL1*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186" marR="39186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endParaRPr sz="1200" dirty="0"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39186" marR="39186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354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Custom</PresentationFormat>
  <Paragraphs>21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Landry, Kara</dc:creator>
  <cp:lastModifiedBy>Editorial Integra</cp:lastModifiedBy>
  <cp:revision>2</cp:revision>
  <dcterms:created xsi:type="dcterms:W3CDTF">2026-09-01T00:33:37Z</dcterms:created>
  <dcterms:modified xsi:type="dcterms:W3CDTF">2026-09-25T13:15:17Z</dcterms:modified>
</cp:coreProperties>
</file>