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730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58817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438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2234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219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351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6149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990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745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248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71444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ED1B5-D4E1-47AC-9506-5518DF8169C2}" type="datetimeFigureOut">
              <a:rPr lang="de-CH" smtClean="0"/>
              <a:t>30.04.2014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BA165-92C3-4FA8-BF18-5B99927F426B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0272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-Figure1.tif"/>
          <p:cNvPicPr>
            <a:picLocks noChangeAspect="1"/>
          </p:cNvPicPr>
          <p:nvPr/>
        </p:nvPicPr>
        <p:blipFill rotWithShape="1">
          <a:blip r:embed="rId2" cstate="print"/>
          <a:srcRect l="6605" t="9907"/>
          <a:stretch/>
        </p:blipFill>
        <p:spPr>
          <a:xfrm>
            <a:off x="827584" y="155253"/>
            <a:ext cx="7536119" cy="652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7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Bildschirmpräsentation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 Bern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i0085648</dc:creator>
  <cp:lastModifiedBy>i0085648</cp:lastModifiedBy>
  <cp:revision>1</cp:revision>
  <dcterms:created xsi:type="dcterms:W3CDTF">2014-04-30T11:22:33Z</dcterms:created>
  <dcterms:modified xsi:type="dcterms:W3CDTF">2014-04-30T11:22:50Z</dcterms:modified>
</cp:coreProperties>
</file>