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71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559B2-5B75-4DAF-A79B-C16A106B81B4}" type="datetimeFigureOut">
              <a:rPr lang="de-CH" smtClean="0"/>
              <a:t>30.04.2014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287F7-D61C-47FC-A305-F1D50BE5BCC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7366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559B2-5B75-4DAF-A79B-C16A106B81B4}" type="datetimeFigureOut">
              <a:rPr lang="de-CH" smtClean="0"/>
              <a:t>30.04.2014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287F7-D61C-47FC-A305-F1D50BE5BCC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14049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559B2-5B75-4DAF-A79B-C16A106B81B4}" type="datetimeFigureOut">
              <a:rPr lang="de-CH" smtClean="0"/>
              <a:t>30.04.2014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287F7-D61C-47FC-A305-F1D50BE5BCC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45656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559B2-5B75-4DAF-A79B-C16A106B81B4}" type="datetimeFigureOut">
              <a:rPr lang="de-CH" smtClean="0"/>
              <a:t>30.04.2014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287F7-D61C-47FC-A305-F1D50BE5BCC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88869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559B2-5B75-4DAF-A79B-C16A106B81B4}" type="datetimeFigureOut">
              <a:rPr lang="de-CH" smtClean="0"/>
              <a:t>30.04.2014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287F7-D61C-47FC-A305-F1D50BE5BCC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20190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559B2-5B75-4DAF-A79B-C16A106B81B4}" type="datetimeFigureOut">
              <a:rPr lang="de-CH" smtClean="0"/>
              <a:t>30.04.2014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287F7-D61C-47FC-A305-F1D50BE5BCC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25781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559B2-5B75-4DAF-A79B-C16A106B81B4}" type="datetimeFigureOut">
              <a:rPr lang="de-CH" smtClean="0"/>
              <a:t>30.04.2014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287F7-D61C-47FC-A305-F1D50BE5BCC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15504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559B2-5B75-4DAF-A79B-C16A106B81B4}" type="datetimeFigureOut">
              <a:rPr lang="de-CH" smtClean="0"/>
              <a:t>30.04.2014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287F7-D61C-47FC-A305-F1D50BE5BCC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54703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559B2-5B75-4DAF-A79B-C16A106B81B4}" type="datetimeFigureOut">
              <a:rPr lang="de-CH" smtClean="0"/>
              <a:t>30.04.2014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287F7-D61C-47FC-A305-F1D50BE5BCC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0640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559B2-5B75-4DAF-A79B-C16A106B81B4}" type="datetimeFigureOut">
              <a:rPr lang="de-CH" smtClean="0"/>
              <a:t>30.04.2014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287F7-D61C-47FC-A305-F1D50BE5BCC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43524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559B2-5B75-4DAF-A79B-C16A106B81B4}" type="datetimeFigureOut">
              <a:rPr lang="de-CH" smtClean="0"/>
              <a:t>30.04.2014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287F7-D61C-47FC-A305-F1D50BE5BCC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23994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559B2-5B75-4DAF-A79B-C16A106B81B4}" type="datetimeFigureOut">
              <a:rPr lang="de-CH" smtClean="0"/>
              <a:t>30.04.2014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287F7-D61C-47FC-A305-F1D50BE5BCC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5449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-Figure2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73885"/>
            <a:ext cx="6464392" cy="678411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56025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Bildschirmpräsentation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Inselspital Bern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i0085648</dc:creator>
  <cp:lastModifiedBy>i0085648</cp:lastModifiedBy>
  <cp:revision>1</cp:revision>
  <dcterms:created xsi:type="dcterms:W3CDTF">2014-04-30T11:23:16Z</dcterms:created>
  <dcterms:modified xsi:type="dcterms:W3CDTF">2014-04-30T11:24:03Z</dcterms:modified>
</cp:coreProperties>
</file>